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5" r:id="rId5"/>
    <p:sldId id="257" r:id="rId6"/>
    <p:sldId id="259" r:id="rId7"/>
    <p:sldId id="260" r:id="rId8"/>
    <p:sldId id="266" r:id="rId9"/>
    <p:sldId id="264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833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5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1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6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8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3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0B5-0831-44F0-B0BC-66D2EFC8211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B60B5-0831-44F0-B0BC-66D2EFC82116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A173D-567D-4080-BD82-B3386EE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8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2/29/16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 … signed in user</a:t>
            </a:r>
          </a:p>
          <a:p>
            <a:pPr marL="0" indent="0">
              <a:buNone/>
            </a:pPr>
            <a:r>
              <a:rPr lang="en-US" dirty="0"/>
              <a:t>I want … to </a:t>
            </a:r>
            <a:r>
              <a:rPr lang="en-US" dirty="0" smtClean="0"/>
              <a:t>be able to navigate to my profile page from the menu</a:t>
            </a:r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… I </a:t>
            </a:r>
            <a:r>
              <a:rPr lang="en-US" dirty="0" smtClean="0"/>
              <a:t>can edit and view my account information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Note***: We decided that since the sliding menu has profile info, we are going to make this a stretch goal.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Est. Time: </a:t>
            </a:r>
            <a:r>
              <a:rPr lang="en-US" dirty="0" smtClean="0"/>
              <a:t>1 </a:t>
            </a:r>
            <a:r>
              <a:rPr lang="en-US" dirty="0" smtClean="0"/>
              <a:t>day ~ Stretch goal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Priority: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6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2/29/16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… </a:t>
            </a:r>
            <a:r>
              <a:rPr lang="en-US" dirty="0" smtClean="0"/>
              <a:t>revisiting user who has recently closed the application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 want … </a:t>
            </a:r>
            <a:r>
              <a:rPr lang="en-US" dirty="0" smtClean="0"/>
              <a:t>to bypass the login page </a:t>
            </a:r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… I can avoid having to </a:t>
            </a:r>
            <a:r>
              <a:rPr lang="en-US" dirty="0" smtClean="0"/>
              <a:t>re-fill </a:t>
            </a:r>
            <a:r>
              <a:rPr lang="en-US" dirty="0"/>
              <a:t>out my </a:t>
            </a:r>
            <a:r>
              <a:rPr lang="en-US" dirty="0" smtClean="0"/>
              <a:t>information to sign in again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Note***: We are keeping this as a stretch goal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Est. Time: </a:t>
            </a:r>
            <a:r>
              <a:rPr lang="en-US" dirty="0" smtClean="0"/>
              <a:t>1 week/iteration ~ Stretch Goal</a:t>
            </a:r>
          </a:p>
          <a:p>
            <a:pPr marL="0" indent="0">
              <a:buNone/>
            </a:pPr>
            <a:r>
              <a:rPr lang="en-US" dirty="0"/>
              <a:t>Priority: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9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2/16/16 – </a:t>
            </a:r>
            <a:r>
              <a:rPr lang="en-US" dirty="0" smtClean="0"/>
              <a:t>2/29/16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… </a:t>
            </a:r>
            <a:r>
              <a:rPr lang="en-US" dirty="0" smtClean="0"/>
              <a:t>new user who has signed 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 want … </a:t>
            </a:r>
            <a:r>
              <a:rPr lang="en-US" dirty="0" smtClean="0"/>
              <a:t>a tutorial video that demonstrates how to use the application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 that … I </a:t>
            </a:r>
            <a:r>
              <a:rPr lang="en-US" dirty="0" smtClean="0"/>
              <a:t>wont be confused or lost when using the application for the 	first time.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Est. Time: </a:t>
            </a:r>
            <a:r>
              <a:rPr lang="en-US" dirty="0" smtClean="0"/>
              <a:t>1 </a:t>
            </a:r>
            <a:r>
              <a:rPr lang="en-US" dirty="0" smtClean="0"/>
              <a:t>weeks/iterations ~ Stretch Goal</a:t>
            </a:r>
          </a:p>
          <a:p>
            <a:pPr marL="0" indent="0">
              <a:buNone/>
            </a:pPr>
            <a:r>
              <a:rPr lang="en-US" dirty="0"/>
              <a:t>Priority: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3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2/29/16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… </a:t>
            </a:r>
            <a:r>
              <a:rPr lang="en-US" dirty="0" smtClean="0"/>
              <a:t>first time user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 want … </a:t>
            </a:r>
            <a:r>
              <a:rPr lang="en-US" dirty="0" smtClean="0"/>
              <a:t>to be prompted with a login screen when I open the 				application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 that … </a:t>
            </a:r>
            <a:r>
              <a:rPr lang="en-US" dirty="0" smtClean="0"/>
              <a:t>I can sign into my personal account.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Est. Time: </a:t>
            </a:r>
            <a:r>
              <a:rPr lang="en-US" dirty="0" smtClean="0"/>
              <a:t>DONE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Priority: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2/29/16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As a … user</a:t>
            </a:r>
          </a:p>
          <a:p>
            <a:pPr marL="0" indent="0">
              <a:buNone/>
            </a:pPr>
            <a:r>
              <a:rPr lang="en-US" dirty="0" smtClean="0"/>
              <a:t>I want … the option to be able to sign up for an account on this application 			using Facebook</a:t>
            </a:r>
          </a:p>
          <a:p>
            <a:pPr marL="0" indent="0">
              <a:buNone/>
            </a:pPr>
            <a:r>
              <a:rPr lang="en-US" dirty="0" smtClean="0"/>
              <a:t>So that … I can avoid having to fill out my information for this applications 			signup process myself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Est. Time: DONE</a:t>
            </a:r>
          </a:p>
          <a:p>
            <a:pPr marL="0" indent="0">
              <a:buNone/>
            </a:pPr>
            <a:r>
              <a:rPr lang="en-US" dirty="0"/>
              <a:t>Priority: </a:t>
            </a:r>
            <a:r>
              <a:rPr lang="en-US" dirty="0" smtClean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2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2/8/16 – </a:t>
            </a:r>
            <a:r>
              <a:rPr lang="en-US" dirty="0" smtClean="0"/>
              <a:t>2/29/16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 … user interested in selling a service</a:t>
            </a:r>
          </a:p>
          <a:p>
            <a:pPr marL="0" indent="0">
              <a:buNone/>
            </a:pPr>
            <a:r>
              <a:rPr lang="en-US" dirty="0"/>
              <a:t>I want … to be able to create a post detailing the service I have to </a:t>
            </a:r>
            <a:r>
              <a:rPr lang="en-US" dirty="0" smtClean="0"/>
              <a:t>			provide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 that … I can add it to the timeline for other users to see.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Est. Time: </a:t>
            </a:r>
            <a:r>
              <a:rPr lang="en-US" dirty="0" smtClean="0"/>
              <a:t>DONE</a:t>
            </a:r>
          </a:p>
          <a:p>
            <a:pPr marL="0" indent="0">
              <a:buNone/>
            </a:pPr>
            <a:r>
              <a:rPr lang="en-US" dirty="0"/>
              <a:t>Priority: </a:t>
            </a:r>
            <a:r>
              <a:rPr lang="en-US" dirty="0" smtClean="0"/>
              <a:t>DONE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2/29/16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As a … signed in user</a:t>
            </a:r>
          </a:p>
          <a:p>
            <a:pPr marL="0" indent="0">
              <a:buNone/>
            </a:pPr>
            <a:r>
              <a:rPr lang="en-US" dirty="0" smtClean="0"/>
              <a:t>I want … to be brought to a newsfeed of posts about services for sale</a:t>
            </a:r>
          </a:p>
          <a:p>
            <a:pPr marL="0" indent="0">
              <a:buNone/>
            </a:pPr>
            <a:r>
              <a:rPr lang="en-US" dirty="0" smtClean="0"/>
              <a:t>So that … I can scroll through services to find one that I am looking to 			purchase.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Est. Time: </a:t>
            </a:r>
            <a:r>
              <a:rPr lang="en-US" dirty="0" smtClean="0"/>
              <a:t>DONE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Priority: </a:t>
            </a:r>
            <a:r>
              <a:rPr lang="en-US" dirty="0" smtClean="0"/>
              <a:t>DONE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16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2/29/16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As a … user who is interested in a posted service for sale</a:t>
            </a:r>
          </a:p>
          <a:p>
            <a:pPr marL="0" indent="0">
              <a:buNone/>
            </a:pPr>
            <a:r>
              <a:rPr lang="en-US" dirty="0" smtClean="0"/>
              <a:t>I want … to be able to click on this post from the timeline</a:t>
            </a:r>
          </a:p>
          <a:p>
            <a:pPr marL="0" indent="0">
              <a:buNone/>
            </a:pPr>
            <a:r>
              <a:rPr lang="en-US" dirty="0" smtClean="0"/>
              <a:t>So that … I can see a more detailed description of the service for sale.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Est. Time: 1 week/iteration</a:t>
            </a:r>
          </a:p>
          <a:p>
            <a:pPr marL="0" indent="0">
              <a:buNone/>
            </a:pPr>
            <a:r>
              <a:rPr lang="en-US" dirty="0"/>
              <a:t>Priority: 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3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2/29/16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… signed in user</a:t>
            </a:r>
          </a:p>
          <a:p>
            <a:pPr marL="0" indent="0">
              <a:buNone/>
            </a:pPr>
            <a:r>
              <a:rPr lang="en-US" dirty="0"/>
              <a:t>I want … </a:t>
            </a:r>
            <a:r>
              <a:rPr lang="en-US" dirty="0" smtClean="0"/>
              <a:t>a menu that slides out from the side of the current page</a:t>
            </a:r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… I </a:t>
            </a:r>
            <a:r>
              <a:rPr lang="en-US" dirty="0" smtClean="0"/>
              <a:t>can navigate between pages of the application.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Est. Time: </a:t>
            </a:r>
            <a:r>
              <a:rPr lang="en-US" dirty="0" smtClean="0"/>
              <a:t>DONE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Priority: </a:t>
            </a:r>
            <a:r>
              <a:rPr lang="en-US" dirty="0" smtClean="0"/>
              <a:t>DONE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5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2/29/16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As a … user who is interested in a posted service for sale</a:t>
            </a:r>
          </a:p>
          <a:p>
            <a:pPr marL="0" indent="0">
              <a:buNone/>
            </a:pPr>
            <a:r>
              <a:rPr lang="en-US" dirty="0" smtClean="0"/>
              <a:t>I want … to be able to see the phone number for the owner of that post</a:t>
            </a:r>
          </a:p>
          <a:p>
            <a:pPr marL="0" indent="0">
              <a:buNone/>
            </a:pPr>
            <a:r>
              <a:rPr lang="en-US" dirty="0" smtClean="0"/>
              <a:t>So that … I can coordinate the transaction.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Est. Time: 1 day</a:t>
            </a:r>
          </a:p>
          <a:p>
            <a:pPr marL="0" indent="0">
              <a:buNone/>
            </a:pPr>
            <a:r>
              <a:rPr lang="en-US" dirty="0"/>
              <a:t>Priority: </a:t>
            </a:r>
            <a:r>
              <a:rPr lang="en-US" dirty="0" smtClean="0"/>
              <a:t>4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2/8/16 – </a:t>
            </a:r>
            <a:r>
              <a:rPr lang="en-US" dirty="0" smtClean="0"/>
              <a:t>2/29/16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… user who is interested in a posted service for sale</a:t>
            </a:r>
          </a:p>
          <a:p>
            <a:pPr marL="0" indent="0">
              <a:buNone/>
            </a:pPr>
            <a:r>
              <a:rPr lang="en-US" dirty="0"/>
              <a:t>I want … to be able to </a:t>
            </a:r>
            <a:r>
              <a:rPr lang="en-US" dirty="0" smtClean="0"/>
              <a:t>search a set of posts using a key word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 that … I can </a:t>
            </a:r>
            <a:r>
              <a:rPr lang="en-US" dirty="0" smtClean="0"/>
              <a:t>see the list of posts that are relevant to my search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(Almost done)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Est. Time: </a:t>
            </a:r>
            <a:r>
              <a:rPr lang="en-US" dirty="0" smtClean="0"/>
              <a:t>1 </a:t>
            </a:r>
            <a:r>
              <a:rPr lang="en-US" dirty="0" smtClean="0"/>
              <a:t>week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Priority</a:t>
            </a:r>
            <a:r>
              <a:rPr lang="en-US" dirty="0"/>
              <a:t>: </a:t>
            </a: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2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498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User Stories</vt:lpstr>
      <vt:lpstr>2/8/16 – 2/29/16</vt:lpstr>
      <vt:lpstr>2/8/16 – 2/29/16</vt:lpstr>
      <vt:lpstr>2/8/16 – 2/29/16</vt:lpstr>
      <vt:lpstr>2/8/16 – 2/29/16</vt:lpstr>
      <vt:lpstr>2/8/16 – 2/29/16</vt:lpstr>
      <vt:lpstr>2/8/16 – 2/29/16</vt:lpstr>
      <vt:lpstr>2/8/16 – 2/29/16</vt:lpstr>
      <vt:lpstr>2/8/16 – 2/29/16</vt:lpstr>
      <vt:lpstr>2/8/16 – 2/29/16</vt:lpstr>
      <vt:lpstr>2/8/16 – 2/29/16</vt:lpstr>
      <vt:lpstr>2/16/16 – 2/29/16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Microsoft account</dc:creator>
  <cp:lastModifiedBy>Microsoft account</cp:lastModifiedBy>
  <cp:revision>13</cp:revision>
  <dcterms:created xsi:type="dcterms:W3CDTF">2016-02-08T21:37:08Z</dcterms:created>
  <dcterms:modified xsi:type="dcterms:W3CDTF">2016-02-29T21:42:23Z</dcterms:modified>
</cp:coreProperties>
</file>