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lt1"/>
              </a:buClr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lt1"/>
              </a:buClr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9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685800" y="55670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Feature:</a:t>
            </a:r>
            <a:r>
              <a:rPr lang="en-US"/>
              <a:t> Search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371600" y="2026700"/>
            <a:ext cx="6400799" cy="44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r>
              <a:rPr lang="en-US"/>
              <a:t>: 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Button: Search by favorites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Button: Search by recipe name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Button: search by ingredient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possibly filter by tags (difficulty, country of origin)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If we figure out how to: search bar (in 10 years)</a:t>
            </a: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ctrTitle"/>
          </p:nvPr>
        </p:nvSpPr>
        <p:spPr>
          <a:xfrm>
            <a:off x="685800" y="585575"/>
            <a:ext cx="7772400" cy="1470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-US"/>
              <a:t>How the page looks when you click on a recipe:</a:t>
            </a:r>
          </a:p>
        </p:txBody>
      </p:sp>
      <p:sp>
        <p:nvSpPr>
          <p:cNvPr id="91" name="Shape 91"/>
          <p:cNvSpPr txBox="1"/>
          <p:nvPr>
            <p:ph idx="1" type="subTitle"/>
          </p:nvPr>
        </p:nvSpPr>
        <p:spPr>
          <a:xfrm>
            <a:off x="1371600" y="2055575"/>
            <a:ext cx="6400799" cy="3965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First page: ingredients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Second page: time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3rd page and afterwards: each step of the recipe (timer on a step if necessary)</a:t>
            </a:r>
          </a:p>
          <a:p>
            <a:pPr lvl="0" algn="l">
              <a:spcBef>
                <a:spcPts val="0"/>
              </a:spcBef>
              <a:buNone/>
            </a:pPr>
            <a:r>
              <a:rPr lang="en-US"/>
              <a:t>Another feature: toggle view to compile all pages into 1 page 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Feature: Breakfast, Lunch and Dinner options</a:t>
            </a:r>
          </a:p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Suggestions – Organize these by different pages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ctrTitle"/>
          </p:nvPr>
        </p:nvSpPr>
        <p:spPr>
          <a:xfrm>
            <a:off x="685800" y="1334226"/>
            <a:ext cx="7772400" cy="2266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Feature: Section where user can search for recipes based on available ingredients</a:t>
            </a:r>
          </a:p>
        </p:txBody>
      </p:sp>
      <p:sp>
        <p:nvSpPr>
          <p:cNvPr id="103" name="Shape 103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Notes --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Feature: User can mark favorite recipes to be saved</a:t>
            </a:r>
          </a:p>
        </p:txBody>
      </p:sp>
      <p:sp>
        <p:nvSpPr>
          <p:cNvPr id="109" name="Shape 109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Notes --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Feature: Instructions will listed step by step with a toggle view </a:t>
            </a:r>
            <a:r>
              <a:rPr lang="en-US"/>
              <a:t>w/ a timer on each step. Timer triggers notification</a:t>
            </a:r>
          </a:p>
        </p:txBody>
      </p:sp>
      <p:sp>
        <p:nvSpPr>
          <p:cNvPr id="115" name="Shape 115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Notes --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Feature: Timers built in</a:t>
            </a:r>
          </a:p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Notes --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Feature: Allergy warnings</a:t>
            </a:r>
          </a:p>
        </p:txBody>
      </p:sp>
      <p:sp>
        <p:nvSpPr>
          <p:cNvPr id="127" name="Shape 127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Notes – Can filter out recipes with common allergies.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Feature: User can input a food item and be given the different ways to prepare it</a:t>
            </a:r>
          </a:p>
        </p:txBody>
      </p:sp>
      <p:sp>
        <p:nvSpPr>
          <p:cNvPr id="133" name="Shape 133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Notes --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Feature: Difficulty level for each recipe po</a:t>
            </a:r>
            <a:r>
              <a:rPr lang="en-US"/>
              <a:t>ssibly modifiable. Low priority</a:t>
            </a:r>
          </a:p>
        </p:txBody>
      </p:sp>
      <p:sp>
        <p:nvSpPr>
          <p:cNvPr id="139" name="Shape 139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Notes --</a:t>
            </a:r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 Black 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