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UMing HK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UMing HK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UMing HK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CCECA9-7883-4FD9-8D73-CA901723A033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UMing HK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107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8EC52F-D9E4-4E20-B3B7-975E280E8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2DFF4A-591D-4688-A4C9-DB017B1862D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Shape 88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180591-5DA0-48E6-B00D-5C0A4A63B802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35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45240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4C4C4C-0661-4359-AA57-288D4F5CC3EA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28981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4421CEE-00BB-46F4-AA84-5918A2D2E36B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246493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E86A09-A005-4630-8855-7BF80D55A16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315682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788AB-6089-4D1D-8B56-CEA19C8E9BA8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312363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CD9128-F697-4CEE-AAD3-94C51D50398A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4024764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773E52-4FAB-4C01-932D-1B88581C3DBE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1618187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523193-842E-4C96-A5C5-50CBDD4519C2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Customer questions:</a:t>
            </a:r>
          </a:p>
          <a:p>
            <a:pPr lvl="0"/>
            <a:r>
              <a:rPr lang="en-US"/>
              <a:t>What details on each list item? What actions possible? Which menu buttons (assuming create, sort)</a:t>
            </a:r>
          </a:p>
        </p:txBody>
      </p:sp>
    </p:spTree>
    <p:extLst>
      <p:ext uri="{BB962C8B-B14F-4D97-AF65-F5344CB8AC3E}">
        <p14:creationId xmlns:p14="http://schemas.microsoft.com/office/powerpoint/2010/main" val="191608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E98413-1C2F-4229-B4B2-9324B57A2162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04CB1B-F459-4F58-9F94-4D89C9C145B0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93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9630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797FD7-8093-4B2F-8325-EF32F2A4EA5E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99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65429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DBB2D7-6671-4F3A-977A-06A696A1588C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05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14280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9019DF-1F28-4B63-B842-4D608407AE46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81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pPr lvl="0" algn="l"/>
            <a:r>
              <a:rPr lang="en-US" sz="1100"/>
              <a:t>Assigned to:</a:t>
            </a:r>
          </a:p>
        </p:txBody>
      </p:sp>
      <p:sp>
        <p:nvSpPr>
          <p:cNvPr id="4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0284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C485E4-B04C-4BE5-A690-44ED8F24AD65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11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18240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50F59C-F141-4630-A318-CFBA2F18619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17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6168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A7775-E0CE-4684-8917-082E394E1A5A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23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879029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EF22BF-8CB9-42C2-BFCD-3FDD44E865B3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hape 129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 anchor="ctr"/>
          <a:lstStyle/>
          <a:p>
            <a:endParaRPr lang="en-US"/>
          </a:p>
        </p:txBody>
      </p:sp>
      <p:sp>
        <p:nvSpPr>
          <p:cNvPr id="4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356" y="685800"/>
            <a:ext cx="4572000" cy="342864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401293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5E1B2-C5BB-4FF4-A29A-E0D0B2B64E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103F37-825C-402B-ABC0-D6FE8CC98F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604964"/>
            <a:ext cx="2057400" cy="397668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4964"/>
            <a:ext cx="6019796" cy="397668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94675-4B05-42C4-9F87-D119E8D631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CC6D6C-A9E6-4839-B8BB-A05044887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87D584-2B4E-4655-831B-61C5B12A05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19573C-7046-4471-8470-40971986E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212394-3B4D-49E5-BFC2-E654F027EF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375F8E-F1EF-4538-BC61-54CF96CD2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995DD7-90B2-495E-B4BF-34D2314F9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75786-601D-4CC5-8837-771349C6C0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9288B8-EBFA-4CB1-AB22-03E6D82BCB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"/>
          <p:cNvSpPr txBox="1">
            <a:spLocks noGrp="1"/>
          </p:cNvSpPr>
          <p:nvPr>
            <p:ph type="title"/>
          </p:nvPr>
        </p:nvSpPr>
        <p:spPr>
          <a:xfrm>
            <a:off x="685800" y="2130478"/>
            <a:ext cx="7772043" cy="14695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14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hape 15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16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650BB855-CD2D-41FE-9008-723A4C6EC29D}" type="slidenum">
              <a:t>‹#›</a:t>
            </a:fld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Arial"/>
          <a:cs typeface="Arial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Arial"/>
          <a:cs typeface="Arial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0"/>
          <p:cNvSpPr txBox="1">
            <a:spLocks noGrp="1"/>
          </p:cNvSpPr>
          <p:nvPr>
            <p:ph type="title" idx="4294967295"/>
          </p:nvPr>
        </p:nvSpPr>
        <p:spPr>
          <a:xfrm>
            <a:off x="685800" y="585718"/>
            <a:ext cx="7772043" cy="1469523"/>
          </a:xfrm>
        </p:spPr>
        <p:txBody>
          <a:bodyPr lIns="91440" tIns="91440" rIns="91440" bIns="91440"/>
          <a:lstStyle/>
          <a:p>
            <a:pPr lvl="0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How the page looks when you click on a recipe:</a:t>
            </a:r>
          </a:p>
        </p:txBody>
      </p:sp>
      <p:sp>
        <p:nvSpPr>
          <p:cNvPr id="3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1371600" y="2055598"/>
            <a:ext cx="6400443" cy="3964682"/>
          </a:xfrm>
        </p:spPr>
        <p:txBody>
          <a:bodyPr lIns="91440" tIns="91440" rIns="91440" bIns="91440"/>
          <a:lstStyle/>
          <a:p>
            <a:pPr lvl="0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First page: ingredients</a:t>
            </a:r>
          </a:p>
          <a:p>
            <a:pPr lvl="0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Second page: time</a:t>
            </a:r>
          </a:p>
          <a:p>
            <a:pPr lvl="0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3rd page and afterwards: each step of the recipe (timer on a step if necessary)</a:t>
            </a:r>
          </a:p>
          <a:p>
            <a:pPr lvl="0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Another feature: toggle view to compile all pages into 1 page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Difficulty level for each recipe possibly modifiable. Low priority</a:t>
            </a:r>
          </a:p>
        </p:txBody>
      </p:sp>
      <p:sp>
        <p:nvSpPr>
          <p:cNvPr id="3" name="Shape 139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HIGH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Monroe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List the recipes available with the selected filters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AR PL UMing HK" pitchFamily="2"/>
                <a:cs typeface="Lohit Devanagari" pitchFamily="2"/>
              </a:rPr>
              <a:t>Recipe 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130122"/>
            <a:ext cx="7772043" cy="1469523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??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Victor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Ability to create a new recipe with the following fields: Name, Time, Rating, Tags,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Breakfast/lunch/dinner, Ingredients (w/ quantity), Difficulty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Recipe Create Page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065684"/>
            <a:ext cx="7772043" cy="1598764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Hannah-Mary-suckgang Venezuela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High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First page: ingredients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Second page: time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3rd page and afterwards: each step of the recipe (timer on a step if necessary)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Another feature: toggle view to compile all pages into 1 page 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Recipe Item 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130122"/>
            <a:ext cx="7772043" cy="1469523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Low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Trung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Timer for amount of time defined in recipe, triggers notification/timer noises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Timer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1142049"/>
            <a:ext cx="7772043" cy="3447095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High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Cliff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Create recipe object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Fields: Time (int) minutes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name (string)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Rating (int)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Tags (array of strings)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Ingredients (separate class (name (string), amount(int), metric(string))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Difficulty (int)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Last used (string)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Steps (Array of strings[])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Time per step(array of ints[]) minutes</a:t>
            </a:r>
          </a:p>
        </p:txBody>
      </p:sp>
      <p:sp>
        <p:nvSpPr>
          <p:cNvPr id="3" name="Freeform 3"/>
          <p:cNvSpPr/>
          <p:nvPr/>
        </p:nvSpPr>
        <p:spPr>
          <a:xfrm>
            <a:off x="1279977" y="348532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Recipe Object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130122"/>
            <a:ext cx="7772043" cy="1469523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High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Trung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Filter by tags, difficulty, rating, allergy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Filter options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130122"/>
            <a:ext cx="7772043" cy="1469523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Priority: High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Assigned: Trung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Details: Filter by tags, difficulty, rating, allergy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80160" y="822960"/>
            <a:ext cx="6583680" cy="13716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25402" cap="flat">
            <a:solidFill>
              <a:srgbClr val="3465A4"/>
            </a:solidFill>
            <a:prstDash val="solid"/>
            <a:miter/>
          </a:ln>
        </p:spPr>
        <p:txBody>
          <a:bodyPr vert="horz" wrap="none" lIns="0" tIns="0" rIns="0" bIns="0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rPr>
              <a:t>Step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Breakfast, Lunch and Dinner options</a:t>
            </a:r>
          </a:p>
        </p:txBody>
      </p:sp>
      <p:sp>
        <p:nvSpPr>
          <p:cNvPr id="3" name="Shape 97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Suggestions – Organize these by different pages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/>
          <p:cNvSpPr txBox="1">
            <a:spLocks noGrp="1"/>
          </p:cNvSpPr>
          <p:nvPr>
            <p:ph type="title" idx="4294967295"/>
          </p:nvPr>
        </p:nvSpPr>
        <p:spPr>
          <a:xfrm>
            <a:off x="685800" y="1334164"/>
            <a:ext cx="7772043" cy="2265837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Section where user can search for recipes based on available ingredients</a:t>
            </a:r>
          </a:p>
        </p:txBody>
      </p:sp>
      <p:sp>
        <p:nvSpPr>
          <p:cNvPr id="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User can mark favorite recipes to be saved</a:t>
            </a:r>
          </a:p>
        </p:txBody>
      </p:sp>
      <p:sp>
        <p:nvSpPr>
          <p:cNvPr id="3" name="Shape 109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/>
          <p:cNvSpPr txBox="1">
            <a:spLocks noGrp="1"/>
          </p:cNvSpPr>
          <p:nvPr>
            <p:ph type="title" idx="4294967295"/>
          </p:nvPr>
        </p:nvSpPr>
        <p:spPr>
          <a:xfrm>
            <a:off x="685800" y="556558"/>
            <a:ext cx="7772043" cy="146952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Search</a:t>
            </a:r>
          </a:p>
        </p:txBody>
      </p:sp>
      <p:sp>
        <p:nvSpPr>
          <p:cNvPr id="3" name="Shape 85"/>
          <p:cNvSpPr txBox="1">
            <a:spLocks noGrp="1"/>
          </p:cNvSpPr>
          <p:nvPr>
            <p:ph type="subTitle" idx="4294967295"/>
          </p:nvPr>
        </p:nvSpPr>
        <p:spPr>
          <a:xfrm>
            <a:off x="1371600" y="2026804"/>
            <a:ext cx="6400443" cy="4412519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Notes:</a:t>
            </a:r>
          </a:p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Button: Search by favorites</a:t>
            </a:r>
          </a:p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Button: Search by recipe name</a:t>
            </a:r>
          </a:p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Button: search by ingredient</a:t>
            </a:r>
          </a:p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possibly filter by tags (difficulty, country of origin)</a:t>
            </a:r>
          </a:p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If we figure out how to: search bar (in 10 years)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4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Instructions will listed step by step with a toggle view w/ a timer on each step. Timer triggers notification</a:t>
            </a:r>
          </a:p>
        </p:txBody>
      </p:sp>
      <p:sp>
        <p:nvSpPr>
          <p:cNvPr id="3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Timers built in</a:t>
            </a:r>
          </a:p>
        </p:txBody>
      </p:sp>
      <p:sp>
        <p:nvSpPr>
          <p:cNvPr id="3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6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Feature: Allergy warnings</a:t>
            </a:r>
          </a:p>
        </p:txBody>
      </p:sp>
      <p:sp>
        <p:nvSpPr>
          <p:cNvPr id="3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– Can filter out recipes with common allergies.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2"/>
          <p:cNvSpPr txBox="1"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3960">
                <a:solidFill>
                  <a:srgbClr val="FFFFFF"/>
                </a:solidFill>
                <a:latin typeface="Calibri"/>
              </a:rPr>
              <a:t>Feature: User can input a food item and be given the different ways to prepare it</a:t>
            </a:r>
          </a:p>
        </p:txBody>
      </p:sp>
      <p:sp>
        <p:nvSpPr>
          <p:cNvPr id="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443" cy="1752118"/>
          </a:xfrm>
        </p:spPr>
        <p:txBody>
          <a:bodyPr lIns="91440" tIns="45720" rIns="91440" bIns="45720" anchorCtr="1"/>
          <a:lstStyle/>
          <a:p>
            <a:pPr lvl="0" algn="ctr">
              <a:spcAft>
                <a:spcPts val="0"/>
              </a:spcAft>
              <a:tabLst>
                <a:tab pos="0" algn="l"/>
              </a:tabLst>
            </a:pPr>
            <a:r>
              <a:rPr lang="en-US" sz="3200">
                <a:solidFill>
                  <a:srgbClr val="FFFFFF"/>
                </a:solidFill>
                <a:latin typeface="Calibri" pitchFamily="18"/>
              </a:rPr>
              <a:t>Notes --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413</Words>
  <Application>Microsoft Office PowerPoint</Application>
  <PresentationFormat>Widescreen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 PL UMing HK</vt:lpstr>
      <vt:lpstr>DejaVu Sans</vt:lpstr>
      <vt:lpstr>Liberation Sans</vt:lpstr>
      <vt:lpstr>Liberation Serif</vt:lpstr>
      <vt:lpstr>Lohit Devanagari</vt:lpstr>
      <vt:lpstr>Arial</vt:lpstr>
      <vt:lpstr>Calibri</vt:lpstr>
      <vt:lpstr>Title Slide</vt:lpstr>
      <vt:lpstr>How the page looks when you click on a recipe:</vt:lpstr>
      <vt:lpstr>Feature: Breakfast, Lunch and Dinner options</vt:lpstr>
      <vt:lpstr>Feature: Section where user can search for recipes based on available ingredients</vt:lpstr>
      <vt:lpstr>Feature: User can mark favorite recipes to be saved</vt:lpstr>
      <vt:lpstr>Feature: Search</vt:lpstr>
      <vt:lpstr>Feature: Instructions will listed step by step with a toggle view w/ a timer on each step. Timer triggers notification</vt:lpstr>
      <vt:lpstr>Feature: Timers built in</vt:lpstr>
      <vt:lpstr>Feature: Allergy warnings</vt:lpstr>
      <vt:lpstr>Feature: User can input a food item and be given the different ways to prepare it</vt:lpstr>
      <vt:lpstr>Feature: Difficulty level for each recipe possibly modifiable. Low priority</vt:lpstr>
      <vt:lpstr> Priority: HIGH Assigned: Monroe Details: List the recipes available with the selected filters</vt:lpstr>
      <vt:lpstr> Priority: ?? Assigned: Victor Details: Ability to create a new recipe with the following fields: Name, Time, Rating, Tags,  Breakfast/lunch/dinner, Ingredients (w/ quantity), Difficulty</vt:lpstr>
      <vt:lpstr> Assigned: Hannah-Mary-suckgang Venezuela Priority: High  First page: ingredients Second page: time 3rd page and afterwards: each step of the recipe (timer on a step if necessary) Another feature: toggle view to compile all pages into 1 page  </vt:lpstr>
      <vt:lpstr> Priority: Low Assigned: Trung Details: Timer for amount of time defined in recipe, triggers notification/timer noises</vt:lpstr>
      <vt:lpstr>    Priority: High Assigned: Cliff Details: Create recipe object  Fields: Time (int) minutes name (string) Rating (int) Tags (array of strings) Ingredients (separate class (name (string), amount(int), metric(string)) Difficulty (int) Last used (string) Steps (Array of strings[]) Time per step(array of ints[]) minutes</vt:lpstr>
      <vt:lpstr>  Priority: High Assigned: Trung Details: Filter by tags, difficulty, rating, allergy</vt:lpstr>
      <vt:lpstr>  Priority: High Assigned: Trung Details: Filter by tags, difficulty, rating, allergy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page looks when you click on a recipe:</dc:title>
  <dc:creator>Victor Chang</dc:creator>
  <cp:lastModifiedBy>Victor Chang</cp:lastModifiedBy>
  <cp:revision>11</cp:revision>
  <dcterms:modified xsi:type="dcterms:W3CDTF">2016-02-02T04:29:29Z</dcterms:modified>
</cp:coreProperties>
</file>