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7A6A-D7E0-45E6-B1A2-5B2AF0570B0C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FFFF-4320-417C-ACFD-97D79072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4" y="763280"/>
            <a:ext cx="3568700" cy="527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98" y="706130"/>
            <a:ext cx="3467100" cy="539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48" y="737429"/>
            <a:ext cx="3431573" cy="53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3" y="654050"/>
            <a:ext cx="3494421" cy="5325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25" y="654050"/>
            <a:ext cx="3460750" cy="529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65" y="654050"/>
            <a:ext cx="3454400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1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22347"/>
            <a:ext cx="3448050" cy="534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79" y="692197"/>
            <a:ext cx="3416300" cy="527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1" y="622347"/>
            <a:ext cx="3352328" cy="53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90" y="657225"/>
            <a:ext cx="3456600" cy="528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45" y="657225"/>
            <a:ext cx="3454400" cy="528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6" y="657225"/>
            <a:ext cx="35052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Felicia Gunawan</dc:creator>
  <cp:lastModifiedBy>Felicia Gunawan</cp:lastModifiedBy>
  <cp:revision>2</cp:revision>
  <dcterms:created xsi:type="dcterms:W3CDTF">2016-02-23T05:05:03Z</dcterms:created>
  <dcterms:modified xsi:type="dcterms:W3CDTF">2016-02-23T05:11:47Z</dcterms:modified>
</cp:coreProperties>
</file>