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86" r:id="rId3"/>
    <p:sldId id="287" r:id="rId4"/>
    <p:sldId id="256" r:id="rId5"/>
    <p:sldId id="261" r:id="rId6"/>
    <p:sldId id="292" r:id="rId7"/>
    <p:sldId id="289" r:id="rId8"/>
    <p:sldId id="294" r:id="rId9"/>
    <p:sldId id="305" r:id="rId10"/>
    <p:sldId id="296" r:id="rId11"/>
    <p:sldId id="265" r:id="rId12"/>
    <p:sldId id="297" r:id="rId13"/>
    <p:sldId id="298" r:id="rId14"/>
    <p:sldId id="267" r:id="rId15"/>
    <p:sldId id="268" r:id="rId16"/>
    <p:sldId id="282" r:id="rId17"/>
    <p:sldId id="295" r:id="rId18"/>
    <p:sldId id="270" r:id="rId19"/>
    <p:sldId id="299" r:id="rId20"/>
    <p:sldId id="300" r:id="rId21"/>
    <p:sldId id="272" r:id="rId22"/>
    <p:sldId id="302" r:id="rId23"/>
    <p:sldId id="303" r:id="rId24"/>
    <p:sldId id="275" r:id="rId25"/>
    <p:sldId id="274" r:id="rId26"/>
    <p:sldId id="279" r:id="rId27"/>
    <p:sldId id="284" r:id="rId28"/>
    <p:sldId id="304" r:id="rId29"/>
  </p:sldIdLst>
  <p:sldSz cx="12192000" cy="6858000"/>
  <p:notesSz cx="6858000" cy="12287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_10E_4C78E176.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_117_8B412EAC.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46423409030393"/>
          <c:y val="3.5914010816902757E-2"/>
          <c:w val="0.86422191791243486"/>
          <c:h val="0.77401940496352295"/>
        </c:manualLayout>
      </c:layout>
      <c:lineChart>
        <c:grouping val="standard"/>
        <c:varyColors val="0"/>
        <c:ser>
          <c:idx val="0"/>
          <c:order val="0"/>
          <c:tx>
            <c:strRef>
              <c:f>Sheet1!$B$1</c:f>
              <c:strCache>
                <c:ptCount val="1"/>
                <c:pt idx="0">
                  <c:v>Without Phase Correction</c:v>
                </c:pt>
              </c:strCache>
            </c:strRef>
          </c:tx>
          <c:spPr>
            <a:ln w="28575" cap="rnd">
              <a:solidFill>
                <a:schemeClr val="accent1"/>
              </a:solidFill>
              <a:round/>
            </a:ln>
            <a:effectLst/>
          </c:spPr>
          <c:marker>
            <c:symbol val="none"/>
          </c:marker>
          <c:cat>
            <c:numRef>
              <c:f>Sheet1!$A$2:$A$41</c:f>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numCache>
            </c:numRef>
          </c:cat>
          <c:val>
            <c:numRef>
              <c:f>Sheet1!$B$2:$B$41</c:f>
              <c:numCache>
                <c:formatCode>General</c:formatCode>
                <c:ptCount val="40"/>
                <c:pt idx="0">
                  <c:v>-62.7690254661917</c:v>
                </c:pt>
                <c:pt idx="1">
                  <c:v>34.3856104308977</c:v>
                </c:pt>
                <c:pt idx="2">
                  <c:v>207.76267857827801</c:v>
                </c:pt>
                <c:pt idx="3">
                  <c:v>330.24951695045502</c:v>
                </c:pt>
                <c:pt idx="4">
                  <c:v>466.80098676823701</c:v>
                </c:pt>
                <c:pt idx="5">
                  <c:v>288.82598285555099</c:v>
                </c:pt>
                <c:pt idx="6">
                  <c:v>218.354093428319</c:v>
                </c:pt>
                <c:pt idx="7">
                  <c:v>112.222114361767</c:v>
                </c:pt>
                <c:pt idx="8">
                  <c:v>-37.463528714207698</c:v>
                </c:pt>
                <c:pt idx="9">
                  <c:v>-65.700586876825398</c:v>
                </c:pt>
                <c:pt idx="10">
                  <c:v>-40.894082673982403</c:v>
                </c:pt>
                <c:pt idx="11">
                  <c:v>-10.9185936638894</c:v>
                </c:pt>
                <c:pt idx="12">
                  <c:v>-148.53474538414301</c:v>
                </c:pt>
                <c:pt idx="13">
                  <c:v>-1.8650322366805401</c:v>
                </c:pt>
                <c:pt idx="14">
                  <c:v>157.121290000248</c:v>
                </c:pt>
                <c:pt idx="15">
                  <c:v>-19.574176554718299</c:v>
                </c:pt>
                <c:pt idx="16">
                  <c:v>-179.689464631232</c:v>
                </c:pt>
                <c:pt idx="17">
                  <c:v>-184.99534171971001</c:v>
                </c:pt>
                <c:pt idx="18">
                  <c:v>-129.92634159001599</c:v>
                </c:pt>
                <c:pt idx="19">
                  <c:v>-112.289337238627</c:v>
                </c:pt>
                <c:pt idx="20">
                  <c:v>47.308370560875403</c:v>
                </c:pt>
                <c:pt idx="21">
                  <c:v>-13.1457987092856</c:v>
                </c:pt>
                <c:pt idx="22">
                  <c:v>-32.724269460938999</c:v>
                </c:pt>
                <c:pt idx="23">
                  <c:v>137.58357052995501</c:v>
                </c:pt>
                <c:pt idx="24">
                  <c:v>77.371171982598199</c:v>
                </c:pt>
                <c:pt idx="25">
                  <c:v>234.088157821642</c:v>
                </c:pt>
                <c:pt idx="26">
                  <c:v>301.865118372822</c:v>
                </c:pt>
                <c:pt idx="27">
                  <c:v>168.754756477293</c:v>
                </c:pt>
                <c:pt idx="28">
                  <c:v>93.979839275161893</c:v>
                </c:pt>
                <c:pt idx="29">
                  <c:v>182.09250647928101</c:v>
                </c:pt>
                <c:pt idx="30">
                  <c:v>190.65138825039801</c:v>
                </c:pt>
                <c:pt idx="31">
                  <c:v>124.95085464472101</c:v>
                </c:pt>
                <c:pt idx="32">
                  <c:v>199.951593604723</c:v>
                </c:pt>
                <c:pt idx="33">
                  <c:v>276.78825005186701</c:v>
                </c:pt>
                <c:pt idx="34">
                  <c:v>363.80603662514</c:v>
                </c:pt>
                <c:pt idx="35">
                  <c:v>446.636247725592</c:v>
                </c:pt>
                <c:pt idx="36">
                  <c:v>591.32133145574198</c:v>
                </c:pt>
                <c:pt idx="37">
                  <c:v>601.68915958767195</c:v>
                </c:pt>
                <c:pt idx="38">
                  <c:v>742.27279530666897</c:v>
                </c:pt>
                <c:pt idx="39">
                  <c:v>652.32417897147604</c:v>
                </c:pt>
              </c:numCache>
            </c:numRef>
          </c:val>
          <c:smooth val="0"/>
          <c:extLst>
            <c:ext xmlns:c16="http://schemas.microsoft.com/office/drawing/2014/chart" uri="{C3380CC4-5D6E-409C-BE32-E72D297353CC}">
              <c16:uniqueId val="{00000000-1EE7-4D34-B2F4-89FA497B5F65}"/>
            </c:ext>
          </c:extLst>
        </c:ser>
        <c:ser>
          <c:idx val="1"/>
          <c:order val="1"/>
          <c:tx>
            <c:strRef>
              <c:f>Sheet1!$C$1</c:f>
              <c:strCache>
                <c:ptCount val="1"/>
                <c:pt idx="0">
                  <c:v>Bloc</c:v>
                </c:pt>
              </c:strCache>
            </c:strRef>
          </c:tx>
          <c:spPr>
            <a:ln w="28575" cap="rnd">
              <a:solidFill>
                <a:schemeClr val="accent2"/>
              </a:solidFill>
              <a:round/>
            </a:ln>
            <a:effectLst/>
          </c:spPr>
          <c:marker>
            <c:symbol val="none"/>
          </c:marker>
          <c:cat>
            <c:numRef>
              <c:f>Sheet1!$A$2:$A$41</c:f>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numCache>
            </c:numRef>
          </c:cat>
          <c:val>
            <c:numRef>
              <c:f>Sheet1!$C$2:$C$41</c:f>
              <c:numCache>
                <c:formatCode>General</c:formatCode>
                <c:ptCount val="40"/>
                <c:pt idx="0">
                  <c:v>-172.176458040467</c:v>
                </c:pt>
                <c:pt idx="1">
                  <c:v>-139.69151125950901</c:v>
                </c:pt>
                <c:pt idx="2">
                  <c:v>-98.537299634104201</c:v>
                </c:pt>
                <c:pt idx="3">
                  <c:v>-75.816862707963395</c:v>
                </c:pt>
                <c:pt idx="4">
                  <c:v>-43.695843600794198</c:v>
                </c:pt>
                <c:pt idx="5">
                  <c:v>-31.56858058453</c:v>
                </c:pt>
                <c:pt idx="6">
                  <c:v>-15.8005378794498</c:v>
                </c:pt>
                <c:pt idx="7">
                  <c:v>25.354712953022901</c:v>
                </c:pt>
                <c:pt idx="8">
                  <c:v>21.9754473458527</c:v>
                </c:pt>
                <c:pt idx="9">
                  <c:v>-2.5790369650913498</c:v>
                </c:pt>
                <c:pt idx="10">
                  <c:v>-21.264081213155801</c:v>
                </c:pt>
                <c:pt idx="11">
                  <c:v>-57.817302410269001</c:v>
                </c:pt>
                <c:pt idx="12">
                  <c:v>-44.924023481011098</c:v>
                </c:pt>
                <c:pt idx="13">
                  <c:v>-40.355806236840799</c:v>
                </c:pt>
                <c:pt idx="14">
                  <c:v>-18.301366787154599</c:v>
                </c:pt>
                <c:pt idx="15">
                  <c:v>3.8704464722949399</c:v>
                </c:pt>
                <c:pt idx="16">
                  <c:v>12.754007745727</c:v>
                </c:pt>
                <c:pt idx="17">
                  <c:v>5.3285805268562703</c:v>
                </c:pt>
                <c:pt idx="18">
                  <c:v>8.2678999934346091</c:v>
                </c:pt>
                <c:pt idx="19">
                  <c:v>13.6330099257542</c:v>
                </c:pt>
                <c:pt idx="20">
                  <c:v>19.1872996128361</c:v>
                </c:pt>
                <c:pt idx="21">
                  <c:v>-3.5352991807756902</c:v>
                </c:pt>
                <c:pt idx="22">
                  <c:v>-7.3286308404508</c:v>
                </c:pt>
                <c:pt idx="23">
                  <c:v>-7.2407225667361699</c:v>
                </c:pt>
                <c:pt idx="24">
                  <c:v>-0.72537827491042906</c:v>
                </c:pt>
                <c:pt idx="25">
                  <c:v>67.768516060971507</c:v>
                </c:pt>
                <c:pt idx="26">
                  <c:v>80.748248134549598</c:v>
                </c:pt>
                <c:pt idx="27">
                  <c:v>56.130163393914103</c:v>
                </c:pt>
                <c:pt idx="28">
                  <c:v>14.7187530872227</c:v>
                </c:pt>
                <c:pt idx="29">
                  <c:v>8.1905289203670595</c:v>
                </c:pt>
                <c:pt idx="30">
                  <c:v>59.419094638070298</c:v>
                </c:pt>
                <c:pt idx="31">
                  <c:v>52.740977759554703</c:v>
                </c:pt>
                <c:pt idx="32">
                  <c:v>113.735772690818</c:v>
                </c:pt>
                <c:pt idx="33">
                  <c:v>123.88680456979</c:v>
                </c:pt>
                <c:pt idx="34">
                  <c:v>108.942878812329</c:v>
                </c:pt>
                <c:pt idx="35">
                  <c:v>96.933710101737006</c:v>
                </c:pt>
                <c:pt idx="36">
                  <c:v>83.431753234838197</c:v>
                </c:pt>
                <c:pt idx="37">
                  <c:v>115.55878975773599</c:v>
                </c:pt>
                <c:pt idx="38">
                  <c:v>148.16284811702201</c:v>
                </c:pt>
                <c:pt idx="39">
                  <c:v>151.90919120344901</c:v>
                </c:pt>
              </c:numCache>
            </c:numRef>
          </c:val>
          <c:smooth val="0"/>
          <c:extLst>
            <c:ext xmlns:c16="http://schemas.microsoft.com/office/drawing/2014/chart" uri="{C3380CC4-5D6E-409C-BE32-E72D297353CC}">
              <c16:uniqueId val="{00000001-1EE7-4D34-B2F4-89FA497B5F65}"/>
            </c:ext>
          </c:extLst>
        </c:ser>
        <c:ser>
          <c:idx val="2"/>
          <c:order val="2"/>
          <c:tx>
            <c:strRef>
              <c:f>Sheet1!$D$1</c:f>
              <c:strCache>
                <c:ptCount val="1"/>
                <c:pt idx="0">
                  <c:v>Expected</c:v>
                </c:pt>
              </c:strCache>
            </c:strRef>
          </c:tx>
          <c:spPr>
            <a:ln w="28575" cap="rnd">
              <a:solidFill>
                <a:srgbClr val="00B050"/>
              </a:solidFill>
              <a:prstDash val="sysDash"/>
              <a:round/>
            </a:ln>
            <a:effectLst/>
          </c:spPr>
          <c:marker>
            <c:symbol val="none"/>
          </c:marker>
          <c:cat>
            <c:numRef>
              <c:f>Sheet1!$A$2:$A$41</c:f>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numCache>
            </c:numRef>
          </c:cat>
          <c:val>
            <c:numRef>
              <c:f>Sheet1!$D$2:$D$41</c:f>
              <c:numCache>
                <c:formatCode>General</c:formatCode>
                <c:ptCount val="40"/>
                <c:pt idx="0">
                  <c:v>-200</c:v>
                </c:pt>
                <c:pt idx="1">
                  <c:v>-191.02564102564099</c:v>
                </c:pt>
                <c:pt idx="2">
                  <c:v>-182.05128205128199</c:v>
                </c:pt>
                <c:pt idx="3">
                  <c:v>-173.07692307692301</c:v>
                </c:pt>
                <c:pt idx="4">
                  <c:v>-164.102564102564</c:v>
                </c:pt>
                <c:pt idx="5">
                  <c:v>-155.128205128205</c:v>
                </c:pt>
                <c:pt idx="6">
                  <c:v>-146.15384615384599</c:v>
                </c:pt>
                <c:pt idx="7">
                  <c:v>-137.17948717948701</c:v>
                </c:pt>
                <c:pt idx="8">
                  <c:v>-128.20512820512801</c:v>
                </c:pt>
                <c:pt idx="9">
                  <c:v>-119.230769230769</c:v>
                </c:pt>
                <c:pt idx="10">
                  <c:v>-110.25641025641001</c:v>
                </c:pt>
                <c:pt idx="11">
                  <c:v>-101.282051282051</c:v>
                </c:pt>
                <c:pt idx="12">
                  <c:v>-92.307692307692307</c:v>
                </c:pt>
                <c:pt idx="13">
                  <c:v>-83.3333333333333</c:v>
                </c:pt>
                <c:pt idx="14">
                  <c:v>-74.358974358974393</c:v>
                </c:pt>
                <c:pt idx="15">
                  <c:v>-65.384615384615401</c:v>
                </c:pt>
                <c:pt idx="16">
                  <c:v>-56.410256410256402</c:v>
                </c:pt>
                <c:pt idx="17">
                  <c:v>-47.435897435897402</c:v>
                </c:pt>
                <c:pt idx="18">
                  <c:v>-38.461538461538503</c:v>
                </c:pt>
                <c:pt idx="19">
                  <c:v>-29.4871794871795</c:v>
                </c:pt>
                <c:pt idx="20">
                  <c:v>-20.5128205128205</c:v>
                </c:pt>
                <c:pt idx="21">
                  <c:v>-11.538461538461499</c:v>
                </c:pt>
                <c:pt idx="22">
                  <c:v>-2.5641025641025701</c:v>
                </c:pt>
                <c:pt idx="23">
                  <c:v>6.4102564102564097</c:v>
                </c:pt>
                <c:pt idx="24">
                  <c:v>15.384615384615399</c:v>
                </c:pt>
                <c:pt idx="25">
                  <c:v>24.3589743589744</c:v>
                </c:pt>
                <c:pt idx="26">
                  <c:v>33.3333333333333</c:v>
                </c:pt>
                <c:pt idx="27">
                  <c:v>42.307692307692299</c:v>
                </c:pt>
                <c:pt idx="28">
                  <c:v>51.282051282051299</c:v>
                </c:pt>
                <c:pt idx="29">
                  <c:v>60.256410256410298</c:v>
                </c:pt>
                <c:pt idx="30">
                  <c:v>69.230769230769198</c:v>
                </c:pt>
                <c:pt idx="31">
                  <c:v>78.205128205128204</c:v>
                </c:pt>
                <c:pt idx="32">
                  <c:v>87.179487179487197</c:v>
                </c:pt>
                <c:pt idx="33">
                  <c:v>96.153846153846104</c:v>
                </c:pt>
                <c:pt idx="34">
                  <c:v>105.128205128205</c:v>
                </c:pt>
                <c:pt idx="35">
                  <c:v>114.102564102564</c:v>
                </c:pt>
                <c:pt idx="36">
                  <c:v>123.07692307692299</c:v>
                </c:pt>
                <c:pt idx="37">
                  <c:v>132.05128205128199</c:v>
                </c:pt>
                <c:pt idx="38">
                  <c:v>141.02564102564099</c:v>
                </c:pt>
                <c:pt idx="39">
                  <c:v>150</c:v>
                </c:pt>
              </c:numCache>
            </c:numRef>
          </c:val>
          <c:smooth val="0"/>
          <c:extLst>
            <c:ext xmlns:c16="http://schemas.microsoft.com/office/drawing/2014/chart" uri="{C3380CC4-5D6E-409C-BE32-E72D297353CC}">
              <c16:uniqueId val="{00000000-4EC2-4DBF-B668-70F03E9BA609}"/>
            </c:ext>
          </c:extLst>
        </c:ser>
        <c:dLbls>
          <c:showLegendKey val="0"/>
          <c:showVal val="0"/>
          <c:showCatName val="0"/>
          <c:showSerName val="0"/>
          <c:showPercent val="0"/>
          <c:showBubbleSize val="0"/>
        </c:dLbls>
        <c:smooth val="0"/>
        <c:axId val="746892304"/>
        <c:axId val="499850104"/>
      </c:lineChart>
      <c:catAx>
        <c:axId val="746892304"/>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IN" err="1"/>
                  <a:t>Subbands</a:t>
                </a:r>
                <a:endParaRPr lang="en-IN"/>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99850104"/>
        <c:crosses val="autoZero"/>
        <c:auto val="1"/>
        <c:lblAlgn val="ctr"/>
        <c:lblOffset val="100"/>
        <c:tickLblSkip val="5"/>
        <c:tickMarkSkip val="5"/>
        <c:noMultiLvlLbl val="0"/>
      </c:catAx>
      <c:valAx>
        <c:axId val="499850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IN"/>
                  <a:t>Phase ( </a:t>
                </a:r>
                <a:r>
                  <a:rPr lang="el-GR"/>
                  <a:t>θ</a:t>
                </a:r>
                <a:r>
                  <a:rPr lang="he-IL"/>
                  <a:t>֯</a:t>
                </a:r>
                <a:r>
                  <a:rPr lang="en-IN"/>
                  <a:t> )</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746892304"/>
        <c:crosses val="autoZero"/>
        <c:crossBetween val="between"/>
      </c:valAx>
      <c:spPr>
        <a:noFill/>
        <a:ln>
          <a:noFill/>
        </a:ln>
        <a:effectLst/>
      </c:spPr>
    </c:plotArea>
    <c:legend>
      <c:legendPos val="r"/>
      <c:layout>
        <c:manualLayout>
          <c:xMode val="edge"/>
          <c:yMode val="edge"/>
          <c:x val="0.48433527330822779"/>
          <c:y val="3.5230117832606635E-2"/>
          <c:w val="0.34066444140134655"/>
          <c:h val="0.2843005145773971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54952957901872"/>
          <c:y val="5.7823940906373779E-2"/>
          <c:w val="0.84217245069130497"/>
          <c:h val="0.55236101320232134"/>
        </c:manualLayout>
      </c:layout>
      <c:scatterChart>
        <c:scatterStyle val="smoothMarker"/>
        <c:varyColors val="0"/>
        <c:ser>
          <c:idx val="0"/>
          <c:order val="0"/>
          <c:tx>
            <c:v>AoA Baseline</c:v>
          </c:tx>
          <c:spPr>
            <a:ln w="50800" cap="rnd">
              <a:solidFill>
                <a:schemeClr val="accent1"/>
              </a:solidFill>
              <a:round/>
            </a:ln>
            <a:effectLst/>
          </c:spPr>
          <c:marker>
            <c:symbol val="none"/>
          </c:marker>
          <c:xVal>
            <c:numRef>
              <c:f>Sheet1!$A$1:$A$3345</c:f>
              <c:numCache>
                <c:formatCode>General</c:formatCode>
                <c:ptCount val="3345"/>
                <c:pt idx="0">
                  <c:v>0</c:v>
                </c:pt>
                <c:pt idx="1">
                  <c:v>5.2394161502965303E-2</c:v>
                </c:pt>
                <c:pt idx="2">
                  <c:v>5.2394161502965303E-2</c:v>
                </c:pt>
                <c:pt idx="3">
                  <c:v>0.107059462306104</c:v>
                </c:pt>
                <c:pt idx="4">
                  <c:v>0.107059462306104</c:v>
                </c:pt>
                <c:pt idx="5">
                  <c:v>0.110445100829599</c:v>
                </c:pt>
                <c:pt idx="6">
                  <c:v>0.110445100829599</c:v>
                </c:pt>
                <c:pt idx="7">
                  <c:v>0.15335963775015601</c:v>
                </c:pt>
                <c:pt idx="8">
                  <c:v>0.15335963775015601</c:v>
                </c:pt>
                <c:pt idx="9">
                  <c:v>0.29032473198859299</c:v>
                </c:pt>
                <c:pt idx="10">
                  <c:v>0.29032473198859299</c:v>
                </c:pt>
                <c:pt idx="11">
                  <c:v>0.29314879142610101</c:v>
                </c:pt>
                <c:pt idx="12">
                  <c:v>0.29314879142610101</c:v>
                </c:pt>
                <c:pt idx="13">
                  <c:v>0.31356407947867398</c:v>
                </c:pt>
                <c:pt idx="14">
                  <c:v>0.31356407947867398</c:v>
                </c:pt>
                <c:pt idx="15">
                  <c:v>0.31529524631517603</c:v>
                </c:pt>
                <c:pt idx="16">
                  <c:v>0.31529524631517603</c:v>
                </c:pt>
                <c:pt idx="17">
                  <c:v>0.32148816986788797</c:v>
                </c:pt>
                <c:pt idx="18">
                  <c:v>0.32148816986788797</c:v>
                </c:pt>
                <c:pt idx="19">
                  <c:v>0.34398236498387103</c:v>
                </c:pt>
                <c:pt idx="20">
                  <c:v>0.34398236498387103</c:v>
                </c:pt>
                <c:pt idx="21">
                  <c:v>0.356377086371854</c:v>
                </c:pt>
                <c:pt idx="22">
                  <c:v>0.356377086371854</c:v>
                </c:pt>
                <c:pt idx="23">
                  <c:v>0.36124896724319699</c:v>
                </c:pt>
                <c:pt idx="24">
                  <c:v>0.36124896724319699</c:v>
                </c:pt>
                <c:pt idx="25">
                  <c:v>0.36441668379772402</c:v>
                </c:pt>
                <c:pt idx="26">
                  <c:v>0.36441668379772402</c:v>
                </c:pt>
                <c:pt idx="27">
                  <c:v>0.38678339016039898</c:v>
                </c:pt>
                <c:pt idx="28">
                  <c:v>0.38678339016039898</c:v>
                </c:pt>
                <c:pt idx="29">
                  <c:v>0.39289801179161599</c:v>
                </c:pt>
                <c:pt idx="30">
                  <c:v>0.39289801179161599</c:v>
                </c:pt>
                <c:pt idx="31">
                  <c:v>0.405439506731753</c:v>
                </c:pt>
                <c:pt idx="32">
                  <c:v>0.405439506731753</c:v>
                </c:pt>
                <c:pt idx="33">
                  <c:v>0.40689161472693403</c:v>
                </c:pt>
                <c:pt idx="34">
                  <c:v>0.40689161472693403</c:v>
                </c:pt>
                <c:pt idx="35">
                  <c:v>0.41348331631709201</c:v>
                </c:pt>
                <c:pt idx="36">
                  <c:v>0.41348331631709201</c:v>
                </c:pt>
                <c:pt idx="37">
                  <c:v>0.41677472889897199</c:v>
                </c:pt>
                <c:pt idx="38">
                  <c:v>0.41677472889897199</c:v>
                </c:pt>
                <c:pt idx="39">
                  <c:v>0.418359630385996</c:v>
                </c:pt>
                <c:pt idx="40">
                  <c:v>0.418359630385996</c:v>
                </c:pt>
                <c:pt idx="41">
                  <c:v>0.42350302805138901</c:v>
                </c:pt>
                <c:pt idx="42">
                  <c:v>0.42350302805138901</c:v>
                </c:pt>
                <c:pt idx="43">
                  <c:v>0.43177200004098898</c:v>
                </c:pt>
                <c:pt idx="44">
                  <c:v>0.43177200004098898</c:v>
                </c:pt>
                <c:pt idx="45">
                  <c:v>0.43415403375221501</c:v>
                </c:pt>
                <c:pt idx="46">
                  <c:v>0.43415403375221501</c:v>
                </c:pt>
                <c:pt idx="47">
                  <c:v>0.43506516668484102</c:v>
                </c:pt>
                <c:pt idx="48">
                  <c:v>0.43506516668484102</c:v>
                </c:pt>
                <c:pt idx="49">
                  <c:v>0.44103783634948701</c:v>
                </c:pt>
                <c:pt idx="50">
                  <c:v>0.44103783634948701</c:v>
                </c:pt>
                <c:pt idx="51">
                  <c:v>0.46681160128868998</c:v>
                </c:pt>
                <c:pt idx="52">
                  <c:v>0.46681160128868998</c:v>
                </c:pt>
                <c:pt idx="53">
                  <c:v>0.46785265824451899</c:v>
                </c:pt>
                <c:pt idx="54">
                  <c:v>0.46785265824451899</c:v>
                </c:pt>
                <c:pt idx="55">
                  <c:v>0.46837593529990801</c:v>
                </c:pt>
                <c:pt idx="56">
                  <c:v>0.46837593529990801</c:v>
                </c:pt>
                <c:pt idx="57">
                  <c:v>0.471114657649224</c:v>
                </c:pt>
                <c:pt idx="58">
                  <c:v>0.471114657649224</c:v>
                </c:pt>
                <c:pt idx="59">
                  <c:v>0.47945625431162198</c:v>
                </c:pt>
                <c:pt idx="60">
                  <c:v>0.47945625431162198</c:v>
                </c:pt>
                <c:pt idx="61">
                  <c:v>0.49269356381694002</c:v>
                </c:pt>
                <c:pt idx="62">
                  <c:v>0.49269356381694002</c:v>
                </c:pt>
                <c:pt idx="63">
                  <c:v>0.49881870021911001</c:v>
                </c:pt>
                <c:pt idx="64">
                  <c:v>0.49881870021911001</c:v>
                </c:pt>
                <c:pt idx="65">
                  <c:v>0.50324569702101596</c:v>
                </c:pt>
                <c:pt idx="66">
                  <c:v>0.50324569702101596</c:v>
                </c:pt>
                <c:pt idx="67">
                  <c:v>0.51962702854614595</c:v>
                </c:pt>
                <c:pt idx="68">
                  <c:v>0.51962702854614595</c:v>
                </c:pt>
                <c:pt idx="69">
                  <c:v>0.53034718785257695</c:v>
                </c:pt>
                <c:pt idx="70">
                  <c:v>0.53034718785257695</c:v>
                </c:pt>
                <c:pt idx="71">
                  <c:v>0.53226836837238101</c:v>
                </c:pt>
                <c:pt idx="72">
                  <c:v>0.53226836837238101</c:v>
                </c:pt>
                <c:pt idx="73">
                  <c:v>0.53803546971155702</c:v>
                </c:pt>
                <c:pt idx="74">
                  <c:v>0.53803546971155702</c:v>
                </c:pt>
                <c:pt idx="75">
                  <c:v>0.54272076509825695</c:v>
                </c:pt>
                <c:pt idx="76">
                  <c:v>0.54272076509825695</c:v>
                </c:pt>
                <c:pt idx="77">
                  <c:v>0.54990377515903699</c:v>
                </c:pt>
                <c:pt idx="78">
                  <c:v>0.54990377515903699</c:v>
                </c:pt>
                <c:pt idx="79">
                  <c:v>0.55701478946398697</c:v>
                </c:pt>
                <c:pt idx="80">
                  <c:v>0.55701478946398697</c:v>
                </c:pt>
                <c:pt idx="81">
                  <c:v>0.55750331677034104</c:v>
                </c:pt>
                <c:pt idx="82">
                  <c:v>0.55750331677034104</c:v>
                </c:pt>
                <c:pt idx="83">
                  <c:v>0.56390970502474003</c:v>
                </c:pt>
                <c:pt idx="84">
                  <c:v>0.56390970502474003</c:v>
                </c:pt>
                <c:pt idx="85">
                  <c:v>0.564301975788017</c:v>
                </c:pt>
                <c:pt idx="86">
                  <c:v>0.564301975788017</c:v>
                </c:pt>
                <c:pt idx="87">
                  <c:v>0.56763370314645201</c:v>
                </c:pt>
                <c:pt idx="88">
                  <c:v>0.56763370314645201</c:v>
                </c:pt>
                <c:pt idx="89">
                  <c:v>0.570248935284003</c:v>
                </c:pt>
                <c:pt idx="90">
                  <c:v>0.570248935284003</c:v>
                </c:pt>
                <c:pt idx="91">
                  <c:v>0.57213904450254904</c:v>
                </c:pt>
                <c:pt idx="92">
                  <c:v>0.57213904450254904</c:v>
                </c:pt>
                <c:pt idx="93">
                  <c:v>0.58167259657539205</c:v>
                </c:pt>
                <c:pt idx="94">
                  <c:v>0.58167259657539205</c:v>
                </c:pt>
                <c:pt idx="95">
                  <c:v>0.58198001697579405</c:v>
                </c:pt>
                <c:pt idx="96">
                  <c:v>0.58198001697579405</c:v>
                </c:pt>
                <c:pt idx="97">
                  <c:v>0.59355977165251494</c:v>
                </c:pt>
                <c:pt idx="98">
                  <c:v>0.59355977165251494</c:v>
                </c:pt>
                <c:pt idx="99">
                  <c:v>0.60474323707849098</c:v>
                </c:pt>
                <c:pt idx="100">
                  <c:v>0.60474323707849098</c:v>
                </c:pt>
                <c:pt idx="101">
                  <c:v>0.60503648166844204</c:v>
                </c:pt>
                <c:pt idx="102">
                  <c:v>0.60503648166844204</c:v>
                </c:pt>
                <c:pt idx="103">
                  <c:v>0.61460967247575204</c:v>
                </c:pt>
                <c:pt idx="104">
                  <c:v>0.61460967247575204</c:v>
                </c:pt>
                <c:pt idx="105">
                  <c:v>0.622576598629207</c:v>
                </c:pt>
                <c:pt idx="106">
                  <c:v>0.622576598629207</c:v>
                </c:pt>
                <c:pt idx="107">
                  <c:v>0.62267263330614697</c:v>
                </c:pt>
                <c:pt idx="108">
                  <c:v>0.62267263330614697</c:v>
                </c:pt>
                <c:pt idx="109">
                  <c:v>0.63294828818217697</c:v>
                </c:pt>
                <c:pt idx="110">
                  <c:v>0.63294828818217697</c:v>
                </c:pt>
                <c:pt idx="111">
                  <c:v>0.64959855973441005</c:v>
                </c:pt>
                <c:pt idx="112">
                  <c:v>0.64959855973441005</c:v>
                </c:pt>
                <c:pt idx="113">
                  <c:v>0.65411502797118304</c:v>
                </c:pt>
                <c:pt idx="114">
                  <c:v>0.65411502797118304</c:v>
                </c:pt>
                <c:pt idx="115">
                  <c:v>0.65783693000916099</c:v>
                </c:pt>
                <c:pt idx="116">
                  <c:v>0.65783693000916099</c:v>
                </c:pt>
                <c:pt idx="117">
                  <c:v>0.658427654044627</c:v>
                </c:pt>
                <c:pt idx="118">
                  <c:v>0.658427654044627</c:v>
                </c:pt>
                <c:pt idx="119">
                  <c:v>0.66317114463070603</c:v>
                </c:pt>
                <c:pt idx="120">
                  <c:v>0.66317114463070603</c:v>
                </c:pt>
                <c:pt idx="121">
                  <c:v>0.66796897879424599</c:v>
                </c:pt>
                <c:pt idx="122">
                  <c:v>0.66796897879424599</c:v>
                </c:pt>
                <c:pt idx="123">
                  <c:v>0.67221073027710099</c:v>
                </c:pt>
                <c:pt idx="124">
                  <c:v>0.67221073027710099</c:v>
                </c:pt>
                <c:pt idx="125">
                  <c:v>0.67221423514949796</c:v>
                </c:pt>
                <c:pt idx="126">
                  <c:v>0.67221423514949796</c:v>
                </c:pt>
                <c:pt idx="127">
                  <c:v>0.68146667196503496</c:v>
                </c:pt>
                <c:pt idx="128">
                  <c:v>0.68146667196503496</c:v>
                </c:pt>
                <c:pt idx="129">
                  <c:v>0.68258635326425299</c:v>
                </c:pt>
                <c:pt idx="130">
                  <c:v>0.68258635326425299</c:v>
                </c:pt>
                <c:pt idx="131">
                  <c:v>0.68477159041853797</c:v>
                </c:pt>
                <c:pt idx="132">
                  <c:v>0.68477159041853797</c:v>
                </c:pt>
                <c:pt idx="133">
                  <c:v>0.68845640444981904</c:v>
                </c:pt>
                <c:pt idx="134">
                  <c:v>0.68845640444981904</c:v>
                </c:pt>
                <c:pt idx="135">
                  <c:v>0.69021396921276801</c:v>
                </c:pt>
                <c:pt idx="136">
                  <c:v>0.69021396921276801</c:v>
                </c:pt>
                <c:pt idx="137">
                  <c:v>0.70107034457060102</c:v>
                </c:pt>
                <c:pt idx="138">
                  <c:v>0.70107034457060102</c:v>
                </c:pt>
                <c:pt idx="139">
                  <c:v>0.70139951097549103</c:v>
                </c:pt>
                <c:pt idx="140">
                  <c:v>0.70139951097549103</c:v>
                </c:pt>
                <c:pt idx="141">
                  <c:v>0.70657695073931204</c:v>
                </c:pt>
                <c:pt idx="142">
                  <c:v>0.70657695073931204</c:v>
                </c:pt>
                <c:pt idx="143">
                  <c:v>0.71012068141125495</c:v>
                </c:pt>
                <c:pt idx="144">
                  <c:v>0.71012068141125495</c:v>
                </c:pt>
                <c:pt idx="145">
                  <c:v>0.71466029344731297</c:v>
                </c:pt>
                <c:pt idx="146">
                  <c:v>0.71466029344731297</c:v>
                </c:pt>
                <c:pt idx="147">
                  <c:v>0.727114073923249</c:v>
                </c:pt>
                <c:pt idx="148">
                  <c:v>0.727114073923249</c:v>
                </c:pt>
                <c:pt idx="149">
                  <c:v>0.72962726737788997</c:v>
                </c:pt>
                <c:pt idx="150">
                  <c:v>0.72962726737788997</c:v>
                </c:pt>
                <c:pt idx="151">
                  <c:v>0.73686397850611496</c:v>
                </c:pt>
                <c:pt idx="152">
                  <c:v>0.73686397850611496</c:v>
                </c:pt>
                <c:pt idx="153">
                  <c:v>0.73696011277301099</c:v>
                </c:pt>
                <c:pt idx="154">
                  <c:v>0.73696011277301099</c:v>
                </c:pt>
                <c:pt idx="155">
                  <c:v>0.74780471613133304</c:v>
                </c:pt>
                <c:pt idx="156">
                  <c:v>0.74780471613133304</c:v>
                </c:pt>
                <c:pt idx="157">
                  <c:v>0.74970755565257097</c:v>
                </c:pt>
                <c:pt idx="158">
                  <c:v>0.74970755565257097</c:v>
                </c:pt>
                <c:pt idx="159">
                  <c:v>0.75251603834704595</c:v>
                </c:pt>
                <c:pt idx="160">
                  <c:v>0.75251603834704595</c:v>
                </c:pt>
                <c:pt idx="161">
                  <c:v>0.76300166108130196</c:v>
                </c:pt>
                <c:pt idx="162">
                  <c:v>0.76300166108130196</c:v>
                </c:pt>
                <c:pt idx="163">
                  <c:v>0.76339325488447896</c:v>
                </c:pt>
                <c:pt idx="164">
                  <c:v>0.76339325488447896</c:v>
                </c:pt>
                <c:pt idx="165">
                  <c:v>0.778307440810863</c:v>
                </c:pt>
                <c:pt idx="166">
                  <c:v>0.778307440810863</c:v>
                </c:pt>
                <c:pt idx="167">
                  <c:v>0.77898219084321896</c:v>
                </c:pt>
                <c:pt idx="168">
                  <c:v>0.77898219084321896</c:v>
                </c:pt>
                <c:pt idx="169">
                  <c:v>0.79177269598049604</c:v>
                </c:pt>
                <c:pt idx="170">
                  <c:v>0.79177269598049604</c:v>
                </c:pt>
                <c:pt idx="171">
                  <c:v>0.79368820481107405</c:v>
                </c:pt>
                <c:pt idx="172">
                  <c:v>0.79368820481107405</c:v>
                </c:pt>
                <c:pt idx="173">
                  <c:v>0.79446977926895601</c:v>
                </c:pt>
                <c:pt idx="174">
                  <c:v>0.79446977926895601</c:v>
                </c:pt>
                <c:pt idx="175">
                  <c:v>0.80572842673738099</c:v>
                </c:pt>
                <c:pt idx="176">
                  <c:v>0.80572842673738099</c:v>
                </c:pt>
                <c:pt idx="177">
                  <c:v>0.80672233223368905</c:v>
                </c:pt>
                <c:pt idx="178">
                  <c:v>0.80672233223368905</c:v>
                </c:pt>
                <c:pt idx="179">
                  <c:v>0.807789254868849</c:v>
                </c:pt>
                <c:pt idx="180">
                  <c:v>0.807789254868849</c:v>
                </c:pt>
                <c:pt idx="181">
                  <c:v>0.80886293328253001</c:v>
                </c:pt>
                <c:pt idx="182">
                  <c:v>0.80886293328253001</c:v>
                </c:pt>
                <c:pt idx="183">
                  <c:v>0.82613137656779301</c:v>
                </c:pt>
                <c:pt idx="184">
                  <c:v>0.82613137656779301</c:v>
                </c:pt>
                <c:pt idx="185">
                  <c:v>0.83170142462087304</c:v>
                </c:pt>
                <c:pt idx="186">
                  <c:v>0.83170142462087304</c:v>
                </c:pt>
                <c:pt idx="187">
                  <c:v>0.83638557346287401</c:v>
                </c:pt>
                <c:pt idx="188">
                  <c:v>0.83638557346287401</c:v>
                </c:pt>
                <c:pt idx="189">
                  <c:v>0.83653062374821296</c:v>
                </c:pt>
                <c:pt idx="190">
                  <c:v>0.83653062374821296</c:v>
                </c:pt>
                <c:pt idx="191">
                  <c:v>0.83941362628386496</c:v>
                </c:pt>
                <c:pt idx="192">
                  <c:v>0.83941362628386496</c:v>
                </c:pt>
                <c:pt idx="193">
                  <c:v>0.84001742057393403</c:v>
                </c:pt>
                <c:pt idx="194">
                  <c:v>0.84001742057393403</c:v>
                </c:pt>
                <c:pt idx="195">
                  <c:v>0.84205360261460305</c:v>
                </c:pt>
                <c:pt idx="196">
                  <c:v>0.84205360261460305</c:v>
                </c:pt>
                <c:pt idx="197">
                  <c:v>0.84245587600322203</c:v>
                </c:pt>
                <c:pt idx="198">
                  <c:v>0.84245587600322203</c:v>
                </c:pt>
                <c:pt idx="199">
                  <c:v>0.84275730874922195</c:v>
                </c:pt>
                <c:pt idx="200">
                  <c:v>0.84275730874922195</c:v>
                </c:pt>
                <c:pt idx="201">
                  <c:v>0.84633627733870398</c:v>
                </c:pt>
                <c:pt idx="202">
                  <c:v>0.84633627733870398</c:v>
                </c:pt>
                <c:pt idx="203">
                  <c:v>0.85000084246451002</c:v>
                </c:pt>
                <c:pt idx="204">
                  <c:v>0.85000084246451002</c:v>
                </c:pt>
                <c:pt idx="205">
                  <c:v>0.86294124763102997</c:v>
                </c:pt>
                <c:pt idx="206">
                  <c:v>0.86294124763102997</c:v>
                </c:pt>
                <c:pt idx="207">
                  <c:v>0.88397001791501895</c:v>
                </c:pt>
                <c:pt idx="208">
                  <c:v>0.88397001791501895</c:v>
                </c:pt>
                <c:pt idx="209">
                  <c:v>0.88487340697827499</c:v>
                </c:pt>
                <c:pt idx="210">
                  <c:v>0.88487340697827499</c:v>
                </c:pt>
                <c:pt idx="211">
                  <c:v>0.887657077065096</c:v>
                </c:pt>
                <c:pt idx="212">
                  <c:v>0.887657077065096</c:v>
                </c:pt>
                <c:pt idx="213">
                  <c:v>0.89158206220876801</c:v>
                </c:pt>
                <c:pt idx="214">
                  <c:v>0.89158206220876801</c:v>
                </c:pt>
                <c:pt idx="215">
                  <c:v>0.89223832034685202</c:v>
                </c:pt>
                <c:pt idx="216">
                  <c:v>0.89223832034685202</c:v>
                </c:pt>
                <c:pt idx="217">
                  <c:v>0.895725564437725</c:v>
                </c:pt>
                <c:pt idx="218">
                  <c:v>0.895725564437725</c:v>
                </c:pt>
                <c:pt idx="219">
                  <c:v>0.89650160303502102</c:v>
                </c:pt>
                <c:pt idx="220">
                  <c:v>0.89650160303502102</c:v>
                </c:pt>
                <c:pt idx="221">
                  <c:v>0.89764830043322097</c:v>
                </c:pt>
                <c:pt idx="222">
                  <c:v>0.89764830043322097</c:v>
                </c:pt>
                <c:pt idx="223">
                  <c:v>0.90291378167791503</c:v>
                </c:pt>
                <c:pt idx="224">
                  <c:v>0.90291378167791503</c:v>
                </c:pt>
                <c:pt idx="225">
                  <c:v>0.903920448204653</c:v>
                </c:pt>
                <c:pt idx="226">
                  <c:v>0.903920448204653</c:v>
                </c:pt>
                <c:pt idx="227">
                  <c:v>0.91284698141504095</c:v>
                </c:pt>
                <c:pt idx="228">
                  <c:v>0.91284698141504095</c:v>
                </c:pt>
                <c:pt idx="229">
                  <c:v>0.913469899008022</c:v>
                </c:pt>
                <c:pt idx="230">
                  <c:v>0.913469899008022</c:v>
                </c:pt>
                <c:pt idx="231">
                  <c:v>0.91360633976904904</c:v>
                </c:pt>
                <c:pt idx="232">
                  <c:v>0.91360633976904904</c:v>
                </c:pt>
                <c:pt idx="233">
                  <c:v>0.914327709437606</c:v>
                </c:pt>
                <c:pt idx="234">
                  <c:v>0.914327709437606</c:v>
                </c:pt>
                <c:pt idx="235">
                  <c:v>0.91489967779886205</c:v>
                </c:pt>
                <c:pt idx="236">
                  <c:v>0.91489967779886205</c:v>
                </c:pt>
                <c:pt idx="237">
                  <c:v>0.92499779948855898</c:v>
                </c:pt>
                <c:pt idx="238">
                  <c:v>0.92499779948855898</c:v>
                </c:pt>
                <c:pt idx="239">
                  <c:v>0.92516279083073705</c:v>
                </c:pt>
                <c:pt idx="240">
                  <c:v>0.92516279083073705</c:v>
                </c:pt>
                <c:pt idx="241">
                  <c:v>0.92564785233961699</c:v>
                </c:pt>
                <c:pt idx="242">
                  <c:v>0.92564785233961699</c:v>
                </c:pt>
                <c:pt idx="243">
                  <c:v>0.92656469649630901</c:v>
                </c:pt>
                <c:pt idx="244">
                  <c:v>0.92656469649630901</c:v>
                </c:pt>
                <c:pt idx="245">
                  <c:v>0.92840990560635706</c:v>
                </c:pt>
                <c:pt idx="246">
                  <c:v>0.92840990560635706</c:v>
                </c:pt>
                <c:pt idx="247">
                  <c:v>0.93748109376209099</c:v>
                </c:pt>
                <c:pt idx="248">
                  <c:v>0.93748109376209099</c:v>
                </c:pt>
                <c:pt idx="249">
                  <c:v>0.94595937388190299</c:v>
                </c:pt>
                <c:pt idx="250">
                  <c:v>0.94595937388190299</c:v>
                </c:pt>
                <c:pt idx="251">
                  <c:v>0.94827582266120303</c:v>
                </c:pt>
                <c:pt idx="252">
                  <c:v>0.94827582266120303</c:v>
                </c:pt>
                <c:pt idx="253">
                  <c:v>0.94935791739368702</c:v>
                </c:pt>
                <c:pt idx="254">
                  <c:v>0.94935791739368702</c:v>
                </c:pt>
                <c:pt idx="255">
                  <c:v>0.952562582092224</c:v>
                </c:pt>
                <c:pt idx="256">
                  <c:v>0.952562582092224</c:v>
                </c:pt>
                <c:pt idx="257">
                  <c:v>0.95571898005624101</c:v>
                </c:pt>
                <c:pt idx="258">
                  <c:v>0.95571898005624101</c:v>
                </c:pt>
                <c:pt idx="259">
                  <c:v>0.96403532693818805</c:v>
                </c:pt>
                <c:pt idx="260">
                  <c:v>0.96403532693818805</c:v>
                </c:pt>
                <c:pt idx="261">
                  <c:v>0.96415993477221096</c:v>
                </c:pt>
                <c:pt idx="262">
                  <c:v>0.96415993477221096</c:v>
                </c:pt>
                <c:pt idx="263">
                  <c:v>0.96538843326908297</c:v>
                </c:pt>
                <c:pt idx="264">
                  <c:v>0.96538843326908297</c:v>
                </c:pt>
                <c:pt idx="265">
                  <c:v>0.96807621028901303</c:v>
                </c:pt>
                <c:pt idx="266">
                  <c:v>0.96807621028901303</c:v>
                </c:pt>
                <c:pt idx="267">
                  <c:v>0.96930547758682295</c:v>
                </c:pt>
                <c:pt idx="268">
                  <c:v>0.96930547758682295</c:v>
                </c:pt>
                <c:pt idx="269">
                  <c:v>0.96936385477778197</c:v>
                </c:pt>
                <c:pt idx="270">
                  <c:v>0.96936385477778197</c:v>
                </c:pt>
                <c:pt idx="271">
                  <c:v>0.969819728517615</c:v>
                </c:pt>
                <c:pt idx="272">
                  <c:v>0.969819728517615</c:v>
                </c:pt>
                <c:pt idx="273">
                  <c:v>0.97545904758391899</c:v>
                </c:pt>
                <c:pt idx="274">
                  <c:v>0.97545904758391899</c:v>
                </c:pt>
                <c:pt idx="275">
                  <c:v>0.97610024991100697</c:v>
                </c:pt>
                <c:pt idx="276">
                  <c:v>0.97610024991100697</c:v>
                </c:pt>
                <c:pt idx="277">
                  <c:v>0.976744893306012</c:v>
                </c:pt>
                <c:pt idx="278">
                  <c:v>0.976744893306012</c:v>
                </c:pt>
                <c:pt idx="279">
                  <c:v>0.98119522682210603</c:v>
                </c:pt>
                <c:pt idx="280">
                  <c:v>0.98119522682210603</c:v>
                </c:pt>
                <c:pt idx="281">
                  <c:v>0.98347178397461998</c:v>
                </c:pt>
                <c:pt idx="282">
                  <c:v>0.98347178397461998</c:v>
                </c:pt>
                <c:pt idx="283">
                  <c:v>0.98401484676560702</c:v>
                </c:pt>
                <c:pt idx="284">
                  <c:v>0.98401484676560702</c:v>
                </c:pt>
                <c:pt idx="285">
                  <c:v>0.98421215176909205</c:v>
                </c:pt>
                <c:pt idx="286">
                  <c:v>0.98421215176909205</c:v>
                </c:pt>
                <c:pt idx="287">
                  <c:v>0.98520322894315604</c:v>
                </c:pt>
                <c:pt idx="288">
                  <c:v>0.98520322894315604</c:v>
                </c:pt>
                <c:pt idx="289">
                  <c:v>0.98693037929646399</c:v>
                </c:pt>
                <c:pt idx="290">
                  <c:v>0.98693037929646399</c:v>
                </c:pt>
                <c:pt idx="291">
                  <c:v>0.99112044928843301</c:v>
                </c:pt>
                <c:pt idx="292">
                  <c:v>0.99112044928843301</c:v>
                </c:pt>
                <c:pt idx="293">
                  <c:v>0.99316062320977705</c:v>
                </c:pt>
                <c:pt idx="294">
                  <c:v>0.99316062320977705</c:v>
                </c:pt>
                <c:pt idx="295">
                  <c:v>0.99378934347692005</c:v>
                </c:pt>
                <c:pt idx="296">
                  <c:v>0.99378934347692005</c:v>
                </c:pt>
                <c:pt idx="297">
                  <c:v>1.00482250247274</c:v>
                </c:pt>
                <c:pt idx="298">
                  <c:v>1.00482250247274</c:v>
                </c:pt>
                <c:pt idx="299">
                  <c:v>1.00483371738412</c:v>
                </c:pt>
                <c:pt idx="300">
                  <c:v>1.00483371738412</c:v>
                </c:pt>
                <c:pt idx="301">
                  <c:v>1.0081093998559201</c:v>
                </c:pt>
                <c:pt idx="302">
                  <c:v>1.0081093998559201</c:v>
                </c:pt>
                <c:pt idx="303">
                  <c:v>1.01053331752247</c:v>
                </c:pt>
                <c:pt idx="304">
                  <c:v>1.01053331752247</c:v>
                </c:pt>
                <c:pt idx="305">
                  <c:v>1.0108821835141899</c:v>
                </c:pt>
                <c:pt idx="306">
                  <c:v>1.0108821835141899</c:v>
                </c:pt>
                <c:pt idx="307">
                  <c:v>1.01122997338173</c:v>
                </c:pt>
                <c:pt idx="308">
                  <c:v>1.01122997338173</c:v>
                </c:pt>
                <c:pt idx="309">
                  <c:v>1.0144742455312801</c:v>
                </c:pt>
                <c:pt idx="310">
                  <c:v>1.0144742455312801</c:v>
                </c:pt>
                <c:pt idx="311">
                  <c:v>1.0173248923537801</c:v>
                </c:pt>
                <c:pt idx="312">
                  <c:v>1.0173248923537801</c:v>
                </c:pt>
                <c:pt idx="313">
                  <c:v>1.0178307104069499</c:v>
                </c:pt>
                <c:pt idx="314">
                  <c:v>1.0178307104069499</c:v>
                </c:pt>
                <c:pt idx="315">
                  <c:v>1.01834141337438</c:v>
                </c:pt>
                <c:pt idx="316">
                  <c:v>1.01834141337438</c:v>
                </c:pt>
                <c:pt idx="317">
                  <c:v>1.02037186911519</c:v>
                </c:pt>
                <c:pt idx="318">
                  <c:v>1.02037186911519</c:v>
                </c:pt>
                <c:pt idx="319">
                  <c:v>1.0234684645777199</c:v>
                </c:pt>
                <c:pt idx="320">
                  <c:v>1.0234684645777199</c:v>
                </c:pt>
                <c:pt idx="321">
                  <c:v>1.02878205302674</c:v>
                </c:pt>
                <c:pt idx="322">
                  <c:v>1.02878205302674</c:v>
                </c:pt>
                <c:pt idx="323">
                  <c:v>1.03063089864593</c:v>
                </c:pt>
                <c:pt idx="324">
                  <c:v>1.03063089864593</c:v>
                </c:pt>
                <c:pt idx="325">
                  <c:v>1.03345351852552</c:v>
                </c:pt>
                <c:pt idx="326">
                  <c:v>1.03345351852552</c:v>
                </c:pt>
                <c:pt idx="327">
                  <c:v>1.0336414757229899</c:v>
                </c:pt>
                <c:pt idx="328">
                  <c:v>1.0336414757229899</c:v>
                </c:pt>
                <c:pt idx="329">
                  <c:v>1.0355191361904701</c:v>
                </c:pt>
                <c:pt idx="330">
                  <c:v>1.0355191361904701</c:v>
                </c:pt>
                <c:pt idx="331">
                  <c:v>1.03714588340247</c:v>
                </c:pt>
                <c:pt idx="332">
                  <c:v>1.03714588340247</c:v>
                </c:pt>
                <c:pt idx="333">
                  <c:v>1.04906371705094</c:v>
                </c:pt>
                <c:pt idx="334">
                  <c:v>1.04906371705094</c:v>
                </c:pt>
                <c:pt idx="335">
                  <c:v>1.05034425412205</c:v>
                </c:pt>
                <c:pt idx="336">
                  <c:v>1.05034425412205</c:v>
                </c:pt>
                <c:pt idx="337">
                  <c:v>1.0545882376414899</c:v>
                </c:pt>
                <c:pt idx="338">
                  <c:v>1.0545882376414899</c:v>
                </c:pt>
                <c:pt idx="339">
                  <c:v>1.06035805327293</c:v>
                </c:pt>
                <c:pt idx="340">
                  <c:v>1.06035805327293</c:v>
                </c:pt>
                <c:pt idx="341">
                  <c:v>1.0615204006290899</c:v>
                </c:pt>
                <c:pt idx="342">
                  <c:v>1.0615204006290899</c:v>
                </c:pt>
                <c:pt idx="343">
                  <c:v>1.06265300479449</c:v>
                </c:pt>
                <c:pt idx="344">
                  <c:v>1.06265300479449</c:v>
                </c:pt>
                <c:pt idx="345">
                  <c:v>1.0640841419334399</c:v>
                </c:pt>
                <c:pt idx="346">
                  <c:v>1.0640841419334399</c:v>
                </c:pt>
                <c:pt idx="347">
                  <c:v>1.06627463776788</c:v>
                </c:pt>
                <c:pt idx="348">
                  <c:v>1.06627463776788</c:v>
                </c:pt>
                <c:pt idx="349">
                  <c:v>1.07158956723917</c:v>
                </c:pt>
                <c:pt idx="350">
                  <c:v>1.07158956723917</c:v>
                </c:pt>
                <c:pt idx="351">
                  <c:v>1.083412350515</c:v>
                </c:pt>
                <c:pt idx="352">
                  <c:v>1.083412350515</c:v>
                </c:pt>
                <c:pt idx="353">
                  <c:v>1.0945846343807699</c:v>
                </c:pt>
                <c:pt idx="354">
                  <c:v>1.0945846343807699</c:v>
                </c:pt>
                <c:pt idx="355">
                  <c:v>1.1006724287840099</c:v>
                </c:pt>
                <c:pt idx="356">
                  <c:v>1.1006724287840099</c:v>
                </c:pt>
                <c:pt idx="357">
                  <c:v>1.10094549017113</c:v>
                </c:pt>
                <c:pt idx="358">
                  <c:v>1.10094549017113</c:v>
                </c:pt>
                <c:pt idx="359">
                  <c:v>1.1024601117314801</c:v>
                </c:pt>
                <c:pt idx="360">
                  <c:v>1.1024601117314801</c:v>
                </c:pt>
                <c:pt idx="361">
                  <c:v>1.1050103169343699</c:v>
                </c:pt>
                <c:pt idx="362">
                  <c:v>1.1050103169343699</c:v>
                </c:pt>
                <c:pt idx="363">
                  <c:v>1.10708531640181</c:v>
                </c:pt>
                <c:pt idx="364">
                  <c:v>1.10708531640181</c:v>
                </c:pt>
                <c:pt idx="365">
                  <c:v>1.11717054080074</c:v>
                </c:pt>
                <c:pt idx="366">
                  <c:v>1.11717054080074</c:v>
                </c:pt>
                <c:pt idx="367">
                  <c:v>1.11920432281741</c:v>
                </c:pt>
                <c:pt idx="368">
                  <c:v>1.11920432281741</c:v>
                </c:pt>
                <c:pt idx="369">
                  <c:v>1.1208884925181699</c:v>
                </c:pt>
                <c:pt idx="370">
                  <c:v>1.1208884925181699</c:v>
                </c:pt>
                <c:pt idx="371">
                  <c:v>1.1246428410711999</c:v>
                </c:pt>
                <c:pt idx="372">
                  <c:v>1.1246428410711999</c:v>
                </c:pt>
                <c:pt idx="373">
                  <c:v>1.14283456762275</c:v>
                </c:pt>
                <c:pt idx="374">
                  <c:v>1.14283456762275</c:v>
                </c:pt>
                <c:pt idx="375">
                  <c:v>1.14897224027143</c:v>
                </c:pt>
                <c:pt idx="376">
                  <c:v>1.14897224027143</c:v>
                </c:pt>
                <c:pt idx="377">
                  <c:v>1.1508233392927301</c:v>
                </c:pt>
                <c:pt idx="378">
                  <c:v>1.1508233392927301</c:v>
                </c:pt>
                <c:pt idx="379">
                  <c:v>1.1513641184760901</c:v>
                </c:pt>
                <c:pt idx="380">
                  <c:v>1.1513641184760901</c:v>
                </c:pt>
                <c:pt idx="381">
                  <c:v>1.1523811333284799</c:v>
                </c:pt>
                <c:pt idx="382">
                  <c:v>1.1523811333284799</c:v>
                </c:pt>
                <c:pt idx="383">
                  <c:v>1.1573924190159799</c:v>
                </c:pt>
                <c:pt idx="384">
                  <c:v>1.1573924190159799</c:v>
                </c:pt>
                <c:pt idx="385">
                  <c:v>1.1621443976680399</c:v>
                </c:pt>
                <c:pt idx="386">
                  <c:v>1.1621443976680399</c:v>
                </c:pt>
                <c:pt idx="387">
                  <c:v>1.1625892229955399</c:v>
                </c:pt>
                <c:pt idx="388">
                  <c:v>1.1625892229955399</c:v>
                </c:pt>
                <c:pt idx="389">
                  <c:v>1.1667843839860099</c:v>
                </c:pt>
                <c:pt idx="390">
                  <c:v>1.1667843839860099</c:v>
                </c:pt>
                <c:pt idx="391">
                  <c:v>1.16880334710879</c:v>
                </c:pt>
                <c:pt idx="392">
                  <c:v>1.16880334710879</c:v>
                </c:pt>
                <c:pt idx="393">
                  <c:v>1.1688711579715401</c:v>
                </c:pt>
                <c:pt idx="394">
                  <c:v>1.1688711579715401</c:v>
                </c:pt>
                <c:pt idx="395">
                  <c:v>1.16892059501789</c:v>
                </c:pt>
                <c:pt idx="396">
                  <c:v>1.16892059501789</c:v>
                </c:pt>
                <c:pt idx="397">
                  <c:v>1.1719612102893699</c:v>
                </c:pt>
                <c:pt idx="398">
                  <c:v>1.1719612102893699</c:v>
                </c:pt>
                <c:pt idx="399">
                  <c:v>1.17393365098925</c:v>
                </c:pt>
                <c:pt idx="400">
                  <c:v>1.17393365098925</c:v>
                </c:pt>
                <c:pt idx="401">
                  <c:v>1.17424668645311</c:v>
                </c:pt>
                <c:pt idx="402">
                  <c:v>1.17424668645311</c:v>
                </c:pt>
                <c:pt idx="403">
                  <c:v>1.1780046188677</c:v>
                </c:pt>
                <c:pt idx="404">
                  <c:v>1.1780046188677</c:v>
                </c:pt>
                <c:pt idx="405">
                  <c:v>1.1787232038413</c:v>
                </c:pt>
                <c:pt idx="406">
                  <c:v>1.1787232038413</c:v>
                </c:pt>
                <c:pt idx="407">
                  <c:v>1.1822348723954801</c:v>
                </c:pt>
                <c:pt idx="408">
                  <c:v>1.1822348723954801</c:v>
                </c:pt>
                <c:pt idx="409">
                  <c:v>1.18250306505568</c:v>
                </c:pt>
                <c:pt idx="410">
                  <c:v>1.18250306505568</c:v>
                </c:pt>
                <c:pt idx="411">
                  <c:v>1.18968221963202</c:v>
                </c:pt>
                <c:pt idx="412">
                  <c:v>1.18968221963202</c:v>
                </c:pt>
                <c:pt idx="413">
                  <c:v>1.18990834321076</c:v>
                </c:pt>
                <c:pt idx="414">
                  <c:v>1.18990834321076</c:v>
                </c:pt>
                <c:pt idx="415">
                  <c:v>1.19656213542665</c:v>
                </c:pt>
                <c:pt idx="416">
                  <c:v>1.19656213542665</c:v>
                </c:pt>
                <c:pt idx="417">
                  <c:v>1.1979259546717</c:v>
                </c:pt>
                <c:pt idx="418">
                  <c:v>1.1979259546717</c:v>
                </c:pt>
                <c:pt idx="419">
                  <c:v>1.20002528640652</c:v>
                </c:pt>
                <c:pt idx="420">
                  <c:v>1.20002528640652</c:v>
                </c:pt>
                <c:pt idx="421">
                  <c:v>1.20226189369476</c:v>
                </c:pt>
                <c:pt idx="422">
                  <c:v>1.20226189369476</c:v>
                </c:pt>
                <c:pt idx="423">
                  <c:v>1.20718572778365</c:v>
                </c:pt>
                <c:pt idx="424">
                  <c:v>1.20718572778365</c:v>
                </c:pt>
                <c:pt idx="425">
                  <c:v>1.20971344254809</c:v>
                </c:pt>
                <c:pt idx="426">
                  <c:v>1.20971344254809</c:v>
                </c:pt>
                <c:pt idx="427">
                  <c:v>1.2120890600109899</c:v>
                </c:pt>
                <c:pt idx="428">
                  <c:v>1.2120890600109899</c:v>
                </c:pt>
                <c:pt idx="429">
                  <c:v>1.21327740572336</c:v>
                </c:pt>
                <c:pt idx="430">
                  <c:v>1.21327740572336</c:v>
                </c:pt>
                <c:pt idx="431">
                  <c:v>1.21632802958675</c:v>
                </c:pt>
                <c:pt idx="432">
                  <c:v>1.21632802958675</c:v>
                </c:pt>
                <c:pt idx="433">
                  <c:v>1.2170755159256601</c:v>
                </c:pt>
                <c:pt idx="434">
                  <c:v>1.2170755159256601</c:v>
                </c:pt>
                <c:pt idx="435">
                  <c:v>1.22039235910647</c:v>
                </c:pt>
                <c:pt idx="436">
                  <c:v>1.22039235910647</c:v>
                </c:pt>
                <c:pt idx="437">
                  <c:v>1.2240350313703501</c:v>
                </c:pt>
                <c:pt idx="438">
                  <c:v>1.2240350313703501</c:v>
                </c:pt>
                <c:pt idx="439">
                  <c:v>1.2251053863475201</c:v>
                </c:pt>
                <c:pt idx="440">
                  <c:v>1.2251053863475201</c:v>
                </c:pt>
                <c:pt idx="441">
                  <c:v>1.2267522992448101</c:v>
                </c:pt>
                <c:pt idx="442">
                  <c:v>1.2267522992448101</c:v>
                </c:pt>
                <c:pt idx="443">
                  <c:v>1.22722652284037</c:v>
                </c:pt>
                <c:pt idx="444">
                  <c:v>1.22722652284037</c:v>
                </c:pt>
                <c:pt idx="445">
                  <c:v>1.2273578440435799</c:v>
                </c:pt>
                <c:pt idx="446">
                  <c:v>1.2273578440435799</c:v>
                </c:pt>
                <c:pt idx="447">
                  <c:v>1.2279540668156601</c:v>
                </c:pt>
                <c:pt idx="448">
                  <c:v>1.2279540668156601</c:v>
                </c:pt>
                <c:pt idx="449">
                  <c:v>1.2287539423342899</c:v>
                </c:pt>
                <c:pt idx="450">
                  <c:v>1.2287539423342899</c:v>
                </c:pt>
                <c:pt idx="451">
                  <c:v>1.2287930224035899</c:v>
                </c:pt>
                <c:pt idx="452">
                  <c:v>1.2287930224035899</c:v>
                </c:pt>
                <c:pt idx="453">
                  <c:v>1.2288186872057101</c:v>
                </c:pt>
                <c:pt idx="454">
                  <c:v>1.2288186872057101</c:v>
                </c:pt>
                <c:pt idx="455">
                  <c:v>1.22961926886818</c:v>
                </c:pt>
                <c:pt idx="456">
                  <c:v>1.22961926886818</c:v>
                </c:pt>
                <c:pt idx="457">
                  <c:v>1.2301493035233499</c:v>
                </c:pt>
                <c:pt idx="458">
                  <c:v>1.2301493035233499</c:v>
                </c:pt>
                <c:pt idx="459">
                  <c:v>1.2315664459451601</c:v>
                </c:pt>
                <c:pt idx="460">
                  <c:v>1.2315664459451601</c:v>
                </c:pt>
                <c:pt idx="461">
                  <c:v>1.2322175814482099</c:v>
                </c:pt>
                <c:pt idx="462">
                  <c:v>1.2322175814482099</c:v>
                </c:pt>
                <c:pt idx="463">
                  <c:v>1.23492561218147</c:v>
                </c:pt>
                <c:pt idx="464">
                  <c:v>1.23492561218147</c:v>
                </c:pt>
                <c:pt idx="465">
                  <c:v>1.23771378563081</c:v>
                </c:pt>
                <c:pt idx="466">
                  <c:v>1.23771378563081</c:v>
                </c:pt>
                <c:pt idx="467">
                  <c:v>1.2395555908361799</c:v>
                </c:pt>
                <c:pt idx="468">
                  <c:v>1.2395555908361799</c:v>
                </c:pt>
                <c:pt idx="469">
                  <c:v>1.24021796925411</c:v>
                </c:pt>
                <c:pt idx="470">
                  <c:v>1.24021796925411</c:v>
                </c:pt>
                <c:pt idx="471">
                  <c:v>1.2411721503248401</c:v>
                </c:pt>
                <c:pt idx="472">
                  <c:v>1.2411721503248401</c:v>
                </c:pt>
                <c:pt idx="473">
                  <c:v>1.2436613667110199</c:v>
                </c:pt>
                <c:pt idx="474">
                  <c:v>1.2436613667110199</c:v>
                </c:pt>
                <c:pt idx="475">
                  <c:v>1.2442082443651701</c:v>
                </c:pt>
                <c:pt idx="476">
                  <c:v>1.2442082443651701</c:v>
                </c:pt>
                <c:pt idx="477">
                  <c:v>1.24429537092527</c:v>
                </c:pt>
                <c:pt idx="478">
                  <c:v>1.24429537092527</c:v>
                </c:pt>
                <c:pt idx="479">
                  <c:v>1.2471598078428501</c:v>
                </c:pt>
                <c:pt idx="480">
                  <c:v>1.2471598078428501</c:v>
                </c:pt>
                <c:pt idx="481">
                  <c:v>1.2482551363527199</c:v>
                </c:pt>
                <c:pt idx="482">
                  <c:v>1.2482551363527199</c:v>
                </c:pt>
                <c:pt idx="483">
                  <c:v>1.24854677942088</c:v>
                </c:pt>
                <c:pt idx="484">
                  <c:v>1.24854677942088</c:v>
                </c:pt>
                <c:pt idx="485">
                  <c:v>1.2496264782877999</c:v>
                </c:pt>
                <c:pt idx="486">
                  <c:v>1.2496264782877999</c:v>
                </c:pt>
                <c:pt idx="487">
                  <c:v>1.2499405286879399</c:v>
                </c:pt>
                <c:pt idx="488">
                  <c:v>1.2499405286879399</c:v>
                </c:pt>
                <c:pt idx="489">
                  <c:v>1.2522991461545301</c:v>
                </c:pt>
                <c:pt idx="490">
                  <c:v>1.2522991461545301</c:v>
                </c:pt>
                <c:pt idx="491">
                  <c:v>1.2527484729832199</c:v>
                </c:pt>
                <c:pt idx="492">
                  <c:v>1.2527484729832199</c:v>
                </c:pt>
                <c:pt idx="493">
                  <c:v>1.2554221205048901</c:v>
                </c:pt>
                <c:pt idx="494">
                  <c:v>1.2554221205048901</c:v>
                </c:pt>
                <c:pt idx="495">
                  <c:v>1.2573332866970099</c:v>
                </c:pt>
                <c:pt idx="496">
                  <c:v>1.2573332866970099</c:v>
                </c:pt>
                <c:pt idx="497">
                  <c:v>1.2590808830325999</c:v>
                </c:pt>
                <c:pt idx="498">
                  <c:v>1.2590808830325999</c:v>
                </c:pt>
                <c:pt idx="499">
                  <c:v>1.2601042537335401</c:v>
                </c:pt>
                <c:pt idx="500">
                  <c:v>1.2601042537335401</c:v>
                </c:pt>
                <c:pt idx="501">
                  <c:v>1.26044819730853</c:v>
                </c:pt>
                <c:pt idx="502">
                  <c:v>1.26044819730853</c:v>
                </c:pt>
                <c:pt idx="503">
                  <c:v>1.2607196798031499</c:v>
                </c:pt>
                <c:pt idx="504">
                  <c:v>1.2607196798031499</c:v>
                </c:pt>
                <c:pt idx="505">
                  <c:v>1.2609487218925599</c:v>
                </c:pt>
                <c:pt idx="506">
                  <c:v>1.2609487218925599</c:v>
                </c:pt>
                <c:pt idx="507">
                  <c:v>1.2649028713673001</c:v>
                </c:pt>
                <c:pt idx="508">
                  <c:v>1.2649028713673001</c:v>
                </c:pt>
                <c:pt idx="509">
                  <c:v>1.2682965272595399</c:v>
                </c:pt>
                <c:pt idx="510">
                  <c:v>1.2682965272595399</c:v>
                </c:pt>
                <c:pt idx="511">
                  <c:v>1.27211128678274</c:v>
                </c:pt>
                <c:pt idx="512">
                  <c:v>1.27211128678274</c:v>
                </c:pt>
                <c:pt idx="513">
                  <c:v>1.2734255938364201</c:v>
                </c:pt>
                <c:pt idx="514">
                  <c:v>1.2734255938364201</c:v>
                </c:pt>
                <c:pt idx="515">
                  <c:v>1.2760653763663401</c:v>
                </c:pt>
                <c:pt idx="516">
                  <c:v>1.2760653763663401</c:v>
                </c:pt>
                <c:pt idx="517">
                  <c:v>1.2804851642753901</c:v>
                </c:pt>
                <c:pt idx="518">
                  <c:v>1.2804851642753901</c:v>
                </c:pt>
                <c:pt idx="519">
                  <c:v>1.2806708475715101</c:v>
                </c:pt>
                <c:pt idx="520">
                  <c:v>1.2806708475715101</c:v>
                </c:pt>
                <c:pt idx="521">
                  <c:v>1.28147259699816</c:v>
                </c:pt>
                <c:pt idx="522">
                  <c:v>1.28147259699816</c:v>
                </c:pt>
                <c:pt idx="523">
                  <c:v>1.2842785136391699</c:v>
                </c:pt>
                <c:pt idx="524">
                  <c:v>1.2842785136391699</c:v>
                </c:pt>
                <c:pt idx="525">
                  <c:v>1.28596697818088</c:v>
                </c:pt>
                <c:pt idx="526">
                  <c:v>1.28596697818088</c:v>
                </c:pt>
                <c:pt idx="527">
                  <c:v>1.2868398091376001</c:v>
                </c:pt>
                <c:pt idx="528">
                  <c:v>1.2868398091376001</c:v>
                </c:pt>
                <c:pt idx="529">
                  <c:v>1.2916801809557299</c:v>
                </c:pt>
                <c:pt idx="530">
                  <c:v>1.2916801809557299</c:v>
                </c:pt>
                <c:pt idx="531">
                  <c:v>1.29354734669033</c:v>
                </c:pt>
                <c:pt idx="532">
                  <c:v>1.29354734669033</c:v>
                </c:pt>
                <c:pt idx="533">
                  <c:v>1.29575351442616</c:v>
                </c:pt>
                <c:pt idx="534">
                  <c:v>1.29575351442616</c:v>
                </c:pt>
                <c:pt idx="535">
                  <c:v>1.29619546121028</c:v>
                </c:pt>
                <c:pt idx="536">
                  <c:v>1.29619546121028</c:v>
                </c:pt>
                <c:pt idx="537">
                  <c:v>1.2976853824669099</c:v>
                </c:pt>
                <c:pt idx="538">
                  <c:v>1.2976853824669099</c:v>
                </c:pt>
                <c:pt idx="539">
                  <c:v>1.3020212899860599</c:v>
                </c:pt>
                <c:pt idx="540">
                  <c:v>1.3020212899860599</c:v>
                </c:pt>
                <c:pt idx="541">
                  <c:v>1.30243765849824</c:v>
                </c:pt>
                <c:pt idx="542">
                  <c:v>1.30243765849824</c:v>
                </c:pt>
                <c:pt idx="543">
                  <c:v>1.3024626500710099</c:v>
                </c:pt>
                <c:pt idx="544">
                  <c:v>1.3024626500710099</c:v>
                </c:pt>
                <c:pt idx="545">
                  <c:v>1.30287780968886</c:v>
                </c:pt>
                <c:pt idx="546">
                  <c:v>1.30287780968886</c:v>
                </c:pt>
                <c:pt idx="547">
                  <c:v>1.30376573732951</c:v>
                </c:pt>
                <c:pt idx="548">
                  <c:v>1.30376573732951</c:v>
                </c:pt>
                <c:pt idx="549">
                  <c:v>1.3055158432265399</c:v>
                </c:pt>
                <c:pt idx="550">
                  <c:v>1.3055158432265399</c:v>
                </c:pt>
                <c:pt idx="551">
                  <c:v>1.3074343856994699</c:v>
                </c:pt>
                <c:pt idx="552">
                  <c:v>1.3074343856994699</c:v>
                </c:pt>
                <c:pt idx="553">
                  <c:v>1.3074973686982601</c:v>
                </c:pt>
                <c:pt idx="554">
                  <c:v>1.3074973686982601</c:v>
                </c:pt>
                <c:pt idx="555">
                  <c:v>1.30808922265341</c:v>
                </c:pt>
                <c:pt idx="556">
                  <c:v>1.30808922265341</c:v>
                </c:pt>
                <c:pt idx="557">
                  <c:v>1.30833596936565</c:v>
                </c:pt>
                <c:pt idx="558">
                  <c:v>1.30833596936565</c:v>
                </c:pt>
                <c:pt idx="559">
                  <c:v>1.30948069682132</c:v>
                </c:pt>
                <c:pt idx="560">
                  <c:v>1.30948069682132</c:v>
                </c:pt>
                <c:pt idx="561">
                  <c:v>1.30993857405782</c:v>
                </c:pt>
                <c:pt idx="562">
                  <c:v>1.30993857405782</c:v>
                </c:pt>
                <c:pt idx="563">
                  <c:v>1.3106432342671599</c:v>
                </c:pt>
                <c:pt idx="564">
                  <c:v>1.3106432342671599</c:v>
                </c:pt>
                <c:pt idx="565">
                  <c:v>1.31123293358987</c:v>
                </c:pt>
                <c:pt idx="566">
                  <c:v>1.31123293358987</c:v>
                </c:pt>
                <c:pt idx="567">
                  <c:v>1.3118334077224501</c:v>
                </c:pt>
                <c:pt idx="568">
                  <c:v>1.3118334077224501</c:v>
                </c:pt>
                <c:pt idx="569">
                  <c:v>1.3122159782265199</c:v>
                </c:pt>
                <c:pt idx="570">
                  <c:v>1.3122159782265199</c:v>
                </c:pt>
                <c:pt idx="571">
                  <c:v>1.3123452984608801</c:v>
                </c:pt>
                <c:pt idx="572">
                  <c:v>1.3123452984608801</c:v>
                </c:pt>
                <c:pt idx="573">
                  <c:v>1.3152561673768901</c:v>
                </c:pt>
                <c:pt idx="574">
                  <c:v>1.3152561673768901</c:v>
                </c:pt>
                <c:pt idx="575">
                  <c:v>1.31558758980418</c:v>
                </c:pt>
                <c:pt idx="576">
                  <c:v>1.31558758980418</c:v>
                </c:pt>
                <c:pt idx="577">
                  <c:v>1.3187322502368399</c:v>
                </c:pt>
                <c:pt idx="578">
                  <c:v>1.3187322502368399</c:v>
                </c:pt>
                <c:pt idx="579">
                  <c:v>1.31922397919443</c:v>
                </c:pt>
                <c:pt idx="580">
                  <c:v>1.31922397919443</c:v>
                </c:pt>
                <c:pt idx="581">
                  <c:v>1.3196267403283</c:v>
                </c:pt>
                <c:pt idx="582">
                  <c:v>1.3196267403283</c:v>
                </c:pt>
                <c:pt idx="583">
                  <c:v>1.3196452118531501</c:v>
                </c:pt>
                <c:pt idx="584">
                  <c:v>1.3196452118531501</c:v>
                </c:pt>
                <c:pt idx="585">
                  <c:v>1.3210650671161701</c:v>
                </c:pt>
                <c:pt idx="586">
                  <c:v>1.3210650671161701</c:v>
                </c:pt>
                <c:pt idx="587">
                  <c:v>1.32308481054655</c:v>
                </c:pt>
                <c:pt idx="588">
                  <c:v>1.32308481054655</c:v>
                </c:pt>
                <c:pt idx="589">
                  <c:v>1.32679789403675</c:v>
                </c:pt>
                <c:pt idx="590">
                  <c:v>1.32679789403675</c:v>
                </c:pt>
                <c:pt idx="591">
                  <c:v>1.32704280552867</c:v>
                </c:pt>
                <c:pt idx="592">
                  <c:v>1.32704280552867</c:v>
                </c:pt>
                <c:pt idx="593">
                  <c:v>1.3293451086738799</c:v>
                </c:pt>
                <c:pt idx="594">
                  <c:v>1.3293451086738799</c:v>
                </c:pt>
                <c:pt idx="595">
                  <c:v>1.33051280832384</c:v>
                </c:pt>
                <c:pt idx="596">
                  <c:v>1.33051280832384</c:v>
                </c:pt>
                <c:pt idx="597">
                  <c:v>1.3313454947043999</c:v>
                </c:pt>
                <c:pt idx="598">
                  <c:v>1.3313454947043999</c:v>
                </c:pt>
                <c:pt idx="599">
                  <c:v>1.3394787207829699</c:v>
                </c:pt>
                <c:pt idx="600">
                  <c:v>1.3394787207829699</c:v>
                </c:pt>
                <c:pt idx="601">
                  <c:v>1.3396753807286801</c:v>
                </c:pt>
                <c:pt idx="602">
                  <c:v>1.3396753807286801</c:v>
                </c:pt>
                <c:pt idx="603">
                  <c:v>1.34414006030448</c:v>
                </c:pt>
                <c:pt idx="604">
                  <c:v>1.34414006030448</c:v>
                </c:pt>
                <c:pt idx="605">
                  <c:v>1.3457031165907201</c:v>
                </c:pt>
                <c:pt idx="606">
                  <c:v>1.3457031165907201</c:v>
                </c:pt>
                <c:pt idx="607">
                  <c:v>1.34693577161685</c:v>
                </c:pt>
                <c:pt idx="608">
                  <c:v>1.34693577161685</c:v>
                </c:pt>
                <c:pt idx="609">
                  <c:v>1.3503478123652</c:v>
                </c:pt>
                <c:pt idx="610">
                  <c:v>1.3503478123652</c:v>
                </c:pt>
                <c:pt idx="611">
                  <c:v>1.3541944461620401</c:v>
                </c:pt>
                <c:pt idx="612">
                  <c:v>1.3541944461620401</c:v>
                </c:pt>
                <c:pt idx="613">
                  <c:v>1.35515697089382</c:v>
                </c:pt>
                <c:pt idx="614">
                  <c:v>1.35515697089382</c:v>
                </c:pt>
                <c:pt idx="615">
                  <c:v>1.3558579283560499</c:v>
                </c:pt>
                <c:pt idx="616">
                  <c:v>1.3558579283560499</c:v>
                </c:pt>
                <c:pt idx="617">
                  <c:v>1.35629789382985</c:v>
                </c:pt>
                <c:pt idx="618">
                  <c:v>1.35629789382985</c:v>
                </c:pt>
                <c:pt idx="619">
                  <c:v>1.3602101083106399</c:v>
                </c:pt>
                <c:pt idx="620">
                  <c:v>1.3602101083106399</c:v>
                </c:pt>
                <c:pt idx="621">
                  <c:v>1.3619499808395901</c:v>
                </c:pt>
                <c:pt idx="622">
                  <c:v>1.3619499808395901</c:v>
                </c:pt>
                <c:pt idx="623">
                  <c:v>1.3619785919098899</c:v>
                </c:pt>
                <c:pt idx="624">
                  <c:v>1.3619785919098899</c:v>
                </c:pt>
                <c:pt idx="625">
                  <c:v>1.36736950186255</c:v>
                </c:pt>
                <c:pt idx="626">
                  <c:v>1.36736950186255</c:v>
                </c:pt>
                <c:pt idx="627">
                  <c:v>1.36972490084428</c:v>
                </c:pt>
                <c:pt idx="628">
                  <c:v>1.36972490084428</c:v>
                </c:pt>
                <c:pt idx="629">
                  <c:v>1.3727718479311599</c:v>
                </c:pt>
                <c:pt idx="630">
                  <c:v>1.3727718479311599</c:v>
                </c:pt>
                <c:pt idx="631">
                  <c:v>1.3729242166092901</c:v>
                </c:pt>
                <c:pt idx="632">
                  <c:v>1.3729242166092901</c:v>
                </c:pt>
                <c:pt idx="633">
                  <c:v>1.37329654964778</c:v>
                </c:pt>
                <c:pt idx="634">
                  <c:v>1.37329654964778</c:v>
                </c:pt>
                <c:pt idx="635">
                  <c:v>1.3734851118331299</c:v>
                </c:pt>
                <c:pt idx="636">
                  <c:v>1.3734851118331299</c:v>
                </c:pt>
                <c:pt idx="637">
                  <c:v>1.37394348902547</c:v>
                </c:pt>
                <c:pt idx="638">
                  <c:v>1.37394348902547</c:v>
                </c:pt>
                <c:pt idx="639">
                  <c:v>1.3741762819243999</c:v>
                </c:pt>
                <c:pt idx="640">
                  <c:v>1.3741762819243999</c:v>
                </c:pt>
                <c:pt idx="641">
                  <c:v>1.3763020139276101</c:v>
                </c:pt>
                <c:pt idx="642">
                  <c:v>1.3763020139276101</c:v>
                </c:pt>
                <c:pt idx="643">
                  <c:v>1.3770058962721401</c:v>
                </c:pt>
                <c:pt idx="644">
                  <c:v>1.3770058962721401</c:v>
                </c:pt>
                <c:pt idx="645">
                  <c:v>1.37817681528814</c:v>
                </c:pt>
                <c:pt idx="646">
                  <c:v>1.37817681528814</c:v>
                </c:pt>
                <c:pt idx="647">
                  <c:v>1.3829534010982101</c:v>
                </c:pt>
                <c:pt idx="648">
                  <c:v>1.3829534010982101</c:v>
                </c:pt>
                <c:pt idx="649">
                  <c:v>1.3830344716137</c:v>
                </c:pt>
                <c:pt idx="650">
                  <c:v>1.3830344716137</c:v>
                </c:pt>
                <c:pt idx="651">
                  <c:v>1.3855505655501399</c:v>
                </c:pt>
                <c:pt idx="652">
                  <c:v>1.3855505655501399</c:v>
                </c:pt>
                <c:pt idx="653">
                  <c:v>1.3861352714734201</c:v>
                </c:pt>
                <c:pt idx="654">
                  <c:v>1.3861352714734201</c:v>
                </c:pt>
                <c:pt idx="655">
                  <c:v>1.38674844237339</c:v>
                </c:pt>
                <c:pt idx="656">
                  <c:v>1.38674844237339</c:v>
                </c:pt>
                <c:pt idx="657">
                  <c:v>1.3879707994328001</c:v>
                </c:pt>
                <c:pt idx="658">
                  <c:v>1.3879707994328001</c:v>
                </c:pt>
                <c:pt idx="659">
                  <c:v>1.3903837985876</c:v>
                </c:pt>
                <c:pt idx="660">
                  <c:v>1.3903837985876</c:v>
                </c:pt>
                <c:pt idx="661">
                  <c:v>1.3933736344523699</c:v>
                </c:pt>
                <c:pt idx="662">
                  <c:v>1.3933736344523699</c:v>
                </c:pt>
                <c:pt idx="663">
                  <c:v>1.3963690805605999</c:v>
                </c:pt>
                <c:pt idx="664">
                  <c:v>1.3963690805605999</c:v>
                </c:pt>
                <c:pt idx="665">
                  <c:v>1.3982257940155101</c:v>
                </c:pt>
                <c:pt idx="666">
                  <c:v>1.3982257940155101</c:v>
                </c:pt>
                <c:pt idx="667">
                  <c:v>1.4008144538437599</c:v>
                </c:pt>
                <c:pt idx="668">
                  <c:v>1.4008144538437599</c:v>
                </c:pt>
                <c:pt idx="669">
                  <c:v>1.40277115216209</c:v>
                </c:pt>
                <c:pt idx="670">
                  <c:v>1.40277115216209</c:v>
                </c:pt>
                <c:pt idx="671">
                  <c:v>1.4028690782266799</c:v>
                </c:pt>
                <c:pt idx="672">
                  <c:v>1.4028690782266799</c:v>
                </c:pt>
                <c:pt idx="673">
                  <c:v>1.4043518505993899</c:v>
                </c:pt>
                <c:pt idx="674">
                  <c:v>1.4043518505993899</c:v>
                </c:pt>
                <c:pt idx="675">
                  <c:v>1.4049959990773999</c:v>
                </c:pt>
                <c:pt idx="676">
                  <c:v>1.4049959990773999</c:v>
                </c:pt>
                <c:pt idx="677">
                  <c:v>1.4054096026001199</c:v>
                </c:pt>
                <c:pt idx="678">
                  <c:v>1.4054096026001199</c:v>
                </c:pt>
                <c:pt idx="679">
                  <c:v>1.40563042090043</c:v>
                </c:pt>
                <c:pt idx="680">
                  <c:v>1.40563042090043</c:v>
                </c:pt>
                <c:pt idx="681">
                  <c:v>1.40945603460137</c:v>
                </c:pt>
                <c:pt idx="682">
                  <c:v>1.40945603460137</c:v>
                </c:pt>
                <c:pt idx="683">
                  <c:v>1.4151153359775099</c:v>
                </c:pt>
                <c:pt idx="684">
                  <c:v>1.4151153359775099</c:v>
                </c:pt>
                <c:pt idx="685">
                  <c:v>1.4162418219972599</c:v>
                </c:pt>
                <c:pt idx="686">
                  <c:v>1.4162418219972599</c:v>
                </c:pt>
                <c:pt idx="687">
                  <c:v>1.41625138351428</c:v>
                </c:pt>
                <c:pt idx="688">
                  <c:v>1.41625138351428</c:v>
                </c:pt>
                <c:pt idx="689">
                  <c:v>1.42278769029063</c:v>
                </c:pt>
                <c:pt idx="690">
                  <c:v>1.42278769029063</c:v>
                </c:pt>
                <c:pt idx="691">
                  <c:v>1.4229520634802999</c:v>
                </c:pt>
                <c:pt idx="692">
                  <c:v>1.4229520634802999</c:v>
                </c:pt>
                <c:pt idx="693">
                  <c:v>1.42604919403083</c:v>
                </c:pt>
                <c:pt idx="694">
                  <c:v>1.42604919403083</c:v>
                </c:pt>
                <c:pt idx="695">
                  <c:v>1.43305681729884</c:v>
                </c:pt>
                <c:pt idx="696">
                  <c:v>1.43305681729884</c:v>
                </c:pt>
                <c:pt idx="697">
                  <c:v>1.4337181723966901</c:v>
                </c:pt>
                <c:pt idx="698">
                  <c:v>1.4337181723966901</c:v>
                </c:pt>
                <c:pt idx="699">
                  <c:v>1.4356968226429101</c:v>
                </c:pt>
                <c:pt idx="700">
                  <c:v>1.4356968226429101</c:v>
                </c:pt>
                <c:pt idx="701">
                  <c:v>1.43619315968275</c:v>
                </c:pt>
                <c:pt idx="702">
                  <c:v>1.43619315968275</c:v>
                </c:pt>
                <c:pt idx="703">
                  <c:v>1.44176322629106</c:v>
                </c:pt>
                <c:pt idx="704">
                  <c:v>1.44176322629106</c:v>
                </c:pt>
                <c:pt idx="705">
                  <c:v>1.44465017804089</c:v>
                </c:pt>
                <c:pt idx="706">
                  <c:v>1.44465017804089</c:v>
                </c:pt>
                <c:pt idx="707">
                  <c:v>1.44812864984182</c:v>
                </c:pt>
                <c:pt idx="708">
                  <c:v>1.44812864984182</c:v>
                </c:pt>
                <c:pt idx="709">
                  <c:v>1.4488008236980801</c:v>
                </c:pt>
                <c:pt idx="710">
                  <c:v>1.4488008236980801</c:v>
                </c:pt>
                <c:pt idx="711">
                  <c:v>1.4548388397573</c:v>
                </c:pt>
                <c:pt idx="712">
                  <c:v>1.4548388397573</c:v>
                </c:pt>
                <c:pt idx="713">
                  <c:v>1.4552794431370899</c:v>
                </c:pt>
                <c:pt idx="714">
                  <c:v>1.4552794431370899</c:v>
                </c:pt>
                <c:pt idx="715">
                  <c:v>1.45669928425356</c:v>
                </c:pt>
                <c:pt idx="716">
                  <c:v>1.45669928425356</c:v>
                </c:pt>
                <c:pt idx="717">
                  <c:v>1.4568814333947999</c:v>
                </c:pt>
                <c:pt idx="718">
                  <c:v>1.4568814333947999</c:v>
                </c:pt>
                <c:pt idx="719">
                  <c:v>1.4628343980327201</c:v>
                </c:pt>
                <c:pt idx="720">
                  <c:v>1.4628343980327201</c:v>
                </c:pt>
                <c:pt idx="721">
                  <c:v>1.46631089011461</c:v>
                </c:pt>
                <c:pt idx="722">
                  <c:v>1.46631089011461</c:v>
                </c:pt>
                <c:pt idx="723">
                  <c:v>1.4665508214504299</c:v>
                </c:pt>
                <c:pt idx="724">
                  <c:v>1.4665508214504299</c:v>
                </c:pt>
                <c:pt idx="725">
                  <c:v>1.4675461572272499</c:v>
                </c:pt>
                <c:pt idx="726">
                  <c:v>1.4675461572272499</c:v>
                </c:pt>
                <c:pt idx="727">
                  <c:v>1.4678473335842199</c:v>
                </c:pt>
                <c:pt idx="728">
                  <c:v>1.4678473335842199</c:v>
                </c:pt>
                <c:pt idx="729">
                  <c:v>1.46785031139176</c:v>
                </c:pt>
                <c:pt idx="730">
                  <c:v>1.46785031139176</c:v>
                </c:pt>
                <c:pt idx="731">
                  <c:v>1.47312344143596</c:v>
                </c:pt>
                <c:pt idx="732">
                  <c:v>1.47312344143596</c:v>
                </c:pt>
                <c:pt idx="733">
                  <c:v>1.4732082884592499</c:v>
                </c:pt>
                <c:pt idx="734">
                  <c:v>1.4732082884592499</c:v>
                </c:pt>
                <c:pt idx="735">
                  <c:v>1.47409679832214</c:v>
                </c:pt>
                <c:pt idx="736">
                  <c:v>1.47409679832214</c:v>
                </c:pt>
                <c:pt idx="737">
                  <c:v>1.4747172975599001</c:v>
                </c:pt>
                <c:pt idx="738">
                  <c:v>1.4747172975599001</c:v>
                </c:pt>
                <c:pt idx="739">
                  <c:v>1.47490271776814</c:v>
                </c:pt>
                <c:pt idx="740">
                  <c:v>1.47490271776814</c:v>
                </c:pt>
                <c:pt idx="741">
                  <c:v>1.4750107895767799</c:v>
                </c:pt>
                <c:pt idx="742">
                  <c:v>1.4750107895767799</c:v>
                </c:pt>
                <c:pt idx="743">
                  <c:v>1.47571471669467</c:v>
                </c:pt>
                <c:pt idx="744">
                  <c:v>1.47571471669467</c:v>
                </c:pt>
                <c:pt idx="745">
                  <c:v>1.4766487011229701</c:v>
                </c:pt>
                <c:pt idx="746">
                  <c:v>1.4766487011229701</c:v>
                </c:pt>
                <c:pt idx="747">
                  <c:v>1.48291100441055</c:v>
                </c:pt>
                <c:pt idx="748">
                  <c:v>1.48291100441055</c:v>
                </c:pt>
                <c:pt idx="749">
                  <c:v>1.48809734578613</c:v>
                </c:pt>
                <c:pt idx="750">
                  <c:v>1.48809734578613</c:v>
                </c:pt>
                <c:pt idx="751">
                  <c:v>1.49142238278487</c:v>
                </c:pt>
                <c:pt idx="752">
                  <c:v>1.49142238278487</c:v>
                </c:pt>
                <c:pt idx="753">
                  <c:v>1.4918027827735101</c:v>
                </c:pt>
                <c:pt idx="754">
                  <c:v>1.4918027827735101</c:v>
                </c:pt>
                <c:pt idx="755">
                  <c:v>1.4924833662533199</c:v>
                </c:pt>
                <c:pt idx="756">
                  <c:v>1.4924833662533199</c:v>
                </c:pt>
                <c:pt idx="757">
                  <c:v>1.49268419420354</c:v>
                </c:pt>
                <c:pt idx="758">
                  <c:v>1.49268419420354</c:v>
                </c:pt>
                <c:pt idx="759">
                  <c:v>1.49337815680631</c:v>
                </c:pt>
                <c:pt idx="760">
                  <c:v>1.49337815680631</c:v>
                </c:pt>
                <c:pt idx="761">
                  <c:v>1.49623281415202</c:v>
                </c:pt>
                <c:pt idx="762">
                  <c:v>1.49623281415202</c:v>
                </c:pt>
                <c:pt idx="763">
                  <c:v>1.4983946033720299</c:v>
                </c:pt>
                <c:pt idx="764">
                  <c:v>1.4983946033720299</c:v>
                </c:pt>
                <c:pt idx="765">
                  <c:v>1.49985025298359</c:v>
                </c:pt>
                <c:pt idx="766">
                  <c:v>1.49985025298359</c:v>
                </c:pt>
                <c:pt idx="767">
                  <c:v>1.5003924356178699</c:v>
                </c:pt>
                <c:pt idx="768">
                  <c:v>1.5003924356178699</c:v>
                </c:pt>
                <c:pt idx="769">
                  <c:v>1.5049588931467199</c:v>
                </c:pt>
                <c:pt idx="770">
                  <c:v>1.5049588931467199</c:v>
                </c:pt>
                <c:pt idx="771">
                  <c:v>1.5053924339465501</c:v>
                </c:pt>
                <c:pt idx="772">
                  <c:v>1.5053924339465501</c:v>
                </c:pt>
                <c:pt idx="773">
                  <c:v>1.5120816024694299</c:v>
                </c:pt>
                <c:pt idx="774">
                  <c:v>1.5120816024694299</c:v>
                </c:pt>
                <c:pt idx="775">
                  <c:v>1.5158589832973901</c:v>
                </c:pt>
                <c:pt idx="776">
                  <c:v>1.5158589832973901</c:v>
                </c:pt>
                <c:pt idx="777">
                  <c:v>1.51779857059156</c:v>
                </c:pt>
                <c:pt idx="778">
                  <c:v>1.51779857059156</c:v>
                </c:pt>
                <c:pt idx="779">
                  <c:v>1.52705390429891</c:v>
                </c:pt>
                <c:pt idx="780">
                  <c:v>1.52705390429891</c:v>
                </c:pt>
                <c:pt idx="781">
                  <c:v>1.5276960424180701</c:v>
                </c:pt>
                <c:pt idx="782">
                  <c:v>1.5276960424180701</c:v>
                </c:pt>
                <c:pt idx="783">
                  <c:v>1.52890001841899</c:v>
                </c:pt>
                <c:pt idx="784">
                  <c:v>1.52890001841899</c:v>
                </c:pt>
                <c:pt idx="785">
                  <c:v>1.5304787204071599</c:v>
                </c:pt>
                <c:pt idx="786">
                  <c:v>1.5304787204071599</c:v>
                </c:pt>
                <c:pt idx="787">
                  <c:v>1.53960573111332</c:v>
                </c:pt>
                <c:pt idx="788">
                  <c:v>1.53960573111332</c:v>
                </c:pt>
                <c:pt idx="789">
                  <c:v>1.5420023792569499</c:v>
                </c:pt>
                <c:pt idx="790">
                  <c:v>1.5420023792569499</c:v>
                </c:pt>
                <c:pt idx="791">
                  <c:v>1.5449113633399501</c:v>
                </c:pt>
                <c:pt idx="792">
                  <c:v>1.5449113633399501</c:v>
                </c:pt>
                <c:pt idx="793">
                  <c:v>1.54519889814976</c:v>
                </c:pt>
                <c:pt idx="794">
                  <c:v>1.54519889814976</c:v>
                </c:pt>
                <c:pt idx="795">
                  <c:v>1.54552260544661</c:v>
                </c:pt>
                <c:pt idx="796">
                  <c:v>1.54552260544661</c:v>
                </c:pt>
                <c:pt idx="797">
                  <c:v>1.54660780239393</c:v>
                </c:pt>
                <c:pt idx="798">
                  <c:v>1.54660780239393</c:v>
                </c:pt>
                <c:pt idx="799">
                  <c:v>1.55046901015281</c:v>
                </c:pt>
                <c:pt idx="800">
                  <c:v>1.55046901015281</c:v>
                </c:pt>
                <c:pt idx="801">
                  <c:v>1.55093849433139</c:v>
                </c:pt>
                <c:pt idx="802">
                  <c:v>1.55093849433139</c:v>
                </c:pt>
                <c:pt idx="803">
                  <c:v>1.55336012882954</c:v>
                </c:pt>
                <c:pt idx="804">
                  <c:v>1.55336012882954</c:v>
                </c:pt>
                <c:pt idx="805">
                  <c:v>1.5640916163913301</c:v>
                </c:pt>
                <c:pt idx="806">
                  <c:v>1.5640916163913301</c:v>
                </c:pt>
                <c:pt idx="807">
                  <c:v>1.5656046849620999</c:v>
                </c:pt>
                <c:pt idx="808">
                  <c:v>1.5656046849620999</c:v>
                </c:pt>
                <c:pt idx="809">
                  <c:v>1.56743335985568</c:v>
                </c:pt>
                <c:pt idx="810">
                  <c:v>1.56743335985568</c:v>
                </c:pt>
                <c:pt idx="811">
                  <c:v>1.5679477419680501</c:v>
                </c:pt>
                <c:pt idx="812">
                  <c:v>1.5679477419680501</c:v>
                </c:pt>
                <c:pt idx="813">
                  <c:v>1.56794817410175</c:v>
                </c:pt>
                <c:pt idx="814">
                  <c:v>1.56794817410175</c:v>
                </c:pt>
                <c:pt idx="815">
                  <c:v>1.5685678134438601</c:v>
                </c:pt>
                <c:pt idx="816">
                  <c:v>1.5685678134438601</c:v>
                </c:pt>
                <c:pt idx="817">
                  <c:v>1.56862351375497</c:v>
                </c:pt>
                <c:pt idx="818">
                  <c:v>1.56862351375497</c:v>
                </c:pt>
                <c:pt idx="819">
                  <c:v>1.57040780737395</c:v>
                </c:pt>
                <c:pt idx="820">
                  <c:v>1.57040780737395</c:v>
                </c:pt>
                <c:pt idx="821">
                  <c:v>1.5711847094461</c:v>
                </c:pt>
                <c:pt idx="822">
                  <c:v>1.5711847094461</c:v>
                </c:pt>
                <c:pt idx="823">
                  <c:v>1.5712061875471199</c:v>
                </c:pt>
                <c:pt idx="824">
                  <c:v>1.5712061875471199</c:v>
                </c:pt>
                <c:pt idx="825">
                  <c:v>1.57317005063909</c:v>
                </c:pt>
                <c:pt idx="826">
                  <c:v>1.57317005063909</c:v>
                </c:pt>
                <c:pt idx="827">
                  <c:v>1.5732804877473701</c:v>
                </c:pt>
                <c:pt idx="828">
                  <c:v>1.5732804877473701</c:v>
                </c:pt>
                <c:pt idx="829">
                  <c:v>1.5750748991004599</c:v>
                </c:pt>
                <c:pt idx="830">
                  <c:v>1.5750748991004599</c:v>
                </c:pt>
                <c:pt idx="831">
                  <c:v>1.5787968124829801</c:v>
                </c:pt>
                <c:pt idx="832">
                  <c:v>1.5787968124829801</c:v>
                </c:pt>
                <c:pt idx="833">
                  <c:v>1.5813340523796</c:v>
                </c:pt>
                <c:pt idx="834">
                  <c:v>1.5813340523796</c:v>
                </c:pt>
                <c:pt idx="835">
                  <c:v>1.58474279322307</c:v>
                </c:pt>
                <c:pt idx="836">
                  <c:v>1.58474279322307</c:v>
                </c:pt>
                <c:pt idx="837">
                  <c:v>1.5857065183921</c:v>
                </c:pt>
                <c:pt idx="838">
                  <c:v>1.5857065183921</c:v>
                </c:pt>
                <c:pt idx="839">
                  <c:v>1.58617785472864</c:v>
                </c:pt>
                <c:pt idx="840">
                  <c:v>1.58617785472864</c:v>
                </c:pt>
                <c:pt idx="841">
                  <c:v>1.5900732920851</c:v>
                </c:pt>
                <c:pt idx="842">
                  <c:v>1.5900732920851</c:v>
                </c:pt>
                <c:pt idx="843">
                  <c:v>1.5912650861578299</c:v>
                </c:pt>
                <c:pt idx="844">
                  <c:v>1.5912650861578299</c:v>
                </c:pt>
                <c:pt idx="845">
                  <c:v>1.59482498218496</c:v>
                </c:pt>
                <c:pt idx="846">
                  <c:v>1.59482498218496</c:v>
                </c:pt>
                <c:pt idx="847">
                  <c:v>1.5954731136335001</c:v>
                </c:pt>
                <c:pt idx="848">
                  <c:v>1.5954731136335001</c:v>
                </c:pt>
                <c:pt idx="849">
                  <c:v>1.6015162969149599</c:v>
                </c:pt>
                <c:pt idx="850">
                  <c:v>1.6015162969149599</c:v>
                </c:pt>
                <c:pt idx="851">
                  <c:v>1.60188965536689</c:v>
                </c:pt>
                <c:pt idx="852">
                  <c:v>1.60188965536689</c:v>
                </c:pt>
                <c:pt idx="853">
                  <c:v>1.6098748937982701</c:v>
                </c:pt>
                <c:pt idx="854">
                  <c:v>1.6098748937982701</c:v>
                </c:pt>
                <c:pt idx="855">
                  <c:v>1.6139586147792699</c:v>
                </c:pt>
                <c:pt idx="856">
                  <c:v>1.6139586147792699</c:v>
                </c:pt>
                <c:pt idx="857">
                  <c:v>1.6144003122097299</c:v>
                </c:pt>
                <c:pt idx="858">
                  <c:v>1.6144003122097299</c:v>
                </c:pt>
                <c:pt idx="859">
                  <c:v>1.61504374185184</c:v>
                </c:pt>
                <c:pt idx="860">
                  <c:v>1.61504374185184</c:v>
                </c:pt>
                <c:pt idx="861">
                  <c:v>1.61722220972527</c:v>
                </c:pt>
                <c:pt idx="862">
                  <c:v>1.61722220972527</c:v>
                </c:pt>
                <c:pt idx="863">
                  <c:v>1.61734317385043</c:v>
                </c:pt>
                <c:pt idx="864">
                  <c:v>1.61734317385043</c:v>
                </c:pt>
                <c:pt idx="865">
                  <c:v>1.6213537183617199</c:v>
                </c:pt>
                <c:pt idx="866">
                  <c:v>1.6213537183617199</c:v>
                </c:pt>
                <c:pt idx="867">
                  <c:v>1.6238210007193099</c:v>
                </c:pt>
                <c:pt idx="868">
                  <c:v>1.6238210007193099</c:v>
                </c:pt>
                <c:pt idx="869">
                  <c:v>1.62424614793676</c:v>
                </c:pt>
                <c:pt idx="870">
                  <c:v>1.62424614793676</c:v>
                </c:pt>
                <c:pt idx="871">
                  <c:v>1.6287589443581401</c:v>
                </c:pt>
                <c:pt idx="872">
                  <c:v>1.6287589443581401</c:v>
                </c:pt>
                <c:pt idx="873">
                  <c:v>1.6308288814835299</c:v>
                </c:pt>
                <c:pt idx="874">
                  <c:v>1.6308288814835299</c:v>
                </c:pt>
                <c:pt idx="875">
                  <c:v>1.6325648933721499</c:v>
                </c:pt>
                <c:pt idx="876">
                  <c:v>1.6325648933721499</c:v>
                </c:pt>
                <c:pt idx="877">
                  <c:v>1.6345006431493101</c:v>
                </c:pt>
                <c:pt idx="878">
                  <c:v>1.6345006431493101</c:v>
                </c:pt>
                <c:pt idx="879">
                  <c:v>1.6351659903079701</c:v>
                </c:pt>
                <c:pt idx="880">
                  <c:v>1.6351659903079701</c:v>
                </c:pt>
                <c:pt idx="881">
                  <c:v>1.6354432433475601</c:v>
                </c:pt>
                <c:pt idx="882">
                  <c:v>1.6354432433475601</c:v>
                </c:pt>
                <c:pt idx="883">
                  <c:v>1.63582787329331</c:v>
                </c:pt>
                <c:pt idx="884">
                  <c:v>1.63582787329331</c:v>
                </c:pt>
                <c:pt idx="885">
                  <c:v>1.6359370982054</c:v>
                </c:pt>
                <c:pt idx="886">
                  <c:v>1.6359370982054</c:v>
                </c:pt>
                <c:pt idx="887">
                  <c:v>1.6390713567683199</c:v>
                </c:pt>
                <c:pt idx="888">
                  <c:v>1.6390713567683199</c:v>
                </c:pt>
                <c:pt idx="889">
                  <c:v>1.64152692817311</c:v>
                </c:pt>
                <c:pt idx="890">
                  <c:v>1.64152692817311</c:v>
                </c:pt>
                <c:pt idx="891">
                  <c:v>1.6473451886351</c:v>
                </c:pt>
                <c:pt idx="892">
                  <c:v>1.6473451886351</c:v>
                </c:pt>
                <c:pt idx="893">
                  <c:v>1.64791890806504</c:v>
                </c:pt>
                <c:pt idx="894">
                  <c:v>1.64791890806504</c:v>
                </c:pt>
                <c:pt idx="895">
                  <c:v>1.6480987458660601</c:v>
                </c:pt>
                <c:pt idx="896">
                  <c:v>1.6480987458660601</c:v>
                </c:pt>
                <c:pt idx="897">
                  <c:v>1.6482790492964201</c:v>
                </c:pt>
                <c:pt idx="898">
                  <c:v>1.6482790492964201</c:v>
                </c:pt>
                <c:pt idx="899">
                  <c:v>1.65127377906121</c:v>
                </c:pt>
                <c:pt idx="900">
                  <c:v>1.65127377906121</c:v>
                </c:pt>
                <c:pt idx="901">
                  <c:v>1.66458149621978</c:v>
                </c:pt>
                <c:pt idx="902">
                  <c:v>1.66458149621978</c:v>
                </c:pt>
                <c:pt idx="903">
                  <c:v>1.6685083960961</c:v>
                </c:pt>
                <c:pt idx="904">
                  <c:v>1.6685083960961</c:v>
                </c:pt>
                <c:pt idx="905">
                  <c:v>1.6725473488990401</c:v>
                </c:pt>
                <c:pt idx="906">
                  <c:v>1.6725473488990401</c:v>
                </c:pt>
                <c:pt idx="907">
                  <c:v>1.67277148605419</c:v>
                </c:pt>
                <c:pt idx="908">
                  <c:v>1.67277148605419</c:v>
                </c:pt>
                <c:pt idx="909">
                  <c:v>1.67444537728009</c:v>
                </c:pt>
                <c:pt idx="910">
                  <c:v>1.67444537728009</c:v>
                </c:pt>
                <c:pt idx="911">
                  <c:v>1.6773222996172501</c:v>
                </c:pt>
                <c:pt idx="912">
                  <c:v>1.6773222996172501</c:v>
                </c:pt>
                <c:pt idx="913">
                  <c:v>1.6799106343746899</c:v>
                </c:pt>
                <c:pt idx="914">
                  <c:v>1.6799106343746899</c:v>
                </c:pt>
                <c:pt idx="915">
                  <c:v>1.68270720888318</c:v>
                </c:pt>
                <c:pt idx="916">
                  <c:v>1.68270720888318</c:v>
                </c:pt>
                <c:pt idx="917">
                  <c:v>1.68299071370697</c:v>
                </c:pt>
                <c:pt idx="918">
                  <c:v>1.68299071370697</c:v>
                </c:pt>
                <c:pt idx="919">
                  <c:v>1.68441885912476</c:v>
                </c:pt>
                <c:pt idx="920">
                  <c:v>1.68441885912476</c:v>
                </c:pt>
                <c:pt idx="921">
                  <c:v>1.68636678880028</c:v>
                </c:pt>
                <c:pt idx="922">
                  <c:v>1.68636678880028</c:v>
                </c:pt>
                <c:pt idx="923">
                  <c:v>1.68640678333344</c:v>
                </c:pt>
                <c:pt idx="924">
                  <c:v>1.68640678333344</c:v>
                </c:pt>
                <c:pt idx="925">
                  <c:v>1.6875311146989</c:v>
                </c:pt>
                <c:pt idx="926">
                  <c:v>1.6875311146989</c:v>
                </c:pt>
                <c:pt idx="927">
                  <c:v>1.6891533676230599</c:v>
                </c:pt>
                <c:pt idx="928">
                  <c:v>1.6891533676230599</c:v>
                </c:pt>
                <c:pt idx="929">
                  <c:v>1.6901441968261799</c:v>
                </c:pt>
                <c:pt idx="930">
                  <c:v>1.6901441968261799</c:v>
                </c:pt>
                <c:pt idx="931">
                  <c:v>1.6904906354640901</c:v>
                </c:pt>
                <c:pt idx="932">
                  <c:v>1.6904906354640901</c:v>
                </c:pt>
                <c:pt idx="933">
                  <c:v>1.6926910366303001</c:v>
                </c:pt>
                <c:pt idx="934">
                  <c:v>1.6926910366303001</c:v>
                </c:pt>
                <c:pt idx="935">
                  <c:v>1.69407793144622</c:v>
                </c:pt>
                <c:pt idx="936">
                  <c:v>1.69407793144622</c:v>
                </c:pt>
                <c:pt idx="937">
                  <c:v>1.69425189827817</c:v>
                </c:pt>
                <c:pt idx="938">
                  <c:v>1.69425189827817</c:v>
                </c:pt>
                <c:pt idx="939">
                  <c:v>1.6948675309222601</c:v>
                </c:pt>
                <c:pt idx="940">
                  <c:v>1.6948675309222601</c:v>
                </c:pt>
                <c:pt idx="941">
                  <c:v>1.70078990482623</c:v>
                </c:pt>
                <c:pt idx="942">
                  <c:v>1.70078990482623</c:v>
                </c:pt>
                <c:pt idx="943">
                  <c:v>1.70111481122813</c:v>
                </c:pt>
                <c:pt idx="944">
                  <c:v>1.70111481122813</c:v>
                </c:pt>
                <c:pt idx="945">
                  <c:v>1.70149375463772</c:v>
                </c:pt>
                <c:pt idx="946">
                  <c:v>1.70149375463772</c:v>
                </c:pt>
                <c:pt idx="947">
                  <c:v>1.70461895178574</c:v>
                </c:pt>
                <c:pt idx="948">
                  <c:v>1.70461895178574</c:v>
                </c:pt>
                <c:pt idx="949">
                  <c:v>1.7048609350136701</c:v>
                </c:pt>
                <c:pt idx="950">
                  <c:v>1.7048609350136701</c:v>
                </c:pt>
                <c:pt idx="951">
                  <c:v>1.70732799203162</c:v>
                </c:pt>
                <c:pt idx="952">
                  <c:v>1.70732799203162</c:v>
                </c:pt>
                <c:pt idx="953">
                  <c:v>1.7104115038573899</c:v>
                </c:pt>
                <c:pt idx="954">
                  <c:v>1.7104115038573899</c:v>
                </c:pt>
                <c:pt idx="955">
                  <c:v>1.7108474549433199</c:v>
                </c:pt>
                <c:pt idx="956">
                  <c:v>1.7108474549433199</c:v>
                </c:pt>
                <c:pt idx="957">
                  <c:v>1.7127358135970701</c:v>
                </c:pt>
                <c:pt idx="958">
                  <c:v>1.7127358135970701</c:v>
                </c:pt>
                <c:pt idx="959">
                  <c:v>1.71383771131512</c:v>
                </c:pt>
                <c:pt idx="960">
                  <c:v>1.71383771131512</c:v>
                </c:pt>
                <c:pt idx="961">
                  <c:v>1.7159565080683701</c:v>
                </c:pt>
                <c:pt idx="962">
                  <c:v>1.7159565080683701</c:v>
                </c:pt>
                <c:pt idx="963">
                  <c:v>1.7159715767255701</c:v>
                </c:pt>
                <c:pt idx="964">
                  <c:v>1.7159715767255701</c:v>
                </c:pt>
                <c:pt idx="965">
                  <c:v>1.7174782963965101</c:v>
                </c:pt>
                <c:pt idx="966">
                  <c:v>1.7174782963965101</c:v>
                </c:pt>
                <c:pt idx="967">
                  <c:v>1.72049984185411</c:v>
                </c:pt>
                <c:pt idx="968">
                  <c:v>1.72049984185411</c:v>
                </c:pt>
                <c:pt idx="969">
                  <c:v>1.72111523222475</c:v>
                </c:pt>
                <c:pt idx="970">
                  <c:v>1.72111523222475</c:v>
                </c:pt>
                <c:pt idx="971">
                  <c:v>1.72729457466905</c:v>
                </c:pt>
                <c:pt idx="972">
                  <c:v>1.72729457466905</c:v>
                </c:pt>
                <c:pt idx="973">
                  <c:v>1.7285484233527599</c:v>
                </c:pt>
                <c:pt idx="974">
                  <c:v>1.7285484233527599</c:v>
                </c:pt>
                <c:pt idx="975">
                  <c:v>1.7286458271854199</c:v>
                </c:pt>
                <c:pt idx="976">
                  <c:v>1.7286458271854199</c:v>
                </c:pt>
                <c:pt idx="977">
                  <c:v>1.7289128407123</c:v>
                </c:pt>
                <c:pt idx="978">
                  <c:v>1.7289128407123</c:v>
                </c:pt>
                <c:pt idx="979">
                  <c:v>1.7298994581581999</c:v>
                </c:pt>
                <c:pt idx="980">
                  <c:v>1.7298994581581999</c:v>
                </c:pt>
                <c:pt idx="981">
                  <c:v>1.7319682684795501</c:v>
                </c:pt>
                <c:pt idx="982">
                  <c:v>1.7319682684795501</c:v>
                </c:pt>
                <c:pt idx="983">
                  <c:v>1.73314309500046</c:v>
                </c:pt>
                <c:pt idx="984">
                  <c:v>1.73314309500046</c:v>
                </c:pt>
                <c:pt idx="985">
                  <c:v>1.7348253238599101</c:v>
                </c:pt>
                <c:pt idx="986">
                  <c:v>1.7348253238599101</c:v>
                </c:pt>
                <c:pt idx="987">
                  <c:v>1.7355311518441601</c:v>
                </c:pt>
                <c:pt idx="988">
                  <c:v>1.7355311518441601</c:v>
                </c:pt>
                <c:pt idx="989">
                  <c:v>1.73906019512136</c:v>
                </c:pt>
                <c:pt idx="990">
                  <c:v>1.73906019512136</c:v>
                </c:pt>
                <c:pt idx="991">
                  <c:v>1.7390760767608699</c:v>
                </c:pt>
                <c:pt idx="992">
                  <c:v>1.7390760767608699</c:v>
                </c:pt>
                <c:pt idx="993">
                  <c:v>1.7393839421450401</c:v>
                </c:pt>
                <c:pt idx="994">
                  <c:v>1.7393839421450401</c:v>
                </c:pt>
                <c:pt idx="995">
                  <c:v>1.74271925247376</c:v>
                </c:pt>
                <c:pt idx="996">
                  <c:v>1.74271925247376</c:v>
                </c:pt>
                <c:pt idx="997">
                  <c:v>1.74535994841246</c:v>
                </c:pt>
                <c:pt idx="998">
                  <c:v>1.74535994841246</c:v>
                </c:pt>
                <c:pt idx="999">
                  <c:v>1.7457803032263599</c:v>
                </c:pt>
                <c:pt idx="1000">
                  <c:v>1.7457803032263599</c:v>
                </c:pt>
                <c:pt idx="1001">
                  <c:v>1.7512262820592399</c:v>
                </c:pt>
                <c:pt idx="1002">
                  <c:v>1.7512262820592399</c:v>
                </c:pt>
                <c:pt idx="1003">
                  <c:v>1.75382230586827</c:v>
                </c:pt>
                <c:pt idx="1004">
                  <c:v>1.75382230586827</c:v>
                </c:pt>
                <c:pt idx="1005">
                  <c:v>1.7545176954125301</c:v>
                </c:pt>
                <c:pt idx="1006">
                  <c:v>1.7545176954125301</c:v>
                </c:pt>
                <c:pt idx="1007">
                  <c:v>1.7558792227728801</c:v>
                </c:pt>
                <c:pt idx="1008">
                  <c:v>1.7558792227728801</c:v>
                </c:pt>
                <c:pt idx="1009">
                  <c:v>1.75655944023893</c:v>
                </c:pt>
                <c:pt idx="1010">
                  <c:v>1.75655944023893</c:v>
                </c:pt>
                <c:pt idx="1011">
                  <c:v>1.7571360116674299</c:v>
                </c:pt>
                <c:pt idx="1012">
                  <c:v>1.7571360116674299</c:v>
                </c:pt>
                <c:pt idx="1013">
                  <c:v>1.75822155649465</c:v>
                </c:pt>
                <c:pt idx="1014">
                  <c:v>1.75822155649465</c:v>
                </c:pt>
                <c:pt idx="1015">
                  <c:v>1.75924868356979</c:v>
                </c:pt>
                <c:pt idx="1016">
                  <c:v>1.75924868356979</c:v>
                </c:pt>
                <c:pt idx="1017">
                  <c:v>1.7600724664027101</c:v>
                </c:pt>
                <c:pt idx="1018">
                  <c:v>1.7600724664027101</c:v>
                </c:pt>
                <c:pt idx="1019">
                  <c:v>1.76072022299816</c:v>
                </c:pt>
                <c:pt idx="1020">
                  <c:v>1.76072022299816</c:v>
                </c:pt>
                <c:pt idx="1021">
                  <c:v>1.76206904220621</c:v>
                </c:pt>
                <c:pt idx="1022">
                  <c:v>1.76206904220621</c:v>
                </c:pt>
                <c:pt idx="1023">
                  <c:v>1.76240060558908</c:v>
                </c:pt>
                <c:pt idx="1024">
                  <c:v>1.76240060558908</c:v>
                </c:pt>
                <c:pt idx="1025">
                  <c:v>1.7631452230667399</c:v>
                </c:pt>
                <c:pt idx="1026">
                  <c:v>1.7631452230667399</c:v>
                </c:pt>
                <c:pt idx="1027">
                  <c:v>1.76344910209557</c:v>
                </c:pt>
                <c:pt idx="1028">
                  <c:v>1.76344910209557</c:v>
                </c:pt>
                <c:pt idx="1029">
                  <c:v>1.76525927691075</c:v>
                </c:pt>
                <c:pt idx="1030">
                  <c:v>1.76525927691075</c:v>
                </c:pt>
                <c:pt idx="1031">
                  <c:v>1.76675021016546</c:v>
                </c:pt>
                <c:pt idx="1032">
                  <c:v>1.76675021016546</c:v>
                </c:pt>
                <c:pt idx="1033">
                  <c:v>1.76893074222036</c:v>
                </c:pt>
                <c:pt idx="1034">
                  <c:v>1.76893074222036</c:v>
                </c:pt>
                <c:pt idx="1035">
                  <c:v>1.76915489038984</c:v>
                </c:pt>
                <c:pt idx="1036">
                  <c:v>1.76915489038984</c:v>
                </c:pt>
                <c:pt idx="1037">
                  <c:v>1.7695289367943501</c:v>
                </c:pt>
                <c:pt idx="1038">
                  <c:v>1.7695289367943501</c:v>
                </c:pt>
                <c:pt idx="1039">
                  <c:v>1.77034705963601</c:v>
                </c:pt>
                <c:pt idx="1040">
                  <c:v>1.77034705963601</c:v>
                </c:pt>
                <c:pt idx="1041">
                  <c:v>1.7710108839007599</c:v>
                </c:pt>
                <c:pt idx="1042">
                  <c:v>1.7710108839007599</c:v>
                </c:pt>
                <c:pt idx="1043">
                  <c:v>1.7710875622277</c:v>
                </c:pt>
                <c:pt idx="1044">
                  <c:v>1.7710875622277</c:v>
                </c:pt>
                <c:pt idx="1045">
                  <c:v>1.77293799540661</c:v>
                </c:pt>
                <c:pt idx="1046">
                  <c:v>1.77293799540661</c:v>
                </c:pt>
                <c:pt idx="1047">
                  <c:v>1.77464951569943</c:v>
                </c:pt>
                <c:pt idx="1048">
                  <c:v>1.77464951569943</c:v>
                </c:pt>
                <c:pt idx="1049">
                  <c:v>1.77949161673656</c:v>
                </c:pt>
                <c:pt idx="1050">
                  <c:v>1.77949161673656</c:v>
                </c:pt>
                <c:pt idx="1051">
                  <c:v>1.7804739278591499</c:v>
                </c:pt>
                <c:pt idx="1052">
                  <c:v>1.7804739278591499</c:v>
                </c:pt>
                <c:pt idx="1053">
                  <c:v>1.7812483537332</c:v>
                </c:pt>
                <c:pt idx="1054">
                  <c:v>1.7812483537332</c:v>
                </c:pt>
                <c:pt idx="1055">
                  <c:v>1.78241819509386</c:v>
                </c:pt>
                <c:pt idx="1056">
                  <c:v>1.78241819509386</c:v>
                </c:pt>
                <c:pt idx="1057">
                  <c:v>1.7828285748219399</c:v>
                </c:pt>
                <c:pt idx="1058">
                  <c:v>1.7828285748219399</c:v>
                </c:pt>
                <c:pt idx="1059">
                  <c:v>1.7873791790975599</c:v>
                </c:pt>
                <c:pt idx="1060">
                  <c:v>1.7873791790975599</c:v>
                </c:pt>
                <c:pt idx="1061">
                  <c:v>1.7887629716705999</c:v>
                </c:pt>
                <c:pt idx="1062">
                  <c:v>1.7887629716705999</c:v>
                </c:pt>
                <c:pt idx="1063">
                  <c:v>1.78983932984967</c:v>
                </c:pt>
                <c:pt idx="1064">
                  <c:v>1.78983932984967</c:v>
                </c:pt>
                <c:pt idx="1065">
                  <c:v>1.79070977873657</c:v>
                </c:pt>
                <c:pt idx="1066">
                  <c:v>1.79070977873657</c:v>
                </c:pt>
                <c:pt idx="1067">
                  <c:v>1.7949576877840701</c:v>
                </c:pt>
                <c:pt idx="1068">
                  <c:v>1.7949576877840701</c:v>
                </c:pt>
                <c:pt idx="1069">
                  <c:v>1.7953169831489599</c:v>
                </c:pt>
                <c:pt idx="1070">
                  <c:v>1.7953169831489599</c:v>
                </c:pt>
                <c:pt idx="1071">
                  <c:v>1.7970372737476701</c:v>
                </c:pt>
                <c:pt idx="1072">
                  <c:v>1.7970372737476701</c:v>
                </c:pt>
                <c:pt idx="1073">
                  <c:v>1.7981386657004399</c:v>
                </c:pt>
                <c:pt idx="1074">
                  <c:v>1.7981386657004399</c:v>
                </c:pt>
                <c:pt idx="1075">
                  <c:v>1.8003094379959499</c:v>
                </c:pt>
                <c:pt idx="1076">
                  <c:v>1.8003094379959499</c:v>
                </c:pt>
                <c:pt idx="1077">
                  <c:v>1.80112320268681</c:v>
                </c:pt>
                <c:pt idx="1078">
                  <c:v>1.80112320268681</c:v>
                </c:pt>
                <c:pt idx="1079">
                  <c:v>1.8013212497376601</c:v>
                </c:pt>
                <c:pt idx="1080">
                  <c:v>1.8013212497376601</c:v>
                </c:pt>
                <c:pt idx="1081">
                  <c:v>1.8025757871007499</c:v>
                </c:pt>
                <c:pt idx="1082">
                  <c:v>1.8025757871007499</c:v>
                </c:pt>
                <c:pt idx="1083">
                  <c:v>1.8053215273388501</c:v>
                </c:pt>
                <c:pt idx="1084">
                  <c:v>1.8053215273388501</c:v>
                </c:pt>
                <c:pt idx="1085">
                  <c:v>1.8054260978316099</c:v>
                </c:pt>
                <c:pt idx="1086">
                  <c:v>1.8054260978316099</c:v>
                </c:pt>
                <c:pt idx="1087">
                  <c:v>1.8117610677504501</c:v>
                </c:pt>
                <c:pt idx="1088">
                  <c:v>1.8117610677504501</c:v>
                </c:pt>
                <c:pt idx="1089">
                  <c:v>1.8118510592927</c:v>
                </c:pt>
                <c:pt idx="1090">
                  <c:v>1.8118510592927</c:v>
                </c:pt>
                <c:pt idx="1091">
                  <c:v>1.8140243031940499</c:v>
                </c:pt>
                <c:pt idx="1092">
                  <c:v>1.8140243031940499</c:v>
                </c:pt>
                <c:pt idx="1093">
                  <c:v>1.81441383475651</c:v>
                </c:pt>
                <c:pt idx="1094">
                  <c:v>1.81441383475651</c:v>
                </c:pt>
                <c:pt idx="1095">
                  <c:v>1.8179119549759499</c:v>
                </c:pt>
                <c:pt idx="1096">
                  <c:v>1.8179119549759499</c:v>
                </c:pt>
                <c:pt idx="1097">
                  <c:v>1.81824472171188</c:v>
                </c:pt>
                <c:pt idx="1098">
                  <c:v>1.81824472171188</c:v>
                </c:pt>
                <c:pt idx="1099">
                  <c:v>1.8188350310493999</c:v>
                </c:pt>
                <c:pt idx="1100">
                  <c:v>1.8188350310493999</c:v>
                </c:pt>
                <c:pt idx="1101">
                  <c:v>1.82034143006867</c:v>
                </c:pt>
                <c:pt idx="1102">
                  <c:v>1.82034143006867</c:v>
                </c:pt>
                <c:pt idx="1103">
                  <c:v>1.8213184131598901</c:v>
                </c:pt>
                <c:pt idx="1104">
                  <c:v>1.8213184131598901</c:v>
                </c:pt>
                <c:pt idx="1105">
                  <c:v>1.8230774709920099</c:v>
                </c:pt>
                <c:pt idx="1106">
                  <c:v>1.8230774709920099</c:v>
                </c:pt>
                <c:pt idx="1107">
                  <c:v>1.8236593492400099</c:v>
                </c:pt>
                <c:pt idx="1108">
                  <c:v>1.8236593492400099</c:v>
                </c:pt>
                <c:pt idx="1109">
                  <c:v>1.82366376290788</c:v>
                </c:pt>
                <c:pt idx="1110">
                  <c:v>1.82366376290788</c:v>
                </c:pt>
                <c:pt idx="1111">
                  <c:v>1.8251040756016299</c:v>
                </c:pt>
                <c:pt idx="1112">
                  <c:v>1.8251040756016299</c:v>
                </c:pt>
                <c:pt idx="1113">
                  <c:v>1.8301707173664701</c:v>
                </c:pt>
                <c:pt idx="1114">
                  <c:v>1.8301707173664701</c:v>
                </c:pt>
                <c:pt idx="1115">
                  <c:v>1.83032481653237</c:v>
                </c:pt>
                <c:pt idx="1116">
                  <c:v>1.83032481653237</c:v>
                </c:pt>
                <c:pt idx="1117">
                  <c:v>1.8371628858721301</c:v>
                </c:pt>
                <c:pt idx="1118">
                  <c:v>1.8371628858721301</c:v>
                </c:pt>
                <c:pt idx="1119">
                  <c:v>1.8426951700234799</c:v>
                </c:pt>
                <c:pt idx="1120">
                  <c:v>1.8426951700234799</c:v>
                </c:pt>
                <c:pt idx="1121">
                  <c:v>1.84350567057021</c:v>
                </c:pt>
                <c:pt idx="1122">
                  <c:v>1.84350567057021</c:v>
                </c:pt>
                <c:pt idx="1123">
                  <c:v>1.84534103935361</c:v>
                </c:pt>
                <c:pt idx="1124">
                  <c:v>1.84534103935361</c:v>
                </c:pt>
                <c:pt idx="1125">
                  <c:v>1.8455516706962301</c:v>
                </c:pt>
                <c:pt idx="1126">
                  <c:v>1.8455516706962301</c:v>
                </c:pt>
                <c:pt idx="1127">
                  <c:v>1.8481730781208601</c:v>
                </c:pt>
                <c:pt idx="1128">
                  <c:v>1.8481730781208601</c:v>
                </c:pt>
                <c:pt idx="1129">
                  <c:v>1.8500466085072</c:v>
                </c:pt>
                <c:pt idx="1130">
                  <c:v>1.8500466085072</c:v>
                </c:pt>
                <c:pt idx="1131">
                  <c:v>1.85050180972342</c:v>
                </c:pt>
                <c:pt idx="1132">
                  <c:v>1.85050180972342</c:v>
                </c:pt>
                <c:pt idx="1133">
                  <c:v>1.8528638145354399</c:v>
                </c:pt>
                <c:pt idx="1134">
                  <c:v>1.8528638145354399</c:v>
                </c:pt>
                <c:pt idx="1135">
                  <c:v>1.8538113850092499</c:v>
                </c:pt>
                <c:pt idx="1136">
                  <c:v>1.8538113850092499</c:v>
                </c:pt>
                <c:pt idx="1137">
                  <c:v>1.8549657003373901</c:v>
                </c:pt>
                <c:pt idx="1138">
                  <c:v>1.8549657003373901</c:v>
                </c:pt>
                <c:pt idx="1139">
                  <c:v>1.85507764563836</c:v>
                </c:pt>
                <c:pt idx="1140">
                  <c:v>1.85507764563836</c:v>
                </c:pt>
                <c:pt idx="1141">
                  <c:v>1.8630727192936001</c:v>
                </c:pt>
                <c:pt idx="1142">
                  <c:v>1.8630727192936001</c:v>
                </c:pt>
                <c:pt idx="1143">
                  <c:v>1.8630786039273299</c:v>
                </c:pt>
                <c:pt idx="1144">
                  <c:v>1.8630786039273299</c:v>
                </c:pt>
                <c:pt idx="1145">
                  <c:v>1.8641400308696101</c:v>
                </c:pt>
                <c:pt idx="1146">
                  <c:v>1.8641400308696101</c:v>
                </c:pt>
                <c:pt idx="1147">
                  <c:v>1.8641451978028001</c:v>
                </c:pt>
                <c:pt idx="1148">
                  <c:v>1.8641451978028001</c:v>
                </c:pt>
                <c:pt idx="1149">
                  <c:v>1.86564843910564</c:v>
                </c:pt>
                <c:pt idx="1150">
                  <c:v>1.86564843910564</c:v>
                </c:pt>
                <c:pt idx="1151">
                  <c:v>1.8668069532626801</c:v>
                </c:pt>
                <c:pt idx="1152">
                  <c:v>1.8668069532626801</c:v>
                </c:pt>
                <c:pt idx="1153">
                  <c:v>1.8676013448823301</c:v>
                </c:pt>
                <c:pt idx="1154">
                  <c:v>1.8676013448823301</c:v>
                </c:pt>
                <c:pt idx="1155">
                  <c:v>1.8689100775357701</c:v>
                </c:pt>
                <c:pt idx="1156">
                  <c:v>1.8689100775357701</c:v>
                </c:pt>
                <c:pt idx="1157">
                  <c:v>1.8700771209178499</c:v>
                </c:pt>
                <c:pt idx="1158">
                  <c:v>1.8700771209178499</c:v>
                </c:pt>
                <c:pt idx="1159">
                  <c:v>1.8719789705736201</c:v>
                </c:pt>
                <c:pt idx="1160">
                  <c:v>1.8719789705736201</c:v>
                </c:pt>
                <c:pt idx="1161">
                  <c:v>1.8764258746798801</c:v>
                </c:pt>
                <c:pt idx="1162">
                  <c:v>1.8764258746798801</c:v>
                </c:pt>
                <c:pt idx="1163">
                  <c:v>1.8766605920706301</c:v>
                </c:pt>
                <c:pt idx="1164">
                  <c:v>1.8766605920706301</c:v>
                </c:pt>
                <c:pt idx="1165">
                  <c:v>1.8767731260168099</c:v>
                </c:pt>
                <c:pt idx="1166">
                  <c:v>1.8767731260168099</c:v>
                </c:pt>
                <c:pt idx="1167">
                  <c:v>1.87761505980736</c:v>
                </c:pt>
                <c:pt idx="1168">
                  <c:v>1.87761505980736</c:v>
                </c:pt>
                <c:pt idx="1169">
                  <c:v>1.88271262908498</c:v>
                </c:pt>
                <c:pt idx="1170">
                  <c:v>1.88271262908498</c:v>
                </c:pt>
                <c:pt idx="1171">
                  <c:v>1.8852636715228801</c:v>
                </c:pt>
                <c:pt idx="1172">
                  <c:v>1.8852636715228801</c:v>
                </c:pt>
                <c:pt idx="1173">
                  <c:v>1.88606116378496</c:v>
                </c:pt>
                <c:pt idx="1174">
                  <c:v>1.88606116378496</c:v>
                </c:pt>
                <c:pt idx="1175">
                  <c:v>1.8878909586762</c:v>
                </c:pt>
                <c:pt idx="1176">
                  <c:v>1.8878909586762</c:v>
                </c:pt>
                <c:pt idx="1177">
                  <c:v>1.88970798002725</c:v>
                </c:pt>
                <c:pt idx="1178">
                  <c:v>1.88970798002725</c:v>
                </c:pt>
                <c:pt idx="1179">
                  <c:v>1.8913948019514299</c:v>
                </c:pt>
                <c:pt idx="1180">
                  <c:v>1.8913948019514299</c:v>
                </c:pt>
                <c:pt idx="1181">
                  <c:v>1.8926623611933999</c:v>
                </c:pt>
                <c:pt idx="1182">
                  <c:v>1.8926623611933999</c:v>
                </c:pt>
                <c:pt idx="1183">
                  <c:v>1.8957187667145501</c:v>
                </c:pt>
                <c:pt idx="1184">
                  <c:v>1.8957187667145501</c:v>
                </c:pt>
                <c:pt idx="1185">
                  <c:v>1.89810086094487</c:v>
                </c:pt>
                <c:pt idx="1186">
                  <c:v>1.89810086094487</c:v>
                </c:pt>
                <c:pt idx="1187">
                  <c:v>1.8983455896963299</c:v>
                </c:pt>
                <c:pt idx="1188">
                  <c:v>1.8983455896963299</c:v>
                </c:pt>
                <c:pt idx="1189">
                  <c:v>1.89874654990864</c:v>
                </c:pt>
                <c:pt idx="1190">
                  <c:v>1.89874654990864</c:v>
                </c:pt>
                <c:pt idx="1191">
                  <c:v>1.89900030334979</c:v>
                </c:pt>
                <c:pt idx="1192">
                  <c:v>1.89900030334979</c:v>
                </c:pt>
                <c:pt idx="1193">
                  <c:v>1.9036054603274299</c:v>
                </c:pt>
                <c:pt idx="1194">
                  <c:v>1.9036054603274299</c:v>
                </c:pt>
                <c:pt idx="1195">
                  <c:v>1.9088312953877999</c:v>
                </c:pt>
                <c:pt idx="1196">
                  <c:v>1.9088312953877999</c:v>
                </c:pt>
                <c:pt idx="1197">
                  <c:v>1.90915847023606</c:v>
                </c:pt>
                <c:pt idx="1198">
                  <c:v>1.90915847023606</c:v>
                </c:pt>
                <c:pt idx="1199">
                  <c:v>1.91072535212535</c:v>
                </c:pt>
                <c:pt idx="1200">
                  <c:v>1.91072535212535</c:v>
                </c:pt>
                <c:pt idx="1201">
                  <c:v>1.9142586241928199</c:v>
                </c:pt>
                <c:pt idx="1202">
                  <c:v>1.9142586241928199</c:v>
                </c:pt>
                <c:pt idx="1203">
                  <c:v>1.9193583297388299</c:v>
                </c:pt>
                <c:pt idx="1204">
                  <c:v>1.9193583297388299</c:v>
                </c:pt>
                <c:pt idx="1205">
                  <c:v>1.9201233042636601</c:v>
                </c:pt>
                <c:pt idx="1206">
                  <c:v>1.9201233042636601</c:v>
                </c:pt>
                <c:pt idx="1207">
                  <c:v>1.9202737374685599</c:v>
                </c:pt>
                <c:pt idx="1208">
                  <c:v>1.9202737374685599</c:v>
                </c:pt>
                <c:pt idx="1209">
                  <c:v>1.92036691297813</c:v>
                </c:pt>
                <c:pt idx="1210">
                  <c:v>1.92036691297813</c:v>
                </c:pt>
                <c:pt idx="1211">
                  <c:v>1.9205301194647699</c:v>
                </c:pt>
                <c:pt idx="1212">
                  <c:v>1.9205301194647699</c:v>
                </c:pt>
                <c:pt idx="1213">
                  <c:v>1.9212689941541701</c:v>
                </c:pt>
                <c:pt idx="1214">
                  <c:v>1.9212689941541701</c:v>
                </c:pt>
                <c:pt idx="1215">
                  <c:v>1.9212766120871201</c:v>
                </c:pt>
                <c:pt idx="1216">
                  <c:v>1.9212766120871201</c:v>
                </c:pt>
                <c:pt idx="1217">
                  <c:v>1.9237453387936201</c:v>
                </c:pt>
                <c:pt idx="1218">
                  <c:v>1.9237453387936201</c:v>
                </c:pt>
                <c:pt idx="1219">
                  <c:v>1.92552286864822</c:v>
                </c:pt>
                <c:pt idx="1220">
                  <c:v>1.92552286864822</c:v>
                </c:pt>
                <c:pt idx="1221">
                  <c:v>1.9271394853692001</c:v>
                </c:pt>
                <c:pt idx="1222">
                  <c:v>1.9271394853692001</c:v>
                </c:pt>
                <c:pt idx="1223">
                  <c:v>1.9289231883081499</c:v>
                </c:pt>
                <c:pt idx="1224">
                  <c:v>1.9289231883081499</c:v>
                </c:pt>
                <c:pt idx="1225">
                  <c:v>1.9296904031117299</c:v>
                </c:pt>
                <c:pt idx="1226">
                  <c:v>1.9296904031117299</c:v>
                </c:pt>
                <c:pt idx="1227">
                  <c:v>1.93523195711455</c:v>
                </c:pt>
                <c:pt idx="1228">
                  <c:v>1.93523195711455</c:v>
                </c:pt>
                <c:pt idx="1229">
                  <c:v>1.9399558725300501</c:v>
                </c:pt>
                <c:pt idx="1230">
                  <c:v>1.9399558725300501</c:v>
                </c:pt>
                <c:pt idx="1231">
                  <c:v>1.94237382943718</c:v>
                </c:pt>
                <c:pt idx="1232">
                  <c:v>1.94237382943718</c:v>
                </c:pt>
                <c:pt idx="1233">
                  <c:v>1.9424916322813099</c:v>
                </c:pt>
                <c:pt idx="1234">
                  <c:v>1.9424916322813099</c:v>
                </c:pt>
                <c:pt idx="1235">
                  <c:v>1.9454222285930201</c:v>
                </c:pt>
                <c:pt idx="1236">
                  <c:v>1.9454222285930201</c:v>
                </c:pt>
                <c:pt idx="1237">
                  <c:v>1.94750298404385</c:v>
                </c:pt>
                <c:pt idx="1238">
                  <c:v>1.94750298404385</c:v>
                </c:pt>
                <c:pt idx="1239">
                  <c:v>1.9477897595296401</c:v>
                </c:pt>
                <c:pt idx="1240">
                  <c:v>1.9477897595296401</c:v>
                </c:pt>
                <c:pt idx="1241">
                  <c:v>1.94808050841155</c:v>
                </c:pt>
                <c:pt idx="1242">
                  <c:v>1.94808050841155</c:v>
                </c:pt>
                <c:pt idx="1243">
                  <c:v>1.94826023570364</c:v>
                </c:pt>
                <c:pt idx="1244">
                  <c:v>1.94826023570364</c:v>
                </c:pt>
                <c:pt idx="1245">
                  <c:v>1.94840917253047</c:v>
                </c:pt>
                <c:pt idx="1246">
                  <c:v>1.94840917253047</c:v>
                </c:pt>
                <c:pt idx="1247">
                  <c:v>1.9488559254620399</c:v>
                </c:pt>
                <c:pt idx="1248">
                  <c:v>1.9488559254620399</c:v>
                </c:pt>
                <c:pt idx="1249">
                  <c:v>1.94904917105605</c:v>
                </c:pt>
                <c:pt idx="1250">
                  <c:v>1.94904917105605</c:v>
                </c:pt>
                <c:pt idx="1251">
                  <c:v>1.94935717412246</c:v>
                </c:pt>
                <c:pt idx="1252">
                  <c:v>1.94935717412246</c:v>
                </c:pt>
                <c:pt idx="1253">
                  <c:v>1.9514909962243701</c:v>
                </c:pt>
                <c:pt idx="1254">
                  <c:v>1.9514909962243701</c:v>
                </c:pt>
                <c:pt idx="1255">
                  <c:v>1.9545044832173299</c:v>
                </c:pt>
                <c:pt idx="1256">
                  <c:v>1.9545044832173299</c:v>
                </c:pt>
                <c:pt idx="1257">
                  <c:v>1.95582537942385</c:v>
                </c:pt>
                <c:pt idx="1258">
                  <c:v>1.95582537942385</c:v>
                </c:pt>
                <c:pt idx="1259">
                  <c:v>1.9569806734364099</c:v>
                </c:pt>
                <c:pt idx="1260">
                  <c:v>1.9569806734364099</c:v>
                </c:pt>
                <c:pt idx="1261">
                  <c:v>1.96118300920559</c:v>
                </c:pt>
                <c:pt idx="1262">
                  <c:v>1.96118300920559</c:v>
                </c:pt>
                <c:pt idx="1263">
                  <c:v>1.96121953759151</c:v>
                </c:pt>
                <c:pt idx="1264">
                  <c:v>1.96121953759151</c:v>
                </c:pt>
                <c:pt idx="1265">
                  <c:v>1.96186780199475</c:v>
                </c:pt>
                <c:pt idx="1266">
                  <c:v>1.96186780199475</c:v>
                </c:pt>
                <c:pt idx="1267">
                  <c:v>1.9633648760683999</c:v>
                </c:pt>
                <c:pt idx="1268">
                  <c:v>1.9633648760683999</c:v>
                </c:pt>
                <c:pt idx="1269">
                  <c:v>1.96433169148501</c:v>
                </c:pt>
                <c:pt idx="1270">
                  <c:v>1.96433169148501</c:v>
                </c:pt>
                <c:pt idx="1271">
                  <c:v>1.9666406943761701</c:v>
                </c:pt>
                <c:pt idx="1272">
                  <c:v>1.9666406943761701</c:v>
                </c:pt>
                <c:pt idx="1273">
                  <c:v>1.9680569837939801</c:v>
                </c:pt>
                <c:pt idx="1274">
                  <c:v>1.9680569837939801</c:v>
                </c:pt>
                <c:pt idx="1275">
                  <c:v>1.9707345159127001</c:v>
                </c:pt>
                <c:pt idx="1276">
                  <c:v>1.9707345159127001</c:v>
                </c:pt>
                <c:pt idx="1277">
                  <c:v>1.97293502294422</c:v>
                </c:pt>
                <c:pt idx="1278">
                  <c:v>1.97293502294422</c:v>
                </c:pt>
                <c:pt idx="1279">
                  <c:v>1.9755529849229101</c:v>
                </c:pt>
                <c:pt idx="1280">
                  <c:v>1.9755529849229101</c:v>
                </c:pt>
                <c:pt idx="1281">
                  <c:v>1.9760430870977801</c:v>
                </c:pt>
                <c:pt idx="1282">
                  <c:v>1.9760430870977801</c:v>
                </c:pt>
                <c:pt idx="1283">
                  <c:v>1.97773133389643</c:v>
                </c:pt>
                <c:pt idx="1284">
                  <c:v>1.97773133389643</c:v>
                </c:pt>
                <c:pt idx="1285">
                  <c:v>1.9780634413389899</c:v>
                </c:pt>
                <c:pt idx="1286">
                  <c:v>1.9780634413389899</c:v>
                </c:pt>
                <c:pt idx="1287">
                  <c:v>1.9786456818136799</c:v>
                </c:pt>
                <c:pt idx="1288">
                  <c:v>1.9786456818136799</c:v>
                </c:pt>
                <c:pt idx="1289">
                  <c:v>1.9821296300382301</c:v>
                </c:pt>
                <c:pt idx="1290">
                  <c:v>1.9821296300382301</c:v>
                </c:pt>
                <c:pt idx="1291">
                  <c:v>1.9830933582549699</c:v>
                </c:pt>
                <c:pt idx="1292">
                  <c:v>1.9830933582549699</c:v>
                </c:pt>
                <c:pt idx="1293">
                  <c:v>1.9884012417024</c:v>
                </c:pt>
                <c:pt idx="1294">
                  <c:v>1.9884012417024</c:v>
                </c:pt>
                <c:pt idx="1295">
                  <c:v>1.99473650156918</c:v>
                </c:pt>
                <c:pt idx="1296">
                  <c:v>1.99473650156918</c:v>
                </c:pt>
                <c:pt idx="1297">
                  <c:v>2.0009694767098498</c:v>
                </c:pt>
                <c:pt idx="1298">
                  <c:v>2.0009694767098498</c:v>
                </c:pt>
                <c:pt idx="1299">
                  <c:v>2.0016988880278399</c:v>
                </c:pt>
                <c:pt idx="1300">
                  <c:v>2.0016988880278399</c:v>
                </c:pt>
                <c:pt idx="1301">
                  <c:v>2.0059160172087198</c:v>
                </c:pt>
                <c:pt idx="1302">
                  <c:v>2.0059160172087198</c:v>
                </c:pt>
                <c:pt idx="1303">
                  <c:v>2.0082259807553</c:v>
                </c:pt>
                <c:pt idx="1304">
                  <c:v>2.0082259807553</c:v>
                </c:pt>
                <c:pt idx="1305">
                  <c:v>2.0097809006038898</c:v>
                </c:pt>
                <c:pt idx="1306">
                  <c:v>2.0097809006038898</c:v>
                </c:pt>
                <c:pt idx="1307">
                  <c:v>2.01037865900792</c:v>
                </c:pt>
                <c:pt idx="1308">
                  <c:v>2.01037865900792</c:v>
                </c:pt>
                <c:pt idx="1309">
                  <c:v>2.0109003959794398</c:v>
                </c:pt>
                <c:pt idx="1310">
                  <c:v>2.0109003959794398</c:v>
                </c:pt>
                <c:pt idx="1311">
                  <c:v>2.0120792206861302</c:v>
                </c:pt>
                <c:pt idx="1312">
                  <c:v>2.0120792206861302</c:v>
                </c:pt>
                <c:pt idx="1313">
                  <c:v>2.01506927391809</c:v>
                </c:pt>
                <c:pt idx="1314">
                  <c:v>2.01506927391809</c:v>
                </c:pt>
                <c:pt idx="1315">
                  <c:v>2.0176224431277801</c:v>
                </c:pt>
                <c:pt idx="1316">
                  <c:v>2.0176224431277801</c:v>
                </c:pt>
                <c:pt idx="1317">
                  <c:v>2.0293224229175402</c:v>
                </c:pt>
                <c:pt idx="1318">
                  <c:v>2.0293224229175402</c:v>
                </c:pt>
                <c:pt idx="1319">
                  <c:v>2.0296725192519598</c:v>
                </c:pt>
                <c:pt idx="1320">
                  <c:v>2.0296725192519598</c:v>
                </c:pt>
                <c:pt idx="1321">
                  <c:v>2.03102149961923</c:v>
                </c:pt>
                <c:pt idx="1322">
                  <c:v>2.03102149961923</c:v>
                </c:pt>
                <c:pt idx="1323">
                  <c:v>2.04142783945391</c:v>
                </c:pt>
                <c:pt idx="1324">
                  <c:v>2.04142783945391</c:v>
                </c:pt>
                <c:pt idx="1325">
                  <c:v>2.0420464204339801</c:v>
                </c:pt>
                <c:pt idx="1326">
                  <c:v>2.0420464204339801</c:v>
                </c:pt>
                <c:pt idx="1327">
                  <c:v>2.0421819045701</c:v>
                </c:pt>
                <c:pt idx="1328">
                  <c:v>2.0421819045701</c:v>
                </c:pt>
                <c:pt idx="1329">
                  <c:v>2.0427663094318</c:v>
                </c:pt>
                <c:pt idx="1330">
                  <c:v>2.0427663094318</c:v>
                </c:pt>
                <c:pt idx="1331">
                  <c:v>2.0434801480390101</c:v>
                </c:pt>
                <c:pt idx="1332">
                  <c:v>2.0434801480390101</c:v>
                </c:pt>
                <c:pt idx="1333">
                  <c:v>2.04418602951541</c:v>
                </c:pt>
                <c:pt idx="1334">
                  <c:v>2.04418602951541</c:v>
                </c:pt>
                <c:pt idx="1335">
                  <c:v>2.04550209487273</c:v>
                </c:pt>
                <c:pt idx="1336">
                  <c:v>2.04550209487273</c:v>
                </c:pt>
                <c:pt idx="1337">
                  <c:v>2.0504412893346702</c:v>
                </c:pt>
                <c:pt idx="1338">
                  <c:v>2.0504412893346702</c:v>
                </c:pt>
                <c:pt idx="1339">
                  <c:v>2.0524006021832202</c:v>
                </c:pt>
                <c:pt idx="1340">
                  <c:v>2.0524006021832202</c:v>
                </c:pt>
                <c:pt idx="1341">
                  <c:v>2.0529781548941899</c:v>
                </c:pt>
                <c:pt idx="1342">
                  <c:v>2.0529781548941899</c:v>
                </c:pt>
                <c:pt idx="1343">
                  <c:v>2.0665241834922301</c:v>
                </c:pt>
                <c:pt idx="1344">
                  <c:v>2.0665241834922301</c:v>
                </c:pt>
                <c:pt idx="1345">
                  <c:v>2.06888939409827</c:v>
                </c:pt>
                <c:pt idx="1346">
                  <c:v>2.06888939409827</c:v>
                </c:pt>
                <c:pt idx="1347">
                  <c:v>2.0703710922642999</c:v>
                </c:pt>
                <c:pt idx="1348">
                  <c:v>2.0703710922642999</c:v>
                </c:pt>
                <c:pt idx="1349">
                  <c:v>2.0753483937557302</c:v>
                </c:pt>
                <c:pt idx="1350">
                  <c:v>2.0753483937557302</c:v>
                </c:pt>
                <c:pt idx="1351">
                  <c:v>2.0758606930232402</c:v>
                </c:pt>
                <c:pt idx="1352">
                  <c:v>2.0758606930232402</c:v>
                </c:pt>
                <c:pt idx="1353">
                  <c:v>2.07962970099753</c:v>
                </c:pt>
                <c:pt idx="1354">
                  <c:v>2.07962970099753</c:v>
                </c:pt>
                <c:pt idx="1355">
                  <c:v>2.07991591197153</c:v>
                </c:pt>
                <c:pt idx="1356">
                  <c:v>2.07991591197153</c:v>
                </c:pt>
                <c:pt idx="1357">
                  <c:v>2.0799809527448301</c:v>
                </c:pt>
                <c:pt idx="1358">
                  <c:v>2.0799809527448301</c:v>
                </c:pt>
                <c:pt idx="1359">
                  <c:v>2.0802533669099299</c:v>
                </c:pt>
                <c:pt idx="1360">
                  <c:v>2.0802533669099299</c:v>
                </c:pt>
                <c:pt idx="1361">
                  <c:v>2.0845754660646501</c:v>
                </c:pt>
                <c:pt idx="1362">
                  <c:v>2.0845754660646501</c:v>
                </c:pt>
                <c:pt idx="1363">
                  <c:v>2.0853017286278899</c:v>
                </c:pt>
                <c:pt idx="1364">
                  <c:v>2.0853017286278899</c:v>
                </c:pt>
                <c:pt idx="1365">
                  <c:v>2.0853934298897898</c:v>
                </c:pt>
                <c:pt idx="1366">
                  <c:v>2.0853934298897898</c:v>
                </c:pt>
                <c:pt idx="1367">
                  <c:v>2.0857027024204502</c:v>
                </c:pt>
                <c:pt idx="1368">
                  <c:v>2.0857027024204502</c:v>
                </c:pt>
                <c:pt idx="1369">
                  <c:v>2.0912703661577701</c:v>
                </c:pt>
                <c:pt idx="1370">
                  <c:v>2.0912703661577701</c:v>
                </c:pt>
                <c:pt idx="1371">
                  <c:v>2.0922390213387501</c:v>
                </c:pt>
                <c:pt idx="1372">
                  <c:v>2.0922390213387501</c:v>
                </c:pt>
                <c:pt idx="1373">
                  <c:v>2.0933582311236001</c:v>
                </c:pt>
                <c:pt idx="1374">
                  <c:v>2.0933582311236001</c:v>
                </c:pt>
                <c:pt idx="1375">
                  <c:v>2.0960928417237898</c:v>
                </c:pt>
                <c:pt idx="1376">
                  <c:v>2.0960928417237898</c:v>
                </c:pt>
                <c:pt idx="1377">
                  <c:v>2.0985996985692101</c:v>
                </c:pt>
                <c:pt idx="1378">
                  <c:v>2.0985996985692101</c:v>
                </c:pt>
                <c:pt idx="1379">
                  <c:v>2.0996931380003701</c:v>
                </c:pt>
                <c:pt idx="1380">
                  <c:v>2.0996931380003701</c:v>
                </c:pt>
                <c:pt idx="1381">
                  <c:v>2.1000451846905399</c:v>
                </c:pt>
                <c:pt idx="1382">
                  <c:v>2.1000451846905399</c:v>
                </c:pt>
                <c:pt idx="1383">
                  <c:v>2.1012141703786398</c:v>
                </c:pt>
                <c:pt idx="1384">
                  <c:v>2.1012141703786398</c:v>
                </c:pt>
                <c:pt idx="1385">
                  <c:v>2.1016217075289898</c:v>
                </c:pt>
                <c:pt idx="1386">
                  <c:v>2.1016217075289898</c:v>
                </c:pt>
                <c:pt idx="1387">
                  <c:v>2.10273453127787</c:v>
                </c:pt>
                <c:pt idx="1388">
                  <c:v>2.10273453127787</c:v>
                </c:pt>
                <c:pt idx="1389">
                  <c:v>2.1053061424013499</c:v>
                </c:pt>
                <c:pt idx="1390">
                  <c:v>2.1053061424013499</c:v>
                </c:pt>
                <c:pt idx="1391">
                  <c:v>2.11155879739538</c:v>
                </c:pt>
                <c:pt idx="1392">
                  <c:v>2.11155879739538</c:v>
                </c:pt>
                <c:pt idx="1393">
                  <c:v>2.11579052767835</c:v>
                </c:pt>
                <c:pt idx="1394">
                  <c:v>2.11579052767835</c:v>
                </c:pt>
                <c:pt idx="1395">
                  <c:v>2.12324614825057</c:v>
                </c:pt>
                <c:pt idx="1396">
                  <c:v>2.12324614825057</c:v>
                </c:pt>
                <c:pt idx="1397">
                  <c:v>2.1234524860952999</c:v>
                </c:pt>
                <c:pt idx="1398">
                  <c:v>2.1234524860952999</c:v>
                </c:pt>
                <c:pt idx="1399">
                  <c:v>2.13060715548872</c:v>
                </c:pt>
                <c:pt idx="1400">
                  <c:v>2.13060715548872</c:v>
                </c:pt>
                <c:pt idx="1401">
                  <c:v>2.1311179857775699</c:v>
                </c:pt>
                <c:pt idx="1402">
                  <c:v>2.1311179857775699</c:v>
                </c:pt>
                <c:pt idx="1403">
                  <c:v>2.13211784863869</c:v>
                </c:pt>
                <c:pt idx="1404">
                  <c:v>2.13211784863869</c:v>
                </c:pt>
                <c:pt idx="1405">
                  <c:v>2.1324709742310701</c:v>
                </c:pt>
                <c:pt idx="1406">
                  <c:v>2.1324709742310701</c:v>
                </c:pt>
                <c:pt idx="1407">
                  <c:v>2.13604019452618</c:v>
                </c:pt>
                <c:pt idx="1408">
                  <c:v>2.13604019452618</c:v>
                </c:pt>
                <c:pt idx="1409">
                  <c:v>2.13656123139917</c:v>
                </c:pt>
                <c:pt idx="1410">
                  <c:v>2.13656123139917</c:v>
                </c:pt>
                <c:pt idx="1411">
                  <c:v>2.13813155095281</c:v>
                </c:pt>
                <c:pt idx="1412">
                  <c:v>2.13813155095281</c:v>
                </c:pt>
                <c:pt idx="1413">
                  <c:v>2.1384924444632798</c:v>
                </c:pt>
                <c:pt idx="1414">
                  <c:v>2.1384924444632798</c:v>
                </c:pt>
                <c:pt idx="1415">
                  <c:v>2.1411582702502798</c:v>
                </c:pt>
                <c:pt idx="1416">
                  <c:v>2.1411582702502798</c:v>
                </c:pt>
                <c:pt idx="1417">
                  <c:v>2.1474636642839999</c:v>
                </c:pt>
                <c:pt idx="1418">
                  <c:v>2.1474636642839999</c:v>
                </c:pt>
                <c:pt idx="1419">
                  <c:v>2.1534597799224602</c:v>
                </c:pt>
                <c:pt idx="1420">
                  <c:v>2.1534597799224602</c:v>
                </c:pt>
                <c:pt idx="1421">
                  <c:v>2.1541613937898298</c:v>
                </c:pt>
                <c:pt idx="1422">
                  <c:v>2.1541613937898298</c:v>
                </c:pt>
                <c:pt idx="1423">
                  <c:v>2.15462926175368</c:v>
                </c:pt>
                <c:pt idx="1424">
                  <c:v>2.15462926175368</c:v>
                </c:pt>
                <c:pt idx="1425">
                  <c:v>2.1560465063876499</c:v>
                </c:pt>
                <c:pt idx="1426">
                  <c:v>2.1560465063876499</c:v>
                </c:pt>
                <c:pt idx="1427">
                  <c:v>2.1575445779873501</c:v>
                </c:pt>
                <c:pt idx="1428">
                  <c:v>2.1575445779873501</c:v>
                </c:pt>
                <c:pt idx="1429">
                  <c:v>2.1576159406067799</c:v>
                </c:pt>
                <c:pt idx="1430">
                  <c:v>2.1576159406067799</c:v>
                </c:pt>
                <c:pt idx="1431">
                  <c:v>2.1678788768530399</c:v>
                </c:pt>
                <c:pt idx="1432">
                  <c:v>2.1678788768530399</c:v>
                </c:pt>
                <c:pt idx="1433">
                  <c:v>2.1712800228340901</c:v>
                </c:pt>
                <c:pt idx="1434">
                  <c:v>2.1712800228340901</c:v>
                </c:pt>
                <c:pt idx="1435">
                  <c:v>2.1749023312888598</c:v>
                </c:pt>
                <c:pt idx="1436">
                  <c:v>2.1749023312888598</c:v>
                </c:pt>
                <c:pt idx="1437">
                  <c:v>2.17521471325824</c:v>
                </c:pt>
                <c:pt idx="1438">
                  <c:v>2.17521471325824</c:v>
                </c:pt>
                <c:pt idx="1439">
                  <c:v>2.1754086223725801</c:v>
                </c:pt>
                <c:pt idx="1440">
                  <c:v>2.1754086223725801</c:v>
                </c:pt>
                <c:pt idx="1441">
                  <c:v>2.1758028925739401</c:v>
                </c:pt>
                <c:pt idx="1442">
                  <c:v>2.1758028925739401</c:v>
                </c:pt>
                <c:pt idx="1443">
                  <c:v>2.1783854094616202</c:v>
                </c:pt>
                <c:pt idx="1444">
                  <c:v>2.1783854094616202</c:v>
                </c:pt>
                <c:pt idx="1445">
                  <c:v>2.17982853114321</c:v>
                </c:pt>
                <c:pt idx="1446">
                  <c:v>2.17982853114321</c:v>
                </c:pt>
                <c:pt idx="1447">
                  <c:v>2.1860058493625898</c:v>
                </c:pt>
                <c:pt idx="1448">
                  <c:v>2.1860058493625898</c:v>
                </c:pt>
                <c:pt idx="1449">
                  <c:v>2.1869165666305701</c:v>
                </c:pt>
                <c:pt idx="1450">
                  <c:v>2.1869165666305701</c:v>
                </c:pt>
                <c:pt idx="1451">
                  <c:v>2.1882510132212398</c:v>
                </c:pt>
                <c:pt idx="1452">
                  <c:v>2.1882510132212398</c:v>
                </c:pt>
                <c:pt idx="1453">
                  <c:v>2.1894752567715901</c:v>
                </c:pt>
                <c:pt idx="1454">
                  <c:v>2.1894752567715901</c:v>
                </c:pt>
                <c:pt idx="1455">
                  <c:v>2.19216469813813</c:v>
                </c:pt>
                <c:pt idx="1456">
                  <c:v>2.19216469813813</c:v>
                </c:pt>
                <c:pt idx="1457">
                  <c:v>2.1943909167413298</c:v>
                </c:pt>
                <c:pt idx="1458">
                  <c:v>2.1943909167413298</c:v>
                </c:pt>
                <c:pt idx="1459">
                  <c:v>2.1996954599013701</c:v>
                </c:pt>
                <c:pt idx="1460">
                  <c:v>2.1996954599013701</c:v>
                </c:pt>
                <c:pt idx="1461">
                  <c:v>2.1998178188394002</c:v>
                </c:pt>
                <c:pt idx="1462">
                  <c:v>2.1998178188394002</c:v>
                </c:pt>
                <c:pt idx="1463">
                  <c:v>2.2011880424601502</c:v>
                </c:pt>
                <c:pt idx="1464">
                  <c:v>2.2011880424601502</c:v>
                </c:pt>
                <c:pt idx="1465">
                  <c:v>2.2019852724603002</c:v>
                </c:pt>
                <c:pt idx="1466">
                  <c:v>2.2019852724603002</c:v>
                </c:pt>
                <c:pt idx="1467">
                  <c:v>2.2058773265043299</c:v>
                </c:pt>
                <c:pt idx="1468">
                  <c:v>2.2058773265043299</c:v>
                </c:pt>
                <c:pt idx="1469">
                  <c:v>2.2065788893789802</c:v>
                </c:pt>
                <c:pt idx="1470">
                  <c:v>2.2065788893789802</c:v>
                </c:pt>
                <c:pt idx="1471">
                  <c:v>2.21169676176644</c:v>
                </c:pt>
                <c:pt idx="1472">
                  <c:v>2.21169676176644</c:v>
                </c:pt>
                <c:pt idx="1473">
                  <c:v>2.21755595851781</c:v>
                </c:pt>
                <c:pt idx="1474">
                  <c:v>2.21755595851781</c:v>
                </c:pt>
                <c:pt idx="1475">
                  <c:v>2.2178738333889201</c:v>
                </c:pt>
                <c:pt idx="1476">
                  <c:v>2.2178738333889201</c:v>
                </c:pt>
                <c:pt idx="1477">
                  <c:v>2.2191718286300399</c:v>
                </c:pt>
                <c:pt idx="1478">
                  <c:v>2.2191718286300399</c:v>
                </c:pt>
                <c:pt idx="1479">
                  <c:v>2.2197252530977498</c:v>
                </c:pt>
                <c:pt idx="1480">
                  <c:v>2.2197252530977498</c:v>
                </c:pt>
                <c:pt idx="1481">
                  <c:v>2.2198385451837601</c:v>
                </c:pt>
                <c:pt idx="1482">
                  <c:v>2.2198385451837601</c:v>
                </c:pt>
                <c:pt idx="1483">
                  <c:v>2.2229842391587402</c:v>
                </c:pt>
                <c:pt idx="1484">
                  <c:v>2.2229842391587402</c:v>
                </c:pt>
                <c:pt idx="1485">
                  <c:v>2.22671037340249</c:v>
                </c:pt>
                <c:pt idx="1486">
                  <c:v>2.22671037340249</c:v>
                </c:pt>
                <c:pt idx="1487">
                  <c:v>2.22724455851553</c:v>
                </c:pt>
                <c:pt idx="1488">
                  <c:v>2.22724455851553</c:v>
                </c:pt>
                <c:pt idx="1489">
                  <c:v>2.2314978990185299</c:v>
                </c:pt>
                <c:pt idx="1490">
                  <c:v>2.2314978990185299</c:v>
                </c:pt>
                <c:pt idx="1491">
                  <c:v>2.2340325463570498</c:v>
                </c:pt>
                <c:pt idx="1492">
                  <c:v>2.2340325463570498</c:v>
                </c:pt>
                <c:pt idx="1493">
                  <c:v>2.2340991529796002</c:v>
                </c:pt>
                <c:pt idx="1494">
                  <c:v>2.2340991529796002</c:v>
                </c:pt>
                <c:pt idx="1495">
                  <c:v>2.2354279777151902</c:v>
                </c:pt>
                <c:pt idx="1496">
                  <c:v>2.2354279777151902</c:v>
                </c:pt>
                <c:pt idx="1497">
                  <c:v>2.2371232571399999</c:v>
                </c:pt>
                <c:pt idx="1498">
                  <c:v>2.2371232571399999</c:v>
                </c:pt>
                <c:pt idx="1499">
                  <c:v>2.2393099974719002</c:v>
                </c:pt>
                <c:pt idx="1500">
                  <c:v>2.2393099974719002</c:v>
                </c:pt>
                <c:pt idx="1501">
                  <c:v>2.2393801206959498</c:v>
                </c:pt>
                <c:pt idx="1502">
                  <c:v>2.2393801206959498</c:v>
                </c:pt>
                <c:pt idx="1503">
                  <c:v>2.23958450107017</c:v>
                </c:pt>
                <c:pt idx="1504">
                  <c:v>2.23958450107017</c:v>
                </c:pt>
                <c:pt idx="1505">
                  <c:v>2.2426880412115602</c:v>
                </c:pt>
                <c:pt idx="1506">
                  <c:v>2.2426880412115602</c:v>
                </c:pt>
                <c:pt idx="1507">
                  <c:v>2.2436472796829201</c:v>
                </c:pt>
                <c:pt idx="1508">
                  <c:v>2.2436472796829201</c:v>
                </c:pt>
                <c:pt idx="1509">
                  <c:v>2.2478183675308099</c:v>
                </c:pt>
                <c:pt idx="1510">
                  <c:v>2.2478183675308099</c:v>
                </c:pt>
                <c:pt idx="1511">
                  <c:v>2.2491339852748302</c:v>
                </c:pt>
                <c:pt idx="1512">
                  <c:v>2.2491339852748302</c:v>
                </c:pt>
                <c:pt idx="1513">
                  <c:v>2.2525283849621598</c:v>
                </c:pt>
                <c:pt idx="1514">
                  <c:v>2.2525283849621598</c:v>
                </c:pt>
                <c:pt idx="1515">
                  <c:v>2.25298461419231</c:v>
                </c:pt>
                <c:pt idx="1516">
                  <c:v>2.25298461419231</c:v>
                </c:pt>
                <c:pt idx="1517">
                  <c:v>2.2549358365740901</c:v>
                </c:pt>
                <c:pt idx="1518">
                  <c:v>2.2549358365740901</c:v>
                </c:pt>
                <c:pt idx="1519">
                  <c:v>2.2582021956627698</c:v>
                </c:pt>
                <c:pt idx="1520">
                  <c:v>2.2582021956627698</c:v>
                </c:pt>
                <c:pt idx="1521">
                  <c:v>2.2606735771115298</c:v>
                </c:pt>
                <c:pt idx="1522">
                  <c:v>2.2606735771115298</c:v>
                </c:pt>
                <c:pt idx="1523">
                  <c:v>2.261398554001</c:v>
                </c:pt>
                <c:pt idx="1524">
                  <c:v>2.261398554001</c:v>
                </c:pt>
                <c:pt idx="1525">
                  <c:v>2.2620694013035201</c:v>
                </c:pt>
                <c:pt idx="1526">
                  <c:v>2.2620694013035201</c:v>
                </c:pt>
                <c:pt idx="1527">
                  <c:v>2.2645024572956798</c:v>
                </c:pt>
                <c:pt idx="1528">
                  <c:v>2.2645024572956798</c:v>
                </c:pt>
                <c:pt idx="1529">
                  <c:v>2.2720000433437799</c:v>
                </c:pt>
                <c:pt idx="1530">
                  <c:v>2.2720000433437799</c:v>
                </c:pt>
                <c:pt idx="1531">
                  <c:v>2.27376806781063</c:v>
                </c:pt>
                <c:pt idx="1532">
                  <c:v>2.27376806781063</c:v>
                </c:pt>
                <c:pt idx="1533">
                  <c:v>2.27557167989514</c:v>
                </c:pt>
                <c:pt idx="1534">
                  <c:v>2.27557167989514</c:v>
                </c:pt>
                <c:pt idx="1535">
                  <c:v>2.28576086451308</c:v>
                </c:pt>
                <c:pt idx="1536">
                  <c:v>2.28576086451308</c:v>
                </c:pt>
                <c:pt idx="1537">
                  <c:v>2.28665491186714</c:v>
                </c:pt>
                <c:pt idx="1538">
                  <c:v>2.28665491186714</c:v>
                </c:pt>
                <c:pt idx="1539">
                  <c:v>2.2867375154678098</c:v>
                </c:pt>
                <c:pt idx="1540">
                  <c:v>2.2867375154678098</c:v>
                </c:pt>
                <c:pt idx="1541">
                  <c:v>2.29141422175105</c:v>
                </c:pt>
                <c:pt idx="1542">
                  <c:v>2.29141422175105</c:v>
                </c:pt>
                <c:pt idx="1543">
                  <c:v>2.29347916931401</c:v>
                </c:pt>
                <c:pt idx="1544">
                  <c:v>2.29347916931401</c:v>
                </c:pt>
                <c:pt idx="1545">
                  <c:v>2.2965919638961299</c:v>
                </c:pt>
                <c:pt idx="1546">
                  <c:v>2.2965919638961299</c:v>
                </c:pt>
                <c:pt idx="1547">
                  <c:v>2.3007289676018399</c:v>
                </c:pt>
                <c:pt idx="1548">
                  <c:v>2.3007289676018399</c:v>
                </c:pt>
                <c:pt idx="1549">
                  <c:v>2.3032597742575902</c:v>
                </c:pt>
                <c:pt idx="1550">
                  <c:v>2.3032597742575902</c:v>
                </c:pt>
                <c:pt idx="1551">
                  <c:v>2.3053158526369399</c:v>
                </c:pt>
                <c:pt idx="1552">
                  <c:v>2.3053158526369399</c:v>
                </c:pt>
                <c:pt idx="1553">
                  <c:v>2.3074746937151298</c:v>
                </c:pt>
                <c:pt idx="1554">
                  <c:v>2.3074746937151298</c:v>
                </c:pt>
                <c:pt idx="1555">
                  <c:v>2.31246227562238</c:v>
                </c:pt>
                <c:pt idx="1556">
                  <c:v>2.31246227562238</c:v>
                </c:pt>
                <c:pt idx="1557">
                  <c:v>2.3134286857029198</c:v>
                </c:pt>
                <c:pt idx="1558">
                  <c:v>2.3134286857029198</c:v>
                </c:pt>
                <c:pt idx="1559">
                  <c:v>2.3225462563219601</c:v>
                </c:pt>
                <c:pt idx="1560">
                  <c:v>2.3225462563219601</c:v>
                </c:pt>
                <c:pt idx="1561">
                  <c:v>2.3235111936572799</c:v>
                </c:pt>
                <c:pt idx="1562">
                  <c:v>2.3235111936572799</c:v>
                </c:pt>
                <c:pt idx="1563">
                  <c:v>2.3245427295057599</c:v>
                </c:pt>
                <c:pt idx="1564">
                  <c:v>2.3245427295057599</c:v>
                </c:pt>
                <c:pt idx="1565">
                  <c:v>2.32523380462791</c:v>
                </c:pt>
                <c:pt idx="1566">
                  <c:v>2.32523380462791</c:v>
                </c:pt>
                <c:pt idx="1567">
                  <c:v>2.3261199577420002</c:v>
                </c:pt>
                <c:pt idx="1568">
                  <c:v>2.3261199577420002</c:v>
                </c:pt>
                <c:pt idx="1569">
                  <c:v>2.3261350304543398</c:v>
                </c:pt>
                <c:pt idx="1570">
                  <c:v>2.3261350304543398</c:v>
                </c:pt>
                <c:pt idx="1571">
                  <c:v>2.3261453557843899</c:v>
                </c:pt>
                <c:pt idx="1572">
                  <c:v>2.3261453557843899</c:v>
                </c:pt>
                <c:pt idx="1573">
                  <c:v>2.3282157765119802</c:v>
                </c:pt>
                <c:pt idx="1574">
                  <c:v>2.3282157765119802</c:v>
                </c:pt>
                <c:pt idx="1575">
                  <c:v>2.3338532163582602</c:v>
                </c:pt>
                <c:pt idx="1576">
                  <c:v>2.3338532163582602</c:v>
                </c:pt>
                <c:pt idx="1577">
                  <c:v>2.3341826439289002</c:v>
                </c:pt>
                <c:pt idx="1578">
                  <c:v>2.3341826439289002</c:v>
                </c:pt>
                <c:pt idx="1579">
                  <c:v>2.3385855012543502</c:v>
                </c:pt>
                <c:pt idx="1580">
                  <c:v>2.3385855012543502</c:v>
                </c:pt>
                <c:pt idx="1581">
                  <c:v>2.3402693772164298</c:v>
                </c:pt>
                <c:pt idx="1582">
                  <c:v>2.3402693772164298</c:v>
                </c:pt>
                <c:pt idx="1583">
                  <c:v>2.3430478030909199</c:v>
                </c:pt>
                <c:pt idx="1584">
                  <c:v>2.3430478030909199</c:v>
                </c:pt>
                <c:pt idx="1585">
                  <c:v>2.34790696536612</c:v>
                </c:pt>
                <c:pt idx="1586">
                  <c:v>2.34790696536612</c:v>
                </c:pt>
                <c:pt idx="1587">
                  <c:v>2.3493611738913498</c:v>
                </c:pt>
                <c:pt idx="1588">
                  <c:v>2.3493611738913498</c:v>
                </c:pt>
                <c:pt idx="1589">
                  <c:v>2.3520508185990101</c:v>
                </c:pt>
                <c:pt idx="1590">
                  <c:v>2.3520508185990101</c:v>
                </c:pt>
                <c:pt idx="1591">
                  <c:v>2.3524938441382002</c:v>
                </c:pt>
                <c:pt idx="1592">
                  <c:v>2.3524938441382002</c:v>
                </c:pt>
                <c:pt idx="1593">
                  <c:v>2.35314288506083</c:v>
                </c:pt>
                <c:pt idx="1594">
                  <c:v>2.35314288506083</c:v>
                </c:pt>
                <c:pt idx="1595">
                  <c:v>2.3534238771087499</c:v>
                </c:pt>
                <c:pt idx="1596">
                  <c:v>2.3534238771087499</c:v>
                </c:pt>
                <c:pt idx="1597">
                  <c:v>2.3549315269014301</c:v>
                </c:pt>
                <c:pt idx="1598">
                  <c:v>2.3549315269014301</c:v>
                </c:pt>
                <c:pt idx="1599">
                  <c:v>2.3549817658949399</c:v>
                </c:pt>
                <c:pt idx="1600">
                  <c:v>2.3549817658949399</c:v>
                </c:pt>
                <c:pt idx="1601">
                  <c:v>2.3589549583722902</c:v>
                </c:pt>
                <c:pt idx="1602">
                  <c:v>2.3589549583722902</c:v>
                </c:pt>
                <c:pt idx="1603">
                  <c:v>2.3604018012558101</c:v>
                </c:pt>
                <c:pt idx="1604">
                  <c:v>2.3604018012558101</c:v>
                </c:pt>
                <c:pt idx="1605">
                  <c:v>2.3609746399706002</c:v>
                </c:pt>
                <c:pt idx="1606">
                  <c:v>2.3609746399706002</c:v>
                </c:pt>
                <c:pt idx="1607">
                  <c:v>2.3613289158799899</c:v>
                </c:pt>
                <c:pt idx="1608">
                  <c:v>2.3613289158799899</c:v>
                </c:pt>
                <c:pt idx="1609">
                  <c:v>2.3635888848586299</c:v>
                </c:pt>
                <c:pt idx="1610">
                  <c:v>2.3635888848586299</c:v>
                </c:pt>
                <c:pt idx="1611">
                  <c:v>2.3699114603183302</c:v>
                </c:pt>
                <c:pt idx="1612">
                  <c:v>2.3699114603183302</c:v>
                </c:pt>
                <c:pt idx="1613">
                  <c:v>2.3752916245740598</c:v>
                </c:pt>
                <c:pt idx="1614">
                  <c:v>2.3752916245740598</c:v>
                </c:pt>
                <c:pt idx="1615">
                  <c:v>2.3754086227039801</c:v>
                </c:pt>
                <c:pt idx="1616">
                  <c:v>2.3754086227039801</c:v>
                </c:pt>
                <c:pt idx="1617">
                  <c:v>2.3765104303573401</c:v>
                </c:pt>
                <c:pt idx="1618">
                  <c:v>2.3765104303573401</c:v>
                </c:pt>
                <c:pt idx="1619">
                  <c:v>2.3831247661692201</c:v>
                </c:pt>
                <c:pt idx="1620">
                  <c:v>2.3831247661692201</c:v>
                </c:pt>
                <c:pt idx="1621">
                  <c:v>2.3835090930421301</c:v>
                </c:pt>
                <c:pt idx="1622">
                  <c:v>2.3835090930421301</c:v>
                </c:pt>
                <c:pt idx="1623">
                  <c:v>2.3852781458838801</c:v>
                </c:pt>
                <c:pt idx="1624">
                  <c:v>2.3852781458838801</c:v>
                </c:pt>
                <c:pt idx="1625">
                  <c:v>2.38970376269689</c:v>
                </c:pt>
                <c:pt idx="1626">
                  <c:v>2.38970376269689</c:v>
                </c:pt>
                <c:pt idx="1627">
                  <c:v>2.3921678297150399</c:v>
                </c:pt>
                <c:pt idx="1628">
                  <c:v>2.3921678297150399</c:v>
                </c:pt>
                <c:pt idx="1629">
                  <c:v>2.3947402121525698</c:v>
                </c:pt>
                <c:pt idx="1630">
                  <c:v>2.3947402121525698</c:v>
                </c:pt>
                <c:pt idx="1631">
                  <c:v>2.3955716158862201</c:v>
                </c:pt>
                <c:pt idx="1632">
                  <c:v>2.3955716158862201</c:v>
                </c:pt>
                <c:pt idx="1633">
                  <c:v>2.3968029347197501</c:v>
                </c:pt>
                <c:pt idx="1634">
                  <c:v>2.3968029347197501</c:v>
                </c:pt>
                <c:pt idx="1635">
                  <c:v>2.3978086159009102</c:v>
                </c:pt>
                <c:pt idx="1636">
                  <c:v>2.3978086159009102</c:v>
                </c:pt>
                <c:pt idx="1637">
                  <c:v>2.4025387554401001</c:v>
                </c:pt>
                <c:pt idx="1638">
                  <c:v>2.4025387554401001</c:v>
                </c:pt>
                <c:pt idx="1639">
                  <c:v>2.4029255883390301</c:v>
                </c:pt>
                <c:pt idx="1640">
                  <c:v>2.4029255883390301</c:v>
                </c:pt>
                <c:pt idx="1641">
                  <c:v>2.4039634814943498</c:v>
                </c:pt>
                <c:pt idx="1642">
                  <c:v>2.4039634814943498</c:v>
                </c:pt>
                <c:pt idx="1643">
                  <c:v>2.4042913563216501</c:v>
                </c:pt>
                <c:pt idx="1644">
                  <c:v>2.4042913563216501</c:v>
                </c:pt>
                <c:pt idx="1645">
                  <c:v>2.4050983886164401</c:v>
                </c:pt>
                <c:pt idx="1646">
                  <c:v>2.4050983886164401</c:v>
                </c:pt>
                <c:pt idx="1647">
                  <c:v>2.4076341515413802</c:v>
                </c:pt>
                <c:pt idx="1648">
                  <c:v>2.4076341515413802</c:v>
                </c:pt>
                <c:pt idx="1649">
                  <c:v>2.4079977746874102</c:v>
                </c:pt>
                <c:pt idx="1650">
                  <c:v>2.4079977746874102</c:v>
                </c:pt>
                <c:pt idx="1651">
                  <c:v>2.4090026532459601</c:v>
                </c:pt>
                <c:pt idx="1652">
                  <c:v>2.4090026532459601</c:v>
                </c:pt>
                <c:pt idx="1653">
                  <c:v>2.4096348518942299</c:v>
                </c:pt>
                <c:pt idx="1654">
                  <c:v>2.4096348518942299</c:v>
                </c:pt>
                <c:pt idx="1655">
                  <c:v>2.4104902759501101</c:v>
                </c:pt>
                <c:pt idx="1656">
                  <c:v>2.4104902759501101</c:v>
                </c:pt>
                <c:pt idx="1657">
                  <c:v>2.4110011502848798</c:v>
                </c:pt>
                <c:pt idx="1658">
                  <c:v>2.4110011502848798</c:v>
                </c:pt>
                <c:pt idx="1659">
                  <c:v>2.4125038269452199</c:v>
                </c:pt>
                <c:pt idx="1660">
                  <c:v>2.4125038269452199</c:v>
                </c:pt>
                <c:pt idx="1661">
                  <c:v>2.4168211153321502</c:v>
                </c:pt>
                <c:pt idx="1662">
                  <c:v>2.4168211153321502</c:v>
                </c:pt>
                <c:pt idx="1663">
                  <c:v>2.4168835152858699</c:v>
                </c:pt>
                <c:pt idx="1664">
                  <c:v>2.4168835152858699</c:v>
                </c:pt>
                <c:pt idx="1665">
                  <c:v>2.4181740006476402</c:v>
                </c:pt>
                <c:pt idx="1666">
                  <c:v>2.4181740006476402</c:v>
                </c:pt>
                <c:pt idx="1667">
                  <c:v>2.4185740253122701</c:v>
                </c:pt>
                <c:pt idx="1668">
                  <c:v>2.4185740253122701</c:v>
                </c:pt>
                <c:pt idx="1669">
                  <c:v>2.4186749288783198</c:v>
                </c:pt>
                <c:pt idx="1670">
                  <c:v>2.4186749288783198</c:v>
                </c:pt>
                <c:pt idx="1671">
                  <c:v>2.4187158259425598</c:v>
                </c:pt>
                <c:pt idx="1672">
                  <c:v>2.4187158259425598</c:v>
                </c:pt>
                <c:pt idx="1673">
                  <c:v>2.42236819133986</c:v>
                </c:pt>
                <c:pt idx="1674">
                  <c:v>2.42236819133986</c:v>
                </c:pt>
                <c:pt idx="1675">
                  <c:v>2.4241414961287999</c:v>
                </c:pt>
                <c:pt idx="1676">
                  <c:v>2.4241414961287999</c:v>
                </c:pt>
                <c:pt idx="1677">
                  <c:v>2.42439011069954</c:v>
                </c:pt>
                <c:pt idx="1678">
                  <c:v>2.42439011069954</c:v>
                </c:pt>
                <c:pt idx="1679">
                  <c:v>2.4296698483722401</c:v>
                </c:pt>
                <c:pt idx="1680">
                  <c:v>2.4296698483722401</c:v>
                </c:pt>
                <c:pt idx="1681">
                  <c:v>2.4344886289798602</c:v>
                </c:pt>
                <c:pt idx="1682">
                  <c:v>2.4344886289798602</c:v>
                </c:pt>
                <c:pt idx="1683">
                  <c:v>2.4349236574707098</c:v>
                </c:pt>
                <c:pt idx="1684">
                  <c:v>2.4349236574707098</c:v>
                </c:pt>
                <c:pt idx="1685">
                  <c:v>2.4372146349884298</c:v>
                </c:pt>
                <c:pt idx="1686">
                  <c:v>2.4372146349884298</c:v>
                </c:pt>
                <c:pt idx="1687">
                  <c:v>2.4380155022255199</c:v>
                </c:pt>
                <c:pt idx="1688">
                  <c:v>2.4380155022255199</c:v>
                </c:pt>
                <c:pt idx="1689">
                  <c:v>2.43803116136815</c:v>
                </c:pt>
                <c:pt idx="1690">
                  <c:v>2.43803116136815</c:v>
                </c:pt>
                <c:pt idx="1691">
                  <c:v>2.4409685009991202</c:v>
                </c:pt>
                <c:pt idx="1692">
                  <c:v>2.4409685009991202</c:v>
                </c:pt>
                <c:pt idx="1693">
                  <c:v>2.4436520611782901</c:v>
                </c:pt>
                <c:pt idx="1694">
                  <c:v>2.4436520611782901</c:v>
                </c:pt>
                <c:pt idx="1695">
                  <c:v>2.4446147385774299</c:v>
                </c:pt>
                <c:pt idx="1696">
                  <c:v>2.4446147385774299</c:v>
                </c:pt>
                <c:pt idx="1697">
                  <c:v>2.44477941087976</c:v>
                </c:pt>
                <c:pt idx="1698">
                  <c:v>2.44477941087976</c:v>
                </c:pt>
                <c:pt idx="1699">
                  <c:v>2.4472920022662299</c:v>
                </c:pt>
                <c:pt idx="1700">
                  <c:v>2.4472920022662299</c:v>
                </c:pt>
                <c:pt idx="1701">
                  <c:v>2.4475391839030598</c:v>
                </c:pt>
                <c:pt idx="1702">
                  <c:v>2.4475391839030598</c:v>
                </c:pt>
                <c:pt idx="1703">
                  <c:v>2.4478651500080901</c:v>
                </c:pt>
                <c:pt idx="1704">
                  <c:v>2.4478651500080901</c:v>
                </c:pt>
                <c:pt idx="1705">
                  <c:v>2.4505310028889302</c:v>
                </c:pt>
                <c:pt idx="1706">
                  <c:v>2.4505310028889302</c:v>
                </c:pt>
                <c:pt idx="1707">
                  <c:v>2.4518681417074699</c:v>
                </c:pt>
                <c:pt idx="1708">
                  <c:v>2.4518681417074699</c:v>
                </c:pt>
                <c:pt idx="1709">
                  <c:v>2.4518831891611699</c:v>
                </c:pt>
                <c:pt idx="1710">
                  <c:v>2.4518831891611699</c:v>
                </c:pt>
                <c:pt idx="1711">
                  <c:v>2.45204817281205</c:v>
                </c:pt>
                <c:pt idx="1712">
                  <c:v>2.45204817281205</c:v>
                </c:pt>
                <c:pt idx="1713">
                  <c:v>2.4567741225447799</c:v>
                </c:pt>
                <c:pt idx="1714">
                  <c:v>2.4567741225447799</c:v>
                </c:pt>
                <c:pt idx="1715">
                  <c:v>2.4569029569485501</c:v>
                </c:pt>
                <c:pt idx="1716">
                  <c:v>2.4569029569485501</c:v>
                </c:pt>
                <c:pt idx="1717">
                  <c:v>2.4607603585488702</c:v>
                </c:pt>
                <c:pt idx="1718">
                  <c:v>2.4607603585488702</c:v>
                </c:pt>
                <c:pt idx="1719">
                  <c:v>2.4646708337806098</c:v>
                </c:pt>
                <c:pt idx="1720">
                  <c:v>2.4646708337806098</c:v>
                </c:pt>
                <c:pt idx="1721">
                  <c:v>2.4657157185241401</c:v>
                </c:pt>
                <c:pt idx="1722">
                  <c:v>2.4657157185241401</c:v>
                </c:pt>
                <c:pt idx="1723">
                  <c:v>2.4673939167353001</c:v>
                </c:pt>
                <c:pt idx="1724">
                  <c:v>2.4673939167353001</c:v>
                </c:pt>
                <c:pt idx="1725">
                  <c:v>2.4735861157291299</c:v>
                </c:pt>
                <c:pt idx="1726">
                  <c:v>2.4735861157291299</c:v>
                </c:pt>
                <c:pt idx="1727">
                  <c:v>2.4766244113193299</c:v>
                </c:pt>
                <c:pt idx="1728">
                  <c:v>2.4766244113193299</c:v>
                </c:pt>
                <c:pt idx="1729">
                  <c:v>2.4769176846559802</c:v>
                </c:pt>
                <c:pt idx="1730">
                  <c:v>2.4769176846559802</c:v>
                </c:pt>
                <c:pt idx="1731">
                  <c:v>2.4774193835254299</c:v>
                </c:pt>
                <c:pt idx="1732">
                  <c:v>2.4774193835254299</c:v>
                </c:pt>
                <c:pt idx="1733">
                  <c:v>2.4777347525876001</c:v>
                </c:pt>
                <c:pt idx="1734">
                  <c:v>2.4777347525876001</c:v>
                </c:pt>
                <c:pt idx="1735">
                  <c:v>2.47836525359555</c:v>
                </c:pt>
                <c:pt idx="1736">
                  <c:v>2.47836525359555</c:v>
                </c:pt>
                <c:pt idx="1737">
                  <c:v>2.4800378135986998</c:v>
                </c:pt>
                <c:pt idx="1738">
                  <c:v>2.4800378135986998</c:v>
                </c:pt>
                <c:pt idx="1739">
                  <c:v>2.4838788341453601</c:v>
                </c:pt>
                <c:pt idx="1740">
                  <c:v>2.4838788341453601</c:v>
                </c:pt>
                <c:pt idx="1741">
                  <c:v>2.48463107861543</c:v>
                </c:pt>
                <c:pt idx="1742">
                  <c:v>2.48463107861543</c:v>
                </c:pt>
                <c:pt idx="1743">
                  <c:v>2.4855934400218298</c:v>
                </c:pt>
                <c:pt idx="1744">
                  <c:v>2.4855934400218298</c:v>
                </c:pt>
                <c:pt idx="1745">
                  <c:v>2.4860581292034301</c:v>
                </c:pt>
                <c:pt idx="1746">
                  <c:v>2.4860581292034301</c:v>
                </c:pt>
                <c:pt idx="1747">
                  <c:v>2.4869779627447701</c:v>
                </c:pt>
                <c:pt idx="1748">
                  <c:v>2.4869779627447701</c:v>
                </c:pt>
                <c:pt idx="1749">
                  <c:v>2.4874901999623402</c:v>
                </c:pt>
                <c:pt idx="1750">
                  <c:v>2.4874901999623402</c:v>
                </c:pt>
                <c:pt idx="1751">
                  <c:v>2.48961914817846</c:v>
                </c:pt>
                <c:pt idx="1752">
                  <c:v>2.48961914817846</c:v>
                </c:pt>
                <c:pt idx="1753">
                  <c:v>2.49054744568316</c:v>
                </c:pt>
                <c:pt idx="1754">
                  <c:v>2.49054744568316</c:v>
                </c:pt>
                <c:pt idx="1755">
                  <c:v>2.4911520047176299</c:v>
                </c:pt>
                <c:pt idx="1756">
                  <c:v>2.4911520047176299</c:v>
                </c:pt>
                <c:pt idx="1757">
                  <c:v>2.4927571183406001</c:v>
                </c:pt>
                <c:pt idx="1758">
                  <c:v>2.4927571183406001</c:v>
                </c:pt>
                <c:pt idx="1759">
                  <c:v>2.49466985781521</c:v>
                </c:pt>
                <c:pt idx="1760">
                  <c:v>2.49466985781521</c:v>
                </c:pt>
                <c:pt idx="1761">
                  <c:v>2.4964154498157001</c:v>
                </c:pt>
                <c:pt idx="1762">
                  <c:v>2.4964154498157001</c:v>
                </c:pt>
                <c:pt idx="1763">
                  <c:v>2.4968793409138201</c:v>
                </c:pt>
                <c:pt idx="1764">
                  <c:v>2.4968793409138201</c:v>
                </c:pt>
                <c:pt idx="1765">
                  <c:v>2.4993565078678501</c:v>
                </c:pt>
                <c:pt idx="1766">
                  <c:v>2.4993565078678501</c:v>
                </c:pt>
                <c:pt idx="1767">
                  <c:v>2.5023031421072499</c:v>
                </c:pt>
                <c:pt idx="1768">
                  <c:v>2.5023031421072499</c:v>
                </c:pt>
                <c:pt idx="1769">
                  <c:v>2.5076288518323002</c:v>
                </c:pt>
                <c:pt idx="1770">
                  <c:v>2.5076288518323002</c:v>
                </c:pt>
                <c:pt idx="1771">
                  <c:v>2.5082114169025802</c:v>
                </c:pt>
                <c:pt idx="1772">
                  <c:v>2.5082114169025802</c:v>
                </c:pt>
                <c:pt idx="1773">
                  <c:v>2.5082633487424899</c:v>
                </c:pt>
                <c:pt idx="1774">
                  <c:v>2.5082633487424899</c:v>
                </c:pt>
                <c:pt idx="1775">
                  <c:v>2.50911241341703</c:v>
                </c:pt>
                <c:pt idx="1776">
                  <c:v>2.50911241341703</c:v>
                </c:pt>
                <c:pt idx="1777">
                  <c:v>2.5152561600579402</c:v>
                </c:pt>
                <c:pt idx="1778">
                  <c:v>2.5152561600579402</c:v>
                </c:pt>
                <c:pt idx="1779">
                  <c:v>2.5224275453209901</c:v>
                </c:pt>
                <c:pt idx="1780">
                  <c:v>2.5224275453209901</c:v>
                </c:pt>
                <c:pt idx="1781">
                  <c:v>2.5232193962043001</c:v>
                </c:pt>
                <c:pt idx="1782">
                  <c:v>2.5232193962043001</c:v>
                </c:pt>
                <c:pt idx="1783">
                  <c:v>2.53077340616943</c:v>
                </c:pt>
                <c:pt idx="1784">
                  <c:v>2.53077340616943</c:v>
                </c:pt>
                <c:pt idx="1785">
                  <c:v>2.5327549493351</c:v>
                </c:pt>
                <c:pt idx="1786">
                  <c:v>2.5327549493351</c:v>
                </c:pt>
                <c:pt idx="1787">
                  <c:v>2.5330699657911899</c:v>
                </c:pt>
                <c:pt idx="1788">
                  <c:v>2.5330699657911899</c:v>
                </c:pt>
                <c:pt idx="1789">
                  <c:v>2.5396747008905098</c:v>
                </c:pt>
                <c:pt idx="1790">
                  <c:v>2.5396747008905098</c:v>
                </c:pt>
                <c:pt idx="1791">
                  <c:v>2.5413346544379301</c:v>
                </c:pt>
                <c:pt idx="1792">
                  <c:v>2.5413346544379301</c:v>
                </c:pt>
                <c:pt idx="1793">
                  <c:v>2.54381526911608</c:v>
                </c:pt>
                <c:pt idx="1794">
                  <c:v>2.54381526911608</c:v>
                </c:pt>
                <c:pt idx="1795">
                  <c:v>2.5451341176471902</c:v>
                </c:pt>
                <c:pt idx="1796">
                  <c:v>2.5451341176471902</c:v>
                </c:pt>
                <c:pt idx="1797">
                  <c:v>2.5484117555409802</c:v>
                </c:pt>
                <c:pt idx="1798">
                  <c:v>2.5484117555409802</c:v>
                </c:pt>
                <c:pt idx="1799">
                  <c:v>2.5484768207713899</c:v>
                </c:pt>
                <c:pt idx="1800">
                  <c:v>2.5484768207713899</c:v>
                </c:pt>
                <c:pt idx="1801">
                  <c:v>2.5487627529662</c:v>
                </c:pt>
                <c:pt idx="1802">
                  <c:v>2.5487627529662</c:v>
                </c:pt>
                <c:pt idx="1803">
                  <c:v>2.54925945720729</c:v>
                </c:pt>
                <c:pt idx="1804">
                  <c:v>2.54925945720729</c:v>
                </c:pt>
                <c:pt idx="1805">
                  <c:v>2.5517328650442601</c:v>
                </c:pt>
                <c:pt idx="1806">
                  <c:v>2.5517328650442601</c:v>
                </c:pt>
                <c:pt idx="1807">
                  <c:v>2.5520137150394402</c:v>
                </c:pt>
                <c:pt idx="1808">
                  <c:v>2.5520137150394402</c:v>
                </c:pt>
                <c:pt idx="1809">
                  <c:v>2.5550005314847302</c:v>
                </c:pt>
                <c:pt idx="1810">
                  <c:v>2.5550005314847302</c:v>
                </c:pt>
                <c:pt idx="1811">
                  <c:v>2.5553987935640401</c:v>
                </c:pt>
                <c:pt idx="1812">
                  <c:v>2.5553987935640401</c:v>
                </c:pt>
                <c:pt idx="1813">
                  <c:v>2.5561594971768802</c:v>
                </c:pt>
                <c:pt idx="1814">
                  <c:v>2.5561594971768802</c:v>
                </c:pt>
                <c:pt idx="1815">
                  <c:v>2.5572727016279702</c:v>
                </c:pt>
                <c:pt idx="1816">
                  <c:v>2.5572727016279702</c:v>
                </c:pt>
                <c:pt idx="1817">
                  <c:v>2.5575897813106798</c:v>
                </c:pt>
                <c:pt idx="1818">
                  <c:v>2.5575897813106798</c:v>
                </c:pt>
                <c:pt idx="1819">
                  <c:v>2.5582931016970298</c:v>
                </c:pt>
                <c:pt idx="1820">
                  <c:v>2.5582931016970298</c:v>
                </c:pt>
                <c:pt idx="1821">
                  <c:v>2.5584285274949501</c:v>
                </c:pt>
                <c:pt idx="1822">
                  <c:v>2.5584285274949501</c:v>
                </c:pt>
                <c:pt idx="1823">
                  <c:v>2.5590594087252199</c:v>
                </c:pt>
                <c:pt idx="1824">
                  <c:v>2.5590594087252199</c:v>
                </c:pt>
                <c:pt idx="1825">
                  <c:v>2.5610527419421998</c:v>
                </c:pt>
                <c:pt idx="1826">
                  <c:v>2.5610527419421998</c:v>
                </c:pt>
                <c:pt idx="1827">
                  <c:v>2.5643560201322</c:v>
                </c:pt>
                <c:pt idx="1828">
                  <c:v>2.5643560201322</c:v>
                </c:pt>
                <c:pt idx="1829">
                  <c:v>2.5690374024766398</c:v>
                </c:pt>
                <c:pt idx="1830">
                  <c:v>2.5690374024766398</c:v>
                </c:pt>
                <c:pt idx="1831">
                  <c:v>2.5693867734648799</c:v>
                </c:pt>
                <c:pt idx="1832">
                  <c:v>2.5693867734648799</c:v>
                </c:pt>
                <c:pt idx="1833">
                  <c:v>2.5698941767908701</c:v>
                </c:pt>
                <c:pt idx="1834">
                  <c:v>2.5698941767908701</c:v>
                </c:pt>
                <c:pt idx="1835">
                  <c:v>2.5705532814387899</c:v>
                </c:pt>
                <c:pt idx="1836">
                  <c:v>2.5705532814387899</c:v>
                </c:pt>
                <c:pt idx="1837">
                  <c:v>2.5707303017685699</c:v>
                </c:pt>
                <c:pt idx="1838">
                  <c:v>2.5707303017685699</c:v>
                </c:pt>
                <c:pt idx="1839">
                  <c:v>2.5718358256296199</c:v>
                </c:pt>
                <c:pt idx="1840">
                  <c:v>2.5718358256296199</c:v>
                </c:pt>
                <c:pt idx="1841">
                  <c:v>2.5730186476094499</c:v>
                </c:pt>
                <c:pt idx="1842">
                  <c:v>2.5730186476094499</c:v>
                </c:pt>
                <c:pt idx="1843">
                  <c:v>2.57546540067242</c:v>
                </c:pt>
                <c:pt idx="1844">
                  <c:v>2.57546540067242</c:v>
                </c:pt>
                <c:pt idx="1845">
                  <c:v>2.5784457551101299</c:v>
                </c:pt>
                <c:pt idx="1846">
                  <c:v>2.5784457551101299</c:v>
                </c:pt>
                <c:pt idx="1847">
                  <c:v>2.5791015675580402</c:v>
                </c:pt>
                <c:pt idx="1848">
                  <c:v>2.5791015675580402</c:v>
                </c:pt>
                <c:pt idx="1849">
                  <c:v>2.5798720948920302</c:v>
                </c:pt>
                <c:pt idx="1850">
                  <c:v>2.5798720948920302</c:v>
                </c:pt>
                <c:pt idx="1851">
                  <c:v>2.5803188729743001</c:v>
                </c:pt>
                <c:pt idx="1852">
                  <c:v>2.5803188729743001</c:v>
                </c:pt>
                <c:pt idx="1853">
                  <c:v>2.58035350786988</c:v>
                </c:pt>
                <c:pt idx="1854">
                  <c:v>2.58035350786988</c:v>
                </c:pt>
                <c:pt idx="1855">
                  <c:v>2.5804373157707499</c:v>
                </c:pt>
                <c:pt idx="1856">
                  <c:v>2.5804373157707499</c:v>
                </c:pt>
                <c:pt idx="1857">
                  <c:v>2.5808883285906501</c:v>
                </c:pt>
                <c:pt idx="1858">
                  <c:v>2.5808883285906501</c:v>
                </c:pt>
                <c:pt idx="1859">
                  <c:v>2.5825544870611199</c:v>
                </c:pt>
                <c:pt idx="1860">
                  <c:v>2.5825544870611199</c:v>
                </c:pt>
                <c:pt idx="1861">
                  <c:v>2.5836733152093601</c:v>
                </c:pt>
                <c:pt idx="1862">
                  <c:v>2.5836733152093601</c:v>
                </c:pt>
                <c:pt idx="1863">
                  <c:v>2.5870781711171702</c:v>
                </c:pt>
                <c:pt idx="1864">
                  <c:v>2.5870781711171702</c:v>
                </c:pt>
                <c:pt idx="1865">
                  <c:v>2.5876190534034702</c:v>
                </c:pt>
                <c:pt idx="1866">
                  <c:v>2.5876190534034702</c:v>
                </c:pt>
                <c:pt idx="1867">
                  <c:v>2.5879185855590001</c:v>
                </c:pt>
                <c:pt idx="1868">
                  <c:v>2.5879185855590001</c:v>
                </c:pt>
                <c:pt idx="1869">
                  <c:v>2.5935851010075099</c:v>
                </c:pt>
                <c:pt idx="1870">
                  <c:v>2.5935851010075099</c:v>
                </c:pt>
                <c:pt idx="1871">
                  <c:v>2.59395368991775</c:v>
                </c:pt>
                <c:pt idx="1872">
                  <c:v>2.59395368991775</c:v>
                </c:pt>
                <c:pt idx="1873">
                  <c:v>2.59576149453722</c:v>
                </c:pt>
                <c:pt idx="1874">
                  <c:v>2.59576149453722</c:v>
                </c:pt>
                <c:pt idx="1875">
                  <c:v>2.5968721812958</c:v>
                </c:pt>
                <c:pt idx="1876">
                  <c:v>2.5968721812958</c:v>
                </c:pt>
                <c:pt idx="1877">
                  <c:v>2.5986368730920102</c:v>
                </c:pt>
                <c:pt idx="1878">
                  <c:v>2.5986368730920102</c:v>
                </c:pt>
                <c:pt idx="1879">
                  <c:v>2.60450563829784</c:v>
                </c:pt>
                <c:pt idx="1880">
                  <c:v>2.60450563829784</c:v>
                </c:pt>
                <c:pt idx="1881">
                  <c:v>2.6050291076162999</c:v>
                </c:pt>
                <c:pt idx="1882">
                  <c:v>2.6050291076162999</c:v>
                </c:pt>
                <c:pt idx="1883">
                  <c:v>2.6075769189434599</c:v>
                </c:pt>
                <c:pt idx="1884">
                  <c:v>2.6075769189434599</c:v>
                </c:pt>
                <c:pt idx="1885">
                  <c:v>2.61134006741064</c:v>
                </c:pt>
                <c:pt idx="1886">
                  <c:v>2.61134006741064</c:v>
                </c:pt>
                <c:pt idx="1887">
                  <c:v>2.6119994835995</c:v>
                </c:pt>
                <c:pt idx="1888">
                  <c:v>2.6119994835995</c:v>
                </c:pt>
                <c:pt idx="1889">
                  <c:v>2.6152720971557901</c:v>
                </c:pt>
                <c:pt idx="1890">
                  <c:v>2.6152720971557901</c:v>
                </c:pt>
                <c:pt idx="1891">
                  <c:v>2.61569031210542</c:v>
                </c:pt>
                <c:pt idx="1892">
                  <c:v>2.61569031210542</c:v>
                </c:pt>
                <c:pt idx="1893">
                  <c:v>2.6178969897857201</c:v>
                </c:pt>
                <c:pt idx="1894">
                  <c:v>2.6178969897857201</c:v>
                </c:pt>
                <c:pt idx="1895">
                  <c:v>2.6185466647815598</c:v>
                </c:pt>
                <c:pt idx="1896">
                  <c:v>2.6185466647815598</c:v>
                </c:pt>
                <c:pt idx="1897">
                  <c:v>2.61891729792718</c:v>
                </c:pt>
                <c:pt idx="1898">
                  <c:v>2.61891729792718</c:v>
                </c:pt>
                <c:pt idx="1899">
                  <c:v>2.6202104910252699</c:v>
                </c:pt>
                <c:pt idx="1900">
                  <c:v>2.6202104910252699</c:v>
                </c:pt>
                <c:pt idx="1901">
                  <c:v>2.62165654454243</c:v>
                </c:pt>
                <c:pt idx="1902">
                  <c:v>2.62165654454243</c:v>
                </c:pt>
                <c:pt idx="1903">
                  <c:v>2.6217008064677598</c:v>
                </c:pt>
                <c:pt idx="1904">
                  <c:v>2.6217008064677598</c:v>
                </c:pt>
                <c:pt idx="1905">
                  <c:v>2.6237843470344102</c:v>
                </c:pt>
                <c:pt idx="1906">
                  <c:v>2.6237843470344102</c:v>
                </c:pt>
                <c:pt idx="1907">
                  <c:v>2.62513954948344</c:v>
                </c:pt>
                <c:pt idx="1908">
                  <c:v>2.62513954948344</c:v>
                </c:pt>
                <c:pt idx="1909">
                  <c:v>2.6277864892060698</c:v>
                </c:pt>
                <c:pt idx="1910">
                  <c:v>2.6277864892060698</c:v>
                </c:pt>
                <c:pt idx="1911">
                  <c:v>2.6285654213632301</c:v>
                </c:pt>
                <c:pt idx="1912">
                  <c:v>2.6285654213632301</c:v>
                </c:pt>
                <c:pt idx="1913">
                  <c:v>2.63096295728718</c:v>
                </c:pt>
                <c:pt idx="1914">
                  <c:v>2.63096295728718</c:v>
                </c:pt>
                <c:pt idx="1915">
                  <c:v>2.6323528682145501</c:v>
                </c:pt>
                <c:pt idx="1916">
                  <c:v>2.6323528682145501</c:v>
                </c:pt>
                <c:pt idx="1917">
                  <c:v>2.6373356516204098</c:v>
                </c:pt>
                <c:pt idx="1918">
                  <c:v>2.6373356516204098</c:v>
                </c:pt>
                <c:pt idx="1919">
                  <c:v>2.6378957604178601</c:v>
                </c:pt>
                <c:pt idx="1920">
                  <c:v>2.6378957604178601</c:v>
                </c:pt>
                <c:pt idx="1921">
                  <c:v>2.6382488524823899</c:v>
                </c:pt>
                <c:pt idx="1922">
                  <c:v>2.6382488524823899</c:v>
                </c:pt>
                <c:pt idx="1923">
                  <c:v>2.64063501832395</c:v>
                </c:pt>
                <c:pt idx="1924">
                  <c:v>2.64063501832395</c:v>
                </c:pt>
                <c:pt idx="1925">
                  <c:v>2.64179769260502</c:v>
                </c:pt>
                <c:pt idx="1926">
                  <c:v>2.64179769260502</c:v>
                </c:pt>
                <c:pt idx="1927">
                  <c:v>2.6424870040145501</c:v>
                </c:pt>
                <c:pt idx="1928">
                  <c:v>2.6424870040145501</c:v>
                </c:pt>
                <c:pt idx="1929">
                  <c:v>2.6439149143237799</c:v>
                </c:pt>
                <c:pt idx="1930">
                  <c:v>2.6439149143237799</c:v>
                </c:pt>
                <c:pt idx="1931">
                  <c:v>2.6460325458887399</c:v>
                </c:pt>
                <c:pt idx="1932">
                  <c:v>2.6460325458887399</c:v>
                </c:pt>
                <c:pt idx="1933">
                  <c:v>2.64605822798607</c:v>
                </c:pt>
                <c:pt idx="1934">
                  <c:v>2.64605822798607</c:v>
                </c:pt>
                <c:pt idx="1935">
                  <c:v>2.6470440104320501</c:v>
                </c:pt>
                <c:pt idx="1936">
                  <c:v>2.6470440104320501</c:v>
                </c:pt>
                <c:pt idx="1937">
                  <c:v>2.6485040259819801</c:v>
                </c:pt>
                <c:pt idx="1938">
                  <c:v>2.6485040259819801</c:v>
                </c:pt>
                <c:pt idx="1939">
                  <c:v>2.6520805968874699</c:v>
                </c:pt>
                <c:pt idx="1940">
                  <c:v>2.6520805968874699</c:v>
                </c:pt>
                <c:pt idx="1941">
                  <c:v>2.6533115523181601</c:v>
                </c:pt>
                <c:pt idx="1942">
                  <c:v>2.6533115523181601</c:v>
                </c:pt>
                <c:pt idx="1943">
                  <c:v>2.6552841524959101</c:v>
                </c:pt>
                <c:pt idx="1944">
                  <c:v>2.6552841524959101</c:v>
                </c:pt>
                <c:pt idx="1945">
                  <c:v>2.6576167281742</c:v>
                </c:pt>
                <c:pt idx="1946">
                  <c:v>2.6576167281742</c:v>
                </c:pt>
                <c:pt idx="1947">
                  <c:v>2.6582299557118199</c:v>
                </c:pt>
                <c:pt idx="1948">
                  <c:v>2.6582299557118199</c:v>
                </c:pt>
                <c:pt idx="1949">
                  <c:v>2.6598699923302598</c:v>
                </c:pt>
                <c:pt idx="1950">
                  <c:v>2.6598699923302598</c:v>
                </c:pt>
                <c:pt idx="1951">
                  <c:v>2.6598837503100201</c:v>
                </c:pt>
                <c:pt idx="1952">
                  <c:v>2.6598837503100201</c:v>
                </c:pt>
                <c:pt idx="1953">
                  <c:v>2.66007080054221</c:v>
                </c:pt>
                <c:pt idx="1954">
                  <c:v>2.66007080054221</c:v>
                </c:pt>
                <c:pt idx="1955">
                  <c:v>2.6653166762771199</c:v>
                </c:pt>
                <c:pt idx="1956">
                  <c:v>2.6653166762771199</c:v>
                </c:pt>
                <c:pt idx="1957">
                  <c:v>2.6656066512204899</c:v>
                </c:pt>
                <c:pt idx="1958">
                  <c:v>2.6656066512204899</c:v>
                </c:pt>
                <c:pt idx="1959">
                  <c:v>2.6669747296017299</c:v>
                </c:pt>
                <c:pt idx="1960">
                  <c:v>2.6669747296017299</c:v>
                </c:pt>
                <c:pt idx="1961">
                  <c:v>2.66726826960423</c:v>
                </c:pt>
                <c:pt idx="1962">
                  <c:v>2.66726826960423</c:v>
                </c:pt>
                <c:pt idx="1963">
                  <c:v>2.6676285391122598</c:v>
                </c:pt>
                <c:pt idx="1964">
                  <c:v>2.6676285391122598</c:v>
                </c:pt>
                <c:pt idx="1965">
                  <c:v>2.6689127563552799</c:v>
                </c:pt>
                <c:pt idx="1966">
                  <c:v>2.6689127563552799</c:v>
                </c:pt>
                <c:pt idx="1967">
                  <c:v>2.6690742675985302</c:v>
                </c:pt>
                <c:pt idx="1968">
                  <c:v>2.6690742675985302</c:v>
                </c:pt>
                <c:pt idx="1969">
                  <c:v>2.6713499542913</c:v>
                </c:pt>
                <c:pt idx="1970">
                  <c:v>2.6713499542913</c:v>
                </c:pt>
                <c:pt idx="1971">
                  <c:v>2.67420175083641</c:v>
                </c:pt>
                <c:pt idx="1972">
                  <c:v>2.67420175083641</c:v>
                </c:pt>
                <c:pt idx="1973">
                  <c:v>2.6749807525318001</c:v>
                </c:pt>
                <c:pt idx="1974">
                  <c:v>2.6749807525318001</c:v>
                </c:pt>
                <c:pt idx="1975">
                  <c:v>2.67506533656932</c:v>
                </c:pt>
                <c:pt idx="1976">
                  <c:v>2.67506533656932</c:v>
                </c:pt>
                <c:pt idx="1977">
                  <c:v>2.6752417726597701</c:v>
                </c:pt>
                <c:pt idx="1978">
                  <c:v>2.6752417726597701</c:v>
                </c:pt>
                <c:pt idx="1979">
                  <c:v>2.6785274221634698</c:v>
                </c:pt>
                <c:pt idx="1980">
                  <c:v>2.6785274221634698</c:v>
                </c:pt>
                <c:pt idx="1981">
                  <c:v>2.6788940931606802</c:v>
                </c:pt>
                <c:pt idx="1982">
                  <c:v>2.6788940931606802</c:v>
                </c:pt>
                <c:pt idx="1983">
                  <c:v>2.67911284147067</c:v>
                </c:pt>
                <c:pt idx="1984">
                  <c:v>2.67911284147067</c:v>
                </c:pt>
                <c:pt idx="1985">
                  <c:v>2.6799896786747102</c:v>
                </c:pt>
                <c:pt idx="1986">
                  <c:v>2.6799896786747102</c:v>
                </c:pt>
                <c:pt idx="1987">
                  <c:v>2.6819347048883202</c:v>
                </c:pt>
                <c:pt idx="1988">
                  <c:v>2.6819347048883202</c:v>
                </c:pt>
                <c:pt idx="1989">
                  <c:v>2.6827678436683202</c:v>
                </c:pt>
                <c:pt idx="1990">
                  <c:v>2.6827678436683202</c:v>
                </c:pt>
                <c:pt idx="1991">
                  <c:v>2.6828950429369298</c:v>
                </c:pt>
                <c:pt idx="1992">
                  <c:v>2.6828950429369298</c:v>
                </c:pt>
                <c:pt idx="1993">
                  <c:v>2.6838425794358698</c:v>
                </c:pt>
                <c:pt idx="1994">
                  <c:v>2.6838425794358698</c:v>
                </c:pt>
                <c:pt idx="1995">
                  <c:v>2.6866676036037198</c:v>
                </c:pt>
                <c:pt idx="1996">
                  <c:v>2.6866676036037198</c:v>
                </c:pt>
                <c:pt idx="1997">
                  <c:v>2.68763758215781</c:v>
                </c:pt>
                <c:pt idx="1998">
                  <c:v>2.68763758215781</c:v>
                </c:pt>
                <c:pt idx="1999">
                  <c:v>2.68945086853528</c:v>
                </c:pt>
                <c:pt idx="2000">
                  <c:v>2.68945086853528</c:v>
                </c:pt>
                <c:pt idx="2001">
                  <c:v>2.6912201534377398</c:v>
                </c:pt>
                <c:pt idx="2002">
                  <c:v>2.6912201534377398</c:v>
                </c:pt>
                <c:pt idx="2003">
                  <c:v>2.6918439838122201</c:v>
                </c:pt>
                <c:pt idx="2004">
                  <c:v>2.6918439838122201</c:v>
                </c:pt>
                <c:pt idx="2005">
                  <c:v>2.69267677944574</c:v>
                </c:pt>
                <c:pt idx="2006">
                  <c:v>2.69267677944574</c:v>
                </c:pt>
                <c:pt idx="2007">
                  <c:v>2.6944182014473999</c:v>
                </c:pt>
                <c:pt idx="2008">
                  <c:v>2.6944182014473999</c:v>
                </c:pt>
                <c:pt idx="2009">
                  <c:v>2.6981805337276499</c:v>
                </c:pt>
                <c:pt idx="2010">
                  <c:v>2.6981805337276499</c:v>
                </c:pt>
                <c:pt idx="2011">
                  <c:v>2.6983339866314999</c:v>
                </c:pt>
                <c:pt idx="2012">
                  <c:v>2.6983339866314999</c:v>
                </c:pt>
                <c:pt idx="2013">
                  <c:v>2.7010409246766001</c:v>
                </c:pt>
                <c:pt idx="2014">
                  <c:v>2.7010409246766001</c:v>
                </c:pt>
                <c:pt idx="2015">
                  <c:v>2.7047901551406199</c:v>
                </c:pt>
                <c:pt idx="2016">
                  <c:v>2.7047901551406199</c:v>
                </c:pt>
                <c:pt idx="2017">
                  <c:v>2.7051092280212998</c:v>
                </c:pt>
                <c:pt idx="2018">
                  <c:v>2.7051092280212998</c:v>
                </c:pt>
                <c:pt idx="2019">
                  <c:v>2.70556680256793</c:v>
                </c:pt>
                <c:pt idx="2020">
                  <c:v>2.70556680256793</c:v>
                </c:pt>
                <c:pt idx="2021">
                  <c:v>2.7062216298240398</c:v>
                </c:pt>
                <c:pt idx="2022">
                  <c:v>2.7062216298240398</c:v>
                </c:pt>
                <c:pt idx="2023">
                  <c:v>2.7067247280051099</c:v>
                </c:pt>
                <c:pt idx="2024">
                  <c:v>2.7067247280051099</c:v>
                </c:pt>
                <c:pt idx="2025">
                  <c:v>2.7075222213539498</c:v>
                </c:pt>
                <c:pt idx="2026">
                  <c:v>2.7075222213539498</c:v>
                </c:pt>
                <c:pt idx="2027">
                  <c:v>2.7079522607995301</c:v>
                </c:pt>
                <c:pt idx="2028">
                  <c:v>2.7079522607995301</c:v>
                </c:pt>
                <c:pt idx="2029">
                  <c:v>2.71016621979251</c:v>
                </c:pt>
                <c:pt idx="2030">
                  <c:v>2.71016621979251</c:v>
                </c:pt>
                <c:pt idx="2031">
                  <c:v>2.7105734327305502</c:v>
                </c:pt>
                <c:pt idx="2032">
                  <c:v>2.7105734327305502</c:v>
                </c:pt>
                <c:pt idx="2033">
                  <c:v>2.7112651734753102</c:v>
                </c:pt>
                <c:pt idx="2034">
                  <c:v>2.7112651734753102</c:v>
                </c:pt>
                <c:pt idx="2035">
                  <c:v>2.7140353917531201</c:v>
                </c:pt>
                <c:pt idx="2036">
                  <c:v>2.7140353917531201</c:v>
                </c:pt>
                <c:pt idx="2037">
                  <c:v>2.7163829386040499</c:v>
                </c:pt>
                <c:pt idx="2038">
                  <c:v>2.7163829386040499</c:v>
                </c:pt>
                <c:pt idx="2039">
                  <c:v>2.7164227661889599</c:v>
                </c:pt>
                <c:pt idx="2040">
                  <c:v>2.7164227661889599</c:v>
                </c:pt>
                <c:pt idx="2041">
                  <c:v>2.71685420106868</c:v>
                </c:pt>
                <c:pt idx="2042">
                  <c:v>2.71685420106868</c:v>
                </c:pt>
                <c:pt idx="2043">
                  <c:v>2.7193977535438099</c:v>
                </c:pt>
                <c:pt idx="2044">
                  <c:v>2.7193977535438099</c:v>
                </c:pt>
                <c:pt idx="2045">
                  <c:v>2.7199516214823598</c:v>
                </c:pt>
                <c:pt idx="2046">
                  <c:v>2.7199516214823598</c:v>
                </c:pt>
                <c:pt idx="2047">
                  <c:v>2.7221297453260598</c:v>
                </c:pt>
                <c:pt idx="2048">
                  <c:v>2.7221297453260598</c:v>
                </c:pt>
                <c:pt idx="2049">
                  <c:v>2.7251591606055001</c:v>
                </c:pt>
                <c:pt idx="2050">
                  <c:v>2.7251591606055001</c:v>
                </c:pt>
                <c:pt idx="2051">
                  <c:v>2.7262601831445599</c:v>
                </c:pt>
                <c:pt idx="2052">
                  <c:v>2.7262601831445599</c:v>
                </c:pt>
                <c:pt idx="2053">
                  <c:v>2.7330555806235202</c:v>
                </c:pt>
                <c:pt idx="2054">
                  <c:v>2.7330555806235202</c:v>
                </c:pt>
                <c:pt idx="2055">
                  <c:v>2.73319152457981</c:v>
                </c:pt>
                <c:pt idx="2056">
                  <c:v>2.73319152457981</c:v>
                </c:pt>
                <c:pt idx="2057">
                  <c:v>2.7340969380954201</c:v>
                </c:pt>
                <c:pt idx="2058">
                  <c:v>2.7340969380954201</c:v>
                </c:pt>
                <c:pt idx="2059">
                  <c:v>2.7347777571907299</c:v>
                </c:pt>
                <c:pt idx="2060">
                  <c:v>2.7347777571907299</c:v>
                </c:pt>
                <c:pt idx="2061">
                  <c:v>2.7351131383556302</c:v>
                </c:pt>
                <c:pt idx="2062">
                  <c:v>2.7351131383556302</c:v>
                </c:pt>
                <c:pt idx="2063">
                  <c:v>2.7351276528690698</c:v>
                </c:pt>
                <c:pt idx="2064">
                  <c:v>2.7351276528690698</c:v>
                </c:pt>
                <c:pt idx="2065">
                  <c:v>2.7359534710002702</c:v>
                </c:pt>
                <c:pt idx="2066">
                  <c:v>2.7359534710002702</c:v>
                </c:pt>
                <c:pt idx="2067">
                  <c:v>2.73718557233981</c:v>
                </c:pt>
                <c:pt idx="2068">
                  <c:v>2.73718557233981</c:v>
                </c:pt>
                <c:pt idx="2069">
                  <c:v>2.7374927750195202</c:v>
                </c:pt>
                <c:pt idx="2070">
                  <c:v>2.7374927750195202</c:v>
                </c:pt>
                <c:pt idx="2071">
                  <c:v>2.7394628594729298</c:v>
                </c:pt>
                <c:pt idx="2072">
                  <c:v>2.7394628594729298</c:v>
                </c:pt>
                <c:pt idx="2073">
                  <c:v>2.7395056011586099</c:v>
                </c:pt>
                <c:pt idx="2074">
                  <c:v>2.7395056011586099</c:v>
                </c:pt>
                <c:pt idx="2075">
                  <c:v>2.74057240249607</c:v>
                </c:pt>
                <c:pt idx="2076">
                  <c:v>2.74057240249607</c:v>
                </c:pt>
                <c:pt idx="2077">
                  <c:v>2.7453897609685001</c:v>
                </c:pt>
                <c:pt idx="2078">
                  <c:v>2.7453897609685001</c:v>
                </c:pt>
                <c:pt idx="2079">
                  <c:v>2.7454356199108298</c:v>
                </c:pt>
                <c:pt idx="2080">
                  <c:v>2.7454356199108298</c:v>
                </c:pt>
                <c:pt idx="2081">
                  <c:v>2.7469048288359601</c:v>
                </c:pt>
                <c:pt idx="2082">
                  <c:v>2.7469048288359601</c:v>
                </c:pt>
                <c:pt idx="2083">
                  <c:v>2.74753564782135</c:v>
                </c:pt>
                <c:pt idx="2084">
                  <c:v>2.74753564782135</c:v>
                </c:pt>
                <c:pt idx="2085">
                  <c:v>2.7481243045108599</c:v>
                </c:pt>
                <c:pt idx="2086">
                  <c:v>2.7481243045108599</c:v>
                </c:pt>
                <c:pt idx="2087">
                  <c:v>2.7499392016527802</c:v>
                </c:pt>
                <c:pt idx="2088">
                  <c:v>2.7499392016527802</c:v>
                </c:pt>
                <c:pt idx="2089">
                  <c:v>2.7516699656121499</c:v>
                </c:pt>
                <c:pt idx="2090">
                  <c:v>2.7516699656121499</c:v>
                </c:pt>
                <c:pt idx="2091">
                  <c:v>2.7530735977143701</c:v>
                </c:pt>
                <c:pt idx="2092">
                  <c:v>2.7530735977143701</c:v>
                </c:pt>
                <c:pt idx="2093">
                  <c:v>2.7551623389997499</c:v>
                </c:pt>
                <c:pt idx="2094">
                  <c:v>2.7551623389997499</c:v>
                </c:pt>
                <c:pt idx="2095">
                  <c:v>2.75552721209423</c:v>
                </c:pt>
                <c:pt idx="2096">
                  <c:v>2.75552721209423</c:v>
                </c:pt>
                <c:pt idx="2097">
                  <c:v>2.75625492733203</c:v>
                </c:pt>
                <c:pt idx="2098">
                  <c:v>2.75625492733203</c:v>
                </c:pt>
                <c:pt idx="2099">
                  <c:v>2.7564045051041601</c:v>
                </c:pt>
                <c:pt idx="2100">
                  <c:v>2.7564045051041601</c:v>
                </c:pt>
                <c:pt idx="2101">
                  <c:v>2.75821801925514</c:v>
                </c:pt>
                <c:pt idx="2102">
                  <c:v>2.75821801925514</c:v>
                </c:pt>
                <c:pt idx="2103">
                  <c:v>2.7600229783319201</c:v>
                </c:pt>
                <c:pt idx="2104">
                  <c:v>2.7600229783319201</c:v>
                </c:pt>
                <c:pt idx="2105">
                  <c:v>2.7618492315896401</c:v>
                </c:pt>
                <c:pt idx="2106">
                  <c:v>2.7618492315896401</c:v>
                </c:pt>
                <c:pt idx="2107">
                  <c:v>2.7634874658976898</c:v>
                </c:pt>
                <c:pt idx="2108">
                  <c:v>2.7634874658976898</c:v>
                </c:pt>
                <c:pt idx="2109">
                  <c:v>2.76415698899998</c:v>
                </c:pt>
                <c:pt idx="2110">
                  <c:v>2.76415698899998</c:v>
                </c:pt>
                <c:pt idx="2111">
                  <c:v>2.7641611703989</c:v>
                </c:pt>
                <c:pt idx="2112">
                  <c:v>2.7641611703989</c:v>
                </c:pt>
                <c:pt idx="2113">
                  <c:v>2.7644184498417199</c:v>
                </c:pt>
                <c:pt idx="2114">
                  <c:v>2.7644184498417199</c:v>
                </c:pt>
                <c:pt idx="2115">
                  <c:v>2.76580575186127</c:v>
                </c:pt>
                <c:pt idx="2116">
                  <c:v>2.76580575186127</c:v>
                </c:pt>
                <c:pt idx="2117">
                  <c:v>2.7668472342269901</c:v>
                </c:pt>
                <c:pt idx="2118">
                  <c:v>2.7668472342269901</c:v>
                </c:pt>
                <c:pt idx="2119">
                  <c:v>2.7685035389811898</c:v>
                </c:pt>
                <c:pt idx="2120">
                  <c:v>2.7685035389811898</c:v>
                </c:pt>
                <c:pt idx="2121">
                  <c:v>2.7686108714725099</c:v>
                </c:pt>
                <c:pt idx="2122">
                  <c:v>2.7686108714725099</c:v>
                </c:pt>
                <c:pt idx="2123">
                  <c:v>2.7721573894646898</c:v>
                </c:pt>
                <c:pt idx="2124">
                  <c:v>2.7721573894646898</c:v>
                </c:pt>
                <c:pt idx="2125">
                  <c:v>2.77356527092702</c:v>
                </c:pt>
                <c:pt idx="2126">
                  <c:v>2.77356527092702</c:v>
                </c:pt>
                <c:pt idx="2127">
                  <c:v>2.77359953636403</c:v>
                </c:pt>
                <c:pt idx="2128">
                  <c:v>2.77359953636403</c:v>
                </c:pt>
                <c:pt idx="2129">
                  <c:v>2.7738071504939299</c:v>
                </c:pt>
                <c:pt idx="2130">
                  <c:v>2.7738071504939299</c:v>
                </c:pt>
                <c:pt idx="2131">
                  <c:v>2.7815036601546401</c:v>
                </c:pt>
                <c:pt idx="2132">
                  <c:v>2.7815036601546401</c:v>
                </c:pt>
                <c:pt idx="2133">
                  <c:v>2.7816803485219102</c:v>
                </c:pt>
                <c:pt idx="2134">
                  <c:v>2.7816803485219102</c:v>
                </c:pt>
                <c:pt idx="2135">
                  <c:v>2.7819508947548002</c:v>
                </c:pt>
                <c:pt idx="2136">
                  <c:v>2.7819508947548002</c:v>
                </c:pt>
                <c:pt idx="2137">
                  <c:v>2.7846223783087698</c:v>
                </c:pt>
                <c:pt idx="2138">
                  <c:v>2.7846223783087698</c:v>
                </c:pt>
                <c:pt idx="2139">
                  <c:v>2.7853741030980701</c:v>
                </c:pt>
                <c:pt idx="2140">
                  <c:v>2.7853741030980701</c:v>
                </c:pt>
                <c:pt idx="2141">
                  <c:v>2.7856489025478899</c:v>
                </c:pt>
                <c:pt idx="2142">
                  <c:v>2.7856489025478899</c:v>
                </c:pt>
                <c:pt idx="2143">
                  <c:v>2.7874878713014102</c:v>
                </c:pt>
                <c:pt idx="2144">
                  <c:v>2.7874878713014102</c:v>
                </c:pt>
                <c:pt idx="2145">
                  <c:v>2.7881553178378899</c:v>
                </c:pt>
                <c:pt idx="2146">
                  <c:v>2.7881553178378899</c:v>
                </c:pt>
                <c:pt idx="2147">
                  <c:v>2.7882265850730601</c:v>
                </c:pt>
                <c:pt idx="2148">
                  <c:v>2.7882265850730601</c:v>
                </c:pt>
                <c:pt idx="2149">
                  <c:v>2.7899437826870401</c:v>
                </c:pt>
                <c:pt idx="2150">
                  <c:v>2.7899437826870401</c:v>
                </c:pt>
                <c:pt idx="2151">
                  <c:v>2.7960302792835399</c:v>
                </c:pt>
                <c:pt idx="2152">
                  <c:v>2.7960302792835399</c:v>
                </c:pt>
                <c:pt idx="2153">
                  <c:v>2.7960607550916601</c:v>
                </c:pt>
                <c:pt idx="2154">
                  <c:v>2.7960607550916601</c:v>
                </c:pt>
                <c:pt idx="2155">
                  <c:v>2.7964614138782098</c:v>
                </c:pt>
                <c:pt idx="2156">
                  <c:v>2.7964614138782098</c:v>
                </c:pt>
                <c:pt idx="2157">
                  <c:v>2.7979363323103699</c:v>
                </c:pt>
                <c:pt idx="2158">
                  <c:v>2.7979363323103699</c:v>
                </c:pt>
                <c:pt idx="2159">
                  <c:v>2.7984120552541301</c:v>
                </c:pt>
                <c:pt idx="2160">
                  <c:v>2.7984120552541301</c:v>
                </c:pt>
                <c:pt idx="2161">
                  <c:v>2.8008455054325698</c:v>
                </c:pt>
                <c:pt idx="2162">
                  <c:v>2.8008455054325698</c:v>
                </c:pt>
                <c:pt idx="2163">
                  <c:v>2.80125050815343</c:v>
                </c:pt>
                <c:pt idx="2164">
                  <c:v>2.80125050815343</c:v>
                </c:pt>
                <c:pt idx="2165">
                  <c:v>2.8034468694312502</c:v>
                </c:pt>
                <c:pt idx="2166">
                  <c:v>2.8034468694312502</c:v>
                </c:pt>
                <c:pt idx="2167">
                  <c:v>2.8055536716377598</c:v>
                </c:pt>
                <c:pt idx="2168">
                  <c:v>2.8055536716377598</c:v>
                </c:pt>
                <c:pt idx="2169">
                  <c:v>2.8079231794130002</c:v>
                </c:pt>
                <c:pt idx="2170">
                  <c:v>2.8079231794130002</c:v>
                </c:pt>
                <c:pt idx="2171">
                  <c:v>2.8101796372618</c:v>
                </c:pt>
                <c:pt idx="2172">
                  <c:v>2.8101796372618</c:v>
                </c:pt>
                <c:pt idx="2173">
                  <c:v>2.8117753678910899</c:v>
                </c:pt>
                <c:pt idx="2174">
                  <c:v>2.8117753678910899</c:v>
                </c:pt>
                <c:pt idx="2175">
                  <c:v>2.81701680302087</c:v>
                </c:pt>
                <c:pt idx="2176">
                  <c:v>2.81701680302087</c:v>
                </c:pt>
                <c:pt idx="2177">
                  <c:v>2.8203530216149599</c:v>
                </c:pt>
                <c:pt idx="2178">
                  <c:v>2.8203530216149599</c:v>
                </c:pt>
                <c:pt idx="2179">
                  <c:v>2.8207789774923699</c:v>
                </c:pt>
                <c:pt idx="2180">
                  <c:v>2.8207789774923699</c:v>
                </c:pt>
                <c:pt idx="2181">
                  <c:v>2.8225586791520598</c:v>
                </c:pt>
                <c:pt idx="2182">
                  <c:v>2.8225586791520598</c:v>
                </c:pt>
                <c:pt idx="2183">
                  <c:v>2.8235106744929901</c:v>
                </c:pt>
                <c:pt idx="2184">
                  <c:v>2.8235106744929901</c:v>
                </c:pt>
                <c:pt idx="2185">
                  <c:v>2.8251658776130899</c:v>
                </c:pt>
                <c:pt idx="2186">
                  <c:v>2.8251658776130899</c:v>
                </c:pt>
                <c:pt idx="2187">
                  <c:v>2.8260820097972998</c:v>
                </c:pt>
                <c:pt idx="2188">
                  <c:v>2.8260820097972998</c:v>
                </c:pt>
                <c:pt idx="2189">
                  <c:v>2.8261752640745299</c:v>
                </c:pt>
                <c:pt idx="2190">
                  <c:v>2.8261752640745299</c:v>
                </c:pt>
                <c:pt idx="2191">
                  <c:v>2.8296986483499902</c:v>
                </c:pt>
                <c:pt idx="2192">
                  <c:v>2.8296986483499902</c:v>
                </c:pt>
                <c:pt idx="2193">
                  <c:v>2.8319121856357001</c:v>
                </c:pt>
                <c:pt idx="2194">
                  <c:v>2.8319121856357001</c:v>
                </c:pt>
                <c:pt idx="2195">
                  <c:v>2.83285376046793</c:v>
                </c:pt>
                <c:pt idx="2196">
                  <c:v>2.83285376046793</c:v>
                </c:pt>
                <c:pt idx="2197">
                  <c:v>2.8347998268090202</c:v>
                </c:pt>
                <c:pt idx="2198">
                  <c:v>2.8347998268090202</c:v>
                </c:pt>
                <c:pt idx="2199">
                  <c:v>2.8356768235673</c:v>
                </c:pt>
                <c:pt idx="2200">
                  <c:v>2.8356768235673</c:v>
                </c:pt>
                <c:pt idx="2201">
                  <c:v>2.83594788972102</c:v>
                </c:pt>
                <c:pt idx="2202">
                  <c:v>2.83594788972102</c:v>
                </c:pt>
                <c:pt idx="2203">
                  <c:v>2.83606960942469</c:v>
                </c:pt>
                <c:pt idx="2204">
                  <c:v>2.83606960942469</c:v>
                </c:pt>
                <c:pt idx="2205">
                  <c:v>2.8388169631317499</c:v>
                </c:pt>
                <c:pt idx="2206">
                  <c:v>2.8388169631317499</c:v>
                </c:pt>
                <c:pt idx="2207">
                  <c:v>2.8397442868807299</c:v>
                </c:pt>
                <c:pt idx="2208">
                  <c:v>2.8397442868807299</c:v>
                </c:pt>
                <c:pt idx="2209">
                  <c:v>2.8423040664088299</c:v>
                </c:pt>
                <c:pt idx="2210">
                  <c:v>2.8423040664088299</c:v>
                </c:pt>
                <c:pt idx="2211">
                  <c:v>2.8448173463044899</c:v>
                </c:pt>
                <c:pt idx="2212">
                  <c:v>2.8448173463044899</c:v>
                </c:pt>
                <c:pt idx="2213">
                  <c:v>2.8456202348098101</c:v>
                </c:pt>
                <c:pt idx="2214">
                  <c:v>2.8456202348098101</c:v>
                </c:pt>
                <c:pt idx="2215">
                  <c:v>2.8475302937230902</c:v>
                </c:pt>
                <c:pt idx="2216">
                  <c:v>2.8475302937230902</c:v>
                </c:pt>
                <c:pt idx="2217">
                  <c:v>2.8514152347972002</c:v>
                </c:pt>
                <c:pt idx="2218">
                  <c:v>2.8514152347972002</c:v>
                </c:pt>
                <c:pt idx="2219">
                  <c:v>2.85146014866746</c:v>
                </c:pt>
                <c:pt idx="2220">
                  <c:v>2.85146014866746</c:v>
                </c:pt>
                <c:pt idx="2221">
                  <c:v>2.85642740821369</c:v>
                </c:pt>
                <c:pt idx="2222">
                  <c:v>2.85642740821369</c:v>
                </c:pt>
                <c:pt idx="2223">
                  <c:v>2.8597421615258498</c:v>
                </c:pt>
                <c:pt idx="2224">
                  <c:v>2.8597421615258498</c:v>
                </c:pt>
                <c:pt idx="2225">
                  <c:v>2.8598535487085401</c:v>
                </c:pt>
                <c:pt idx="2226">
                  <c:v>2.8598535487085401</c:v>
                </c:pt>
                <c:pt idx="2227">
                  <c:v>2.8604379073795601</c:v>
                </c:pt>
                <c:pt idx="2228">
                  <c:v>2.8604379073795601</c:v>
                </c:pt>
                <c:pt idx="2229">
                  <c:v>2.8607199147600699</c:v>
                </c:pt>
                <c:pt idx="2230">
                  <c:v>2.8607199147600699</c:v>
                </c:pt>
                <c:pt idx="2231">
                  <c:v>2.8616552894631102</c:v>
                </c:pt>
                <c:pt idx="2232">
                  <c:v>2.8616552894631102</c:v>
                </c:pt>
                <c:pt idx="2233">
                  <c:v>2.86222454780828</c:v>
                </c:pt>
                <c:pt idx="2234">
                  <c:v>2.86222454780828</c:v>
                </c:pt>
                <c:pt idx="2235">
                  <c:v>2.8641406745916802</c:v>
                </c:pt>
                <c:pt idx="2236">
                  <c:v>2.8641406745916802</c:v>
                </c:pt>
                <c:pt idx="2237">
                  <c:v>2.8655523499471802</c:v>
                </c:pt>
                <c:pt idx="2238">
                  <c:v>2.8655523499471802</c:v>
                </c:pt>
                <c:pt idx="2239">
                  <c:v>2.8672247384944298</c:v>
                </c:pt>
                <c:pt idx="2240">
                  <c:v>2.8672247384944298</c:v>
                </c:pt>
                <c:pt idx="2241">
                  <c:v>2.86934211354124</c:v>
                </c:pt>
                <c:pt idx="2242">
                  <c:v>2.86934211354124</c:v>
                </c:pt>
                <c:pt idx="2243">
                  <c:v>2.8715624006480001</c:v>
                </c:pt>
                <c:pt idx="2244">
                  <c:v>2.8715624006480001</c:v>
                </c:pt>
                <c:pt idx="2245">
                  <c:v>2.87297368389912</c:v>
                </c:pt>
                <c:pt idx="2246">
                  <c:v>2.87297368389912</c:v>
                </c:pt>
                <c:pt idx="2247">
                  <c:v>2.8733170354267301</c:v>
                </c:pt>
                <c:pt idx="2248">
                  <c:v>2.8733170354267301</c:v>
                </c:pt>
                <c:pt idx="2249">
                  <c:v>2.8747864504114702</c:v>
                </c:pt>
                <c:pt idx="2250">
                  <c:v>2.8747864504114702</c:v>
                </c:pt>
                <c:pt idx="2251">
                  <c:v>2.8756397763089199</c:v>
                </c:pt>
                <c:pt idx="2252">
                  <c:v>2.8756397763089199</c:v>
                </c:pt>
                <c:pt idx="2253">
                  <c:v>2.8766361975153298</c:v>
                </c:pt>
                <c:pt idx="2254">
                  <c:v>2.8766361975153298</c:v>
                </c:pt>
                <c:pt idx="2255">
                  <c:v>2.8790954732680101</c:v>
                </c:pt>
                <c:pt idx="2256">
                  <c:v>2.8790954732680101</c:v>
                </c:pt>
                <c:pt idx="2257">
                  <c:v>2.8823753036627702</c:v>
                </c:pt>
                <c:pt idx="2258">
                  <c:v>2.8823753036627702</c:v>
                </c:pt>
                <c:pt idx="2259">
                  <c:v>2.8828729068619698</c:v>
                </c:pt>
                <c:pt idx="2260">
                  <c:v>2.8828729068619698</c:v>
                </c:pt>
                <c:pt idx="2261">
                  <c:v>2.8876455601185</c:v>
                </c:pt>
                <c:pt idx="2262">
                  <c:v>2.8876455601185</c:v>
                </c:pt>
                <c:pt idx="2263">
                  <c:v>2.88765028482511</c:v>
                </c:pt>
                <c:pt idx="2264">
                  <c:v>2.88765028482511</c:v>
                </c:pt>
                <c:pt idx="2265">
                  <c:v>2.8906524419265298</c:v>
                </c:pt>
                <c:pt idx="2266">
                  <c:v>2.8906524419265298</c:v>
                </c:pt>
                <c:pt idx="2267">
                  <c:v>2.8907508425070301</c:v>
                </c:pt>
                <c:pt idx="2268">
                  <c:v>2.8907508425070301</c:v>
                </c:pt>
                <c:pt idx="2269">
                  <c:v>2.8926911205597801</c:v>
                </c:pt>
                <c:pt idx="2270">
                  <c:v>2.8926911205597801</c:v>
                </c:pt>
                <c:pt idx="2271">
                  <c:v>2.8932917887815499</c:v>
                </c:pt>
                <c:pt idx="2272">
                  <c:v>2.8932917887815499</c:v>
                </c:pt>
                <c:pt idx="2273">
                  <c:v>2.8952419624641101</c:v>
                </c:pt>
                <c:pt idx="2274">
                  <c:v>2.8952419624641101</c:v>
                </c:pt>
                <c:pt idx="2275">
                  <c:v>2.8961454642997002</c:v>
                </c:pt>
                <c:pt idx="2276">
                  <c:v>2.8961454642997002</c:v>
                </c:pt>
                <c:pt idx="2277">
                  <c:v>2.8970721787761602</c:v>
                </c:pt>
                <c:pt idx="2278">
                  <c:v>2.8970721787761602</c:v>
                </c:pt>
                <c:pt idx="2279">
                  <c:v>2.8978505709375901</c:v>
                </c:pt>
                <c:pt idx="2280">
                  <c:v>2.8978505709375901</c:v>
                </c:pt>
                <c:pt idx="2281">
                  <c:v>2.8982411826488499</c:v>
                </c:pt>
                <c:pt idx="2282">
                  <c:v>2.8982411826488499</c:v>
                </c:pt>
                <c:pt idx="2283">
                  <c:v>2.8997583291540701</c:v>
                </c:pt>
                <c:pt idx="2284">
                  <c:v>2.8997583291540701</c:v>
                </c:pt>
                <c:pt idx="2285">
                  <c:v>2.90108611494952</c:v>
                </c:pt>
                <c:pt idx="2286">
                  <c:v>2.90108611494952</c:v>
                </c:pt>
                <c:pt idx="2287">
                  <c:v>2.9012111575722002</c:v>
                </c:pt>
                <c:pt idx="2288">
                  <c:v>2.9012111575722002</c:v>
                </c:pt>
                <c:pt idx="2289">
                  <c:v>2.9021475676179298</c:v>
                </c:pt>
                <c:pt idx="2290">
                  <c:v>2.9021475676179298</c:v>
                </c:pt>
                <c:pt idx="2291">
                  <c:v>2.9023182347213998</c:v>
                </c:pt>
                <c:pt idx="2292">
                  <c:v>2.9023182347213998</c:v>
                </c:pt>
                <c:pt idx="2293">
                  <c:v>2.9052430809457701</c:v>
                </c:pt>
                <c:pt idx="2294">
                  <c:v>2.9052430809457701</c:v>
                </c:pt>
                <c:pt idx="2295">
                  <c:v>2.9071490087198102</c:v>
                </c:pt>
                <c:pt idx="2296">
                  <c:v>2.9071490087198102</c:v>
                </c:pt>
                <c:pt idx="2297">
                  <c:v>2.9092993890491599</c:v>
                </c:pt>
                <c:pt idx="2298">
                  <c:v>2.9092993890491599</c:v>
                </c:pt>
                <c:pt idx="2299">
                  <c:v>2.9103951897679798</c:v>
                </c:pt>
                <c:pt idx="2300">
                  <c:v>2.9103951897679798</c:v>
                </c:pt>
                <c:pt idx="2301">
                  <c:v>2.91047939001706</c:v>
                </c:pt>
                <c:pt idx="2302">
                  <c:v>2.91047939001706</c:v>
                </c:pt>
                <c:pt idx="2303">
                  <c:v>2.9153111262439899</c:v>
                </c:pt>
                <c:pt idx="2304">
                  <c:v>2.9153111262439899</c:v>
                </c:pt>
                <c:pt idx="2305">
                  <c:v>2.9155494617047699</c:v>
                </c:pt>
                <c:pt idx="2306">
                  <c:v>2.9155494617047699</c:v>
                </c:pt>
                <c:pt idx="2307">
                  <c:v>2.9170069134563299</c:v>
                </c:pt>
                <c:pt idx="2308">
                  <c:v>2.9170069134563299</c:v>
                </c:pt>
                <c:pt idx="2309">
                  <c:v>2.9179390056082002</c:v>
                </c:pt>
                <c:pt idx="2310">
                  <c:v>2.9179390056082002</c:v>
                </c:pt>
                <c:pt idx="2311">
                  <c:v>2.92025927990439</c:v>
                </c:pt>
                <c:pt idx="2312">
                  <c:v>2.92025927990439</c:v>
                </c:pt>
                <c:pt idx="2313">
                  <c:v>2.9217245895900499</c:v>
                </c:pt>
                <c:pt idx="2314">
                  <c:v>2.9217245895900499</c:v>
                </c:pt>
                <c:pt idx="2315">
                  <c:v>2.9244537063306599</c:v>
                </c:pt>
                <c:pt idx="2316">
                  <c:v>2.9244537063306599</c:v>
                </c:pt>
                <c:pt idx="2317">
                  <c:v>2.9263481943539298</c:v>
                </c:pt>
                <c:pt idx="2318">
                  <c:v>2.9263481943539298</c:v>
                </c:pt>
                <c:pt idx="2319">
                  <c:v>2.9275339908768601</c:v>
                </c:pt>
                <c:pt idx="2320">
                  <c:v>2.9275339908768601</c:v>
                </c:pt>
                <c:pt idx="2321">
                  <c:v>2.9287037868218202</c:v>
                </c:pt>
                <c:pt idx="2322">
                  <c:v>2.9287037868218202</c:v>
                </c:pt>
                <c:pt idx="2323">
                  <c:v>2.9327255097436198</c:v>
                </c:pt>
                <c:pt idx="2324">
                  <c:v>2.9327255097436198</c:v>
                </c:pt>
                <c:pt idx="2325">
                  <c:v>2.9366370222721399</c:v>
                </c:pt>
                <c:pt idx="2326">
                  <c:v>2.9366370222721399</c:v>
                </c:pt>
                <c:pt idx="2327">
                  <c:v>2.9366835320524101</c:v>
                </c:pt>
                <c:pt idx="2328">
                  <c:v>2.9366835320524101</c:v>
                </c:pt>
                <c:pt idx="2329">
                  <c:v>2.94003888388785</c:v>
                </c:pt>
                <c:pt idx="2330">
                  <c:v>2.94003888388785</c:v>
                </c:pt>
                <c:pt idx="2331">
                  <c:v>2.9436397513963599</c:v>
                </c:pt>
                <c:pt idx="2332">
                  <c:v>2.9436397513963599</c:v>
                </c:pt>
                <c:pt idx="2333">
                  <c:v>2.9452991482809399</c:v>
                </c:pt>
                <c:pt idx="2334">
                  <c:v>2.9452991482809399</c:v>
                </c:pt>
                <c:pt idx="2335">
                  <c:v>2.94752358050749</c:v>
                </c:pt>
                <c:pt idx="2336">
                  <c:v>2.94752358050749</c:v>
                </c:pt>
                <c:pt idx="2337">
                  <c:v>2.9490458898740699</c:v>
                </c:pt>
                <c:pt idx="2338">
                  <c:v>2.9490458898740699</c:v>
                </c:pt>
                <c:pt idx="2339">
                  <c:v>2.9502856915058202</c:v>
                </c:pt>
                <c:pt idx="2340">
                  <c:v>2.9502856915058202</c:v>
                </c:pt>
                <c:pt idx="2341">
                  <c:v>2.95117964194836</c:v>
                </c:pt>
                <c:pt idx="2342">
                  <c:v>2.95117964194836</c:v>
                </c:pt>
                <c:pt idx="2343">
                  <c:v>2.9518144315274402</c:v>
                </c:pt>
                <c:pt idx="2344">
                  <c:v>2.9518144315274402</c:v>
                </c:pt>
                <c:pt idx="2345">
                  <c:v>2.95554549777304</c:v>
                </c:pt>
                <c:pt idx="2346">
                  <c:v>2.95554549777304</c:v>
                </c:pt>
                <c:pt idx="2347">
                  <c:v>2.9593790542731999</c:v>
                </c:pt>
                <c:pt idx="2348">
                  <c:v>2.9593790542731999</c:v>
                </c:pt>
                <c:pt idx="2349">
                  <c:v>2.95991839214981</c:v>
                </c:pt>
                <c:pt idx="2350">
                  <c:v>2.95991839214981</c:v>
                </c:pt>
                <c:pt idx="2351">
                  <c:v>2.9600631197089999</c:v>
                </c:pt>
                <c:pt idx="2352">
                  <c:v>2.9600631197089999</c:v>
                </c:pt>
                <c:pt idx="2353">
                  <c:v>2.9608864446008698</c:v>
                </c:pt>
                <c:pt idx="2354">
                  <c:v>2.9608864446008698</c:v>
                </c:pt>
                <c:pt idx="2355">
                  <c:v>2.9643717990298399</c:v>
                </c:pt>
                <c:pt idx="2356">
                  <c:v>2.9643717990298399</c:v>
                </c:pt>
                <c:pt idx="2357">
                  <c:v>2.96610976756598</c:v>
                </c:pt>
                <c:pt idx="2358">
                  <c:v>2.96610976756598</c:v>
                </c:pt>
                <c:pt idx="2359">
                  <c:v>2.9679415838160099</c:v>
                </c:pt>
                <c:pt idx="2360">
                  <c:v>2.9679415838160099</c:v>
                </c:pt>
                <c:pt idx="2361">
                  <c:v>2.9682043851670201</c:v>
                </c:pt>
                <c:pt idx="2362">
                  <c:v>2.9682043851670201</c:v>
                </c:pt>
                <c:pt idx="2363">
                  <c:v>2.97032447483135</c:v>
                </c:pt>
                <c:pt idx="2364">
                  <c:v>2.97032447483135</c:v>
                </c:pt>
                <c:pt idx="2365">
                  <c:v>2.97048816157313</c:v>
                </c:pt>
                <c:pt idx="2366">
                  <c:v>2.97048816157313</c:v>
                </c:pt>
                <c:pt idx="2367">
                  <c:v>2.9750748795478601</c:v>
                </c:pt>
                <c:pt idx="2368">
                  <c:v>2.9750748795478601</c:v>
                </c:pt>
                <c:pt idx="2369">
                  <c:v>2.9763669214804298</c:v>
                </c:pt>
                <c:pt idx="2370">
                  <c:v>2.9763669214804298</c:v>
                </c:pt>
                <c:pt idx="2371">
                  <c:v>2.9766626592001799</c:v>
                </c:pt>
                <c:pt idx="2372">
                  <c:v>2.9766626592001799</c:v>
                </c:pt>
                <c:pt idx="2373">
                  <c:v>2.9775329166733302</c:v>
                </c:pt>
                <c:pt idx="2374">
                  <c:v>2.9775329166733302</c:v>
                </c:pt>
                <c:pt idx="2375">
                  <c:v>2.97756720051225</c:v>
                </c:pt>
                <c:pt idx="2376">
                  <c:v>2.97756720051225</c:v>
                </c:pt>
                <c:pt idx="2377">
                  <c:v>2.9786206297749098</c:v>
                </c:pt>
                <c:pt idx="2378">
                  <c:v>2.9786206297749098</c:v>
                </c:pt>
                <c:pt idx="2379">
                  <c:v>2.9790094485654399</c:v>
                </c:pt>
                <c:pt idx="2380">
                  <c:v>2.9790094485654399</c:v>
                </c:pt>
                <c:pt idx="2381">
                  <c:v>2.9807730461643298</c:v>
                </c:pt>
                <c:pt idx="2382">
                  <c:v>2.9807730461643298</c:v>
                </c:pt>
                <c:pt idx="2383">
                  <c:v>2.9833468456521901</c:v>
                </c:pt>
                <c:pt idx="2384">
                  <c:v>2.9833468456521901</c:v>
                </c:pt>
                <c:pt idx="2385">
                  <c:v>2.9835457044498899</c:v>
                </c:pt>
                <c:pt idx="2386">
                  <c:v>2.9835457044498899</c:v>
                </c:pt>
                <c:pt idx="2387">
                  <c:v>2.9859055546667901</c:v>
                </c:pt>
                <c:pt idx="2388">
                  <c:v>2.9859055546667901</c:v>
                </c:pt>
                <c:pt idx="2389">
                  <c:v>2.9869273562742</c:v>
                </c:pt>
                <c:pt idx="2390">
                  <c:v>2.9869273562742</c:v>
                </c:pt>
                <c:pt idx="2391">
                  <c:v>2.9884150780235799</c:v>
                </c:pt>
                <c:pt idx="2392">
                  <c:v>2.9884150780235799</c:v>
                </c:pt>
                <c:pt idx="2393">
                  <c:v>2.9885239733512798</c:v>
                </c:pt>
                <c:pt idx="2394">
                  <c:v>2.9885239733512798</c:v>
                </c:pt>
                <c:pt idx="2395">
                  <c:v>2.9904400709031602</c:v>
                </c:pt>
                <c:pt idx="2396">
                  <c:v>2.9904400709031602</c:v>
                </c:pt>
                <c:pt idx="2397">
                  <c:v>2.99147990917406</c:v>
                </c:pt>
                <c:pt idx="2398">
                  <c:v>2.99147990917406</c:v>
                </c:pt>
                <c:pt idx="2399">
                  <c:v>2.9944667672633001</c:v>
                </c:pt>
                <c:pt idx="2400">
                  <c:v>2.9944667672633001</c:v>
                </c:pt>
                <c:pt idx="2401">
                  <c:v>2.9953225647524602</c:v>
                </c:pt>
                <c:pt idx="2402">
                  <c:v>2.9953225647524602</c:v>
                </c:pt>
                <c:pt idx="2403">
                  <c:v>2.9973901453449501</c:v>
                </c:pt>
                <c:pt idx="2404">
                  <c:v>2.9973901453449501</c:v>
                </c:pt>
                <c:pt idx="2405">
                  <c:v>2.99889345523555</c:v>
                </c:pt>
                <c:pt idx="2406">
                  <c:v>2.99889345523555</c:v>
                </c:pt>
                <c:pt idx="2407">
                  <c:v>2.9995908733607402</c:v>
                </c:pt>
                <c:pt idx="2408">
                  <c:v>2.9995908733607402</c:v>
                </c:pt>
                <c:pt idx="2409">
                  <c:v>3.0022988209483099</c:v>
                </c:pt>
                <c:pt idx="2410">
                  <c:v>3.0022988209483099</c:v>
                </c:pt>
                <c:pt idx="2411">
                  <c:v>3.0042609646219298</c:v>
                </c:pt>
                <c:pt idx="2412">
                  <c:v>3.0042609646219298</c:v>
                </c:pt>
                <c:pt idx="2413">
                  <c:v>3.0079138679335502</c:v>
                </c:pt>
                <c:pt idx="2414">
                  <c:v>3.0079138679335502</c:v>
                </c:pt>
                <c:pt idx="2415">
                  <c:v>3.0084008377072</c:v>
                </c:pt>
                <c:pt idx="2416">
                  <c:v>3.0084008377072</c:v>
                </c:pt>
                <c:pt idx="2417">
                  <c:v>3.0088209815075802</c:v>
                </c:pt>
                <c:pt idx="2418">
                  <c:v>3.0088209815075802</c:v>
                </c:pt>
                <c:pt idx="2419">
                  <c:v>3.0163782889577</c:v>
                </c:pt>
                <c:pt idx="2420">
                  <c:v>3.0163782889577</c:v>
                </c:pt>
                <c:pt idx="2421">
                  <c:v>3.0167008957603199</c:v>
                </c:pt>
                <c:pt idx="2422">
                  <c:v>3.0167008957603199</c:v>
                </c:pt>
                <c:pt idx="2423">
                  <c:v>3.0229583785637</c:v>
                </c:pt>
                <c:pt idx="2424">
                  <c:v>3.0229583785637</c:v>
                </c:pt>
                <c:pt idx="2425">
                  <c:v>3.02490930706935</c:v>
                </c:pt>
                <c:pt idx="2426">
                  <c:v>3.02490930706935</c:v>
                </c:pt>
                <c:pt idx="2427">
                  <c:v>3.0261111162834302</c:v>
                </c:pt>
                <c:pt idx="2428">
                  <c:v>3.0261111162834302</c:v>
                </c:pt>
                <c:pt idx="2429">
                  <c:v>3.0279182766291499</c:v>
                </c:pt>
                <c:pt idx="2430">
                  <c:v>3.0279182766291499</c:v>
                </c:pt>
                <c:pt idx="2431">
                  <c:v>3.0284586830306002</c:v>
                </c:pt>
                <c:pt idx="2432">
                  <c:v>3.0284586830306002</c:v>
                </c:pt>
                <c:pt idx="2433">
                  <c:v>3.02850568682438</c:v>
                </c:pt>
                <c:pt idx="2434">
                  <c:v>3.02850568682438</c:v>
                </c:pt>
                <c:pt idx="2435">
                  <c:v>3.0285370466576</c:v>
                </c:pt>
                <c:pt idx="2436">
                  <c:v>3.0285370466576</c:v>
                </c:pt>
                <c:pt idx="2437">
                  <c:v>3.0299749082543901</c:v>
                </c:pt>
                <c:pt idx="2438">
                  <c:v>3.0299749082543901</c:v>
                </c:pt>
                <c:pt idx="2439">
                  <c:v>3.0302496026634902</c:v>
                </c:pt>
                <c:pt idx="2440">
                  <c:v>3.0302496026634902</c:v>
                </c:pt>
                <c:pt idx="2441">
                  <c:v>3.0332764489597701</c:v>
                </c:pt>
                <c:pt idx="2442">
                  <c:v>3.0332764489597701</c:v>
                </c:pt>
                <c:pt idx="2443">
                  <c:v>3.0350758508406699</c:v>
                </c:pt>
                <c:pt idx="2444">
                  <c:v>3.0350758508406699</c:v>
                </c:pt>
                <c:pt idx="2445">
                  <c:v>3.0354180570340699</c:v>
                </c:pt>
                <c:pt idx="2446">
                  <c:v>3.0354180570340699</c:v>
                </c:pt>
                <c:pt idx="2447">
                  <c:v>3.0358978273274602</c:v>
                </c:pt>
                <c:pt idx="2448">
                  <c:v>3.0358978273274602</c:v>
                </c:pt>
                <c:pt idx="2449">
                  <c:v>3.0359503075474001</c:v>
                </c:pt>
                <c:pt idx="2450">
                  <c:v>3.0359503075474001</c:v>
                </c:pt>
                <c:pt idx="2451">
                  <c:v>3.0413425121473598</c:v>
                </c:pt>
                <c:pt idx="2452">
                  <c:v>3.0413425121473598</c:v>
                </c:pt>
                <c:pt idx="2453">
                  <c:v>3.0425923248570999</c:v>
                </c:pt>
                <c:pt idx="2454">
                  <c:v>3.0425923248570999</c:v>
                </c:pt>
                <c:pt idx="2455">
                  <c:v>3.0437236529502298</c:v>
                </c:pt>
                <c:pt idx="2456">
                  <c:v>3.0437236529502298</c:v>
                </c:pt>
                <c:pt idx="2457">
                  <c:v>3.0458557027275401</c:v>
                </c:pt>
                <c:pt idx="2458">
                  <c:v>3.0458557027275401</c:v>
                </c:pt>
                <c:pt idx="2459">
                  <c:v>3.0470365438329798</c:v>
                </c:pt>
                <c:pt idx="2460">
                  <c:v>3.0470365438329798</c:v>
                </c:pt>
                <c:pt idx="2461">
                  <c:v>3.0492473229892898</c:v>
                </c:pt>
                <c:pt idx="2462">
                  <c:v>3.0492473229892898</c:v>
                </c:pt>
                <c:pt idx="2463">
                  <c:v>3.0572787524304101</c:v>
                </c:pt>
                <c:pt idx="2464">
                  <c:v>3.0572787524304101</c:v>
                </c:pt>
                <c:pt idx="2465">
                  <c:v>3.0573746285788301</c:v>
                </c:pt>
                <c:pt idx="2466">
                  <c:v>3.0573746285788301</c:v>
                </c:pt>
                <c:pt idx="2467">
                  <c:v>3.0579408405392798</c:v>
                </c:pt>
                <c:pt idx="2468">
                  <c:v>3.0579408405392798</c:v>
                </c:pt>
                <c:pt idx="2469">
                  <c:v>3.0581856617972099</c:v>
                </c:pt>
                <c:pt idx="2470">
                  <c:v>3.0581856617972099</c:v>
                </c:pt>
                <c:pt idx="2471">
                  <c:v>3.05849430284978</c:v>
                </c:pt>
                <c:pt idx="2472">
                  <c:v>3.05849430284978</c:v>
                </c:pt>
                <c:pt idx="2473">
                  <c:v>3.05853076718713</c:v>
                </c:pt>
                <c:pt idx="2474">
                  <c:v>3.05853076718713</c:v>
                </c:pt>
                <c:pt idx="2475">
                  <c:v>3.0588420278476098</c:v>
                </c:pt>
                <c:pt idx="2476">
                  <c:v>3.0588420278476098</c:v>
                </c:pt>
                <c:pt idx="2477">
                  <c:v>3.0649559034232001</c:v>
                </c:pt>
                <c:pt idx="2478">
                  <c:v>3.0649559034232001</c:v>
                </c:pt>
                <c:pt idx="2479">
                  <c:v>3.06699678394425</c:v>
                </c:pt>
                <c:pt idx="2480">
                  <c:v>3.06699678394425</c:v>
                </c:pt>
                <c:pt idx="2481">
                  <c:v>3.06773554703845</c:v>
                </c:pt>
                <c:pt idx="2482">
                  <c:v>3.06773554703845</c:v>
                </c:pt>
                <c:pt idx="2483">
                  <c:v>3.0680830399193799</c:v>
                </c:pt>
                <c:pt idx="2484">
                  <c:v>3.0680830399193799</c:v>
                </c:pt>
                <c:pt idx="2485">
                  <c:v>3.0685569842951299</c:v>
                </c:pt>
                <c:pt idx="2486">
                  <c:v>3.0685569842951299</c:v>
                </c:pt>
                <c:pt idx="2487">
                  <c:v>3.0711955924634502</c:v>
                </c:pt>
                <c:pt idx="2488">
                  <c:v>3.0711955924634502</c:v>
                </c:pt>
                <c:pt idx="2489">
                  <c:v>3.0713002834957401</c:v>
                </c:pt>
                <c:pt idx="2490">
                  <c:v>3.0713002834957401</c:v>
                </c:pt>
                <c:pt idx="2491">
                  <c:v>3.0714541231999899</c:v>
                </c:pt>
                <c:pt idx="2492">
                  <c:v>3.0714541231999899</c:v>
                </c:pt>
                <c:pt idx="2493">
                  <c:v>3.07251928149249</c:v>
                </c:pt>
                <c:pt idx="2494">
                  <c:v>3.07251928149249</c:v>
                </c:pt>
                <c:pt idx="2495">
                  <c:v>3.07599861414085</c:v>
                </c:pt>
                <c:pt idx="2496">
                  <c:v>3.07599861414085</c:v>
                </c:pt>
                <c:pt idx="2497">
                  <c:v>3.0815894892223601</c:v>
                </c:pt>
                <c:pt idx="2498">
                  <c:v>3.0815894892223601</c:v>
                </c:pt>
                <c:pt idx="2499">
                  <c:v>3.08258072801436</c:v>
                </c:pt>
                <c:pt idx="2500">
                  <c:v>3.08258072801436</c:v>
                </c:pt>
                <c:pt idx="2501">
                  <c:v>3.0836611264518599</c:v>
                </c:pt>
                <c:pt idx="2502">
                  <c:v>3.0836611264518599</c:v>
                </c:pt>
                <c:pt idx="2503">
                  <c:v>3.0861434990966199</c:v>
                </c:pt>
                <c:pt idx="2504">
                  <c:v>3.0861434990966199</c:v>
                </c:pt>
                <c:pt idx="2505">
                  <c:v>3.0868562191200302</c:v>
                </c:pt>
                <c:pt idx="2506">
                  <c:v>3.0868562191200302</c:v>
                </c:pt>
                <c:pt idx="2507">
                  <c:v>3.08812311410728</c:v>
                </c:pt>
                <c:pt idx="2508">
                  <c:v>3.08812311410728</c:v>
                </c:pt>
                <c:pt idx="2509">
                  <c:v>3.0916089843925199</c:v>
                </c:pt>
                <c:pt idx="2510">
                  <c:v>3.0916089843925199</c:v>
                </c:pt>
                <c:pt idx="2511">
                  <c:v>3.0959887719044801</c:v>
                </c:pt>
                <c:pt idx="2512">
                  <c:v>3.0959887719044801</c:v>
                </c:pt>
                <c:pt idx="2513">
                  <c:v>3.1008637165987398</c:v>
                </c:pt>
                <c:pt idx="2514">
                  <c:v>3.1008637165987398</c:v>
                </c:pt>
                <c:pt idx="2515">
                  <c:v>3.1031255630258898</c:v>
                </c:pt>
                <c:pt idx="2516">
                  <c:v>3.1031255630258898</c:v>
                </c:pt>
                <c:pt idx="2517">
                  <c:v>3.10767899853498</c:v>
                </c:pt>
                <c:pt idx="2518">
                  <c:v>3.10767899853498</c:v>
                </c:pt>
                <c:pt idx="2519">
                  <c:v>3.1111865923347901</c:v>
                </c:pt>
                <c:pt idx="2520">
                  <c:v>3.1111865923347901</c:v>
                </c:pt>
                <c:pt idx="2521">
                  <c:v>3.1134484850951201</c:v>
                </c:pt>
                <c:pt idx="2522">
                  <c:v>3.1134484850951201</c:v>
                </c:pt>
                <c:pt idx="2523">
                  <c:v>3.1136156910786501</c:v>
                </c:pt>
                <c:pt idx="2524">
                  <c:v>3.1136156910786501</c:v>
                </c:pt>
                <c:pt idx="2525">
                  <c:v>3.1164197695216198</c:v>
                </c:pt>
                <c:pt idx="2526">
                  <c:v>3.1164197695216198</c:v>
                </c:pt>
                <c:pt idx="2527">
                  <c:v>3.1208857139723798</c:v>
                </c:pt>
                <c:pt idx="2528">
                  <c:v>3.1208857139723798</c:v>
                </c:pt>
                <c:pt idx="2529">
                  <c:v>3.1212262534934201</c:v>
                </c:pt>
                <c:pt idx="2530">
                  <c:v>3.1212262534934201</c:v>
                </c:pt>
                <c:pt idx="2531">
                  <c:v>3.1232056990955601</c:v>
                </c:pt>
                <c:pt idx="2532">
                  <c:v>3.1232056990955601</c:v>
                </c:pt>
                <c:pt idx="2533">
                  <c:v>3.1234903074790399</c:v>
                </c:pt>
                <c:pt idx="2534">
                  <c:v>3.1234903074790399</c:v>
                </c:pt>
                <c:pt idx="2535">
                  <c:v>3.1282879853193801</c:v>
                </c:pt>
                <c:pt idx="2536">
                  <c:v>3.1282879853193801</c:v>
                </c:pt>
                <c:pt idx="2537">
                  <c:v>3.1296517944998601</c:v>
                </c:pt>
                <c:pt idx="2538">
                  <c:v>3.1296517944998601</c:v>
                </c:pt>
                <c:pt idx="2539">
                  <c:v>3.13106069073085</c:v>
                </c:pt>
                <c:pt idx="2540">
                  <c:v>3.13106069073085</c:v>
                </c:pt>
                <c:pt idx="2541">
                  <c:v>3.1320824669099498</c:v>
                </c:pt>
                <c:pt idx="2542">
                  <c:v>3.1320824669099498</c:v>
                </c:pt>
                <c:pt idx="2543">
                  <c:v>3.1328965177409902</c:v>
                </c:pt>
                <c:pt idx="2544">
                  <c:v>3.1328965177409902</c:v>
                </c:pt>
                <c:pt idx="2545">
                  <c:v>3.1352323858524098</c:v>
                </c:pt>
                <c:pt idx="2546">
                  <c:v>3.1352323858524098</c:v>
                </c:pt>
                <c:pt idx="2547">
                  <c:v>3.1388155745028898</c:v>
                </c:pt>
                <c:pt idx="2548">
                  <c:v>3.1388155745028898</c:v>
                </c:pt>
                <c:pt idx="2549">
                  <c:v>3.1401489471969199</c:v>
                </c:pt>
                <c:pt idx="2550">
                  <c:v>3.1401489471969199</c:v>
                </c:pt>
                <c:pt idx="2551">
                  <c:v>3.1454330040357901</c:v>
                </c:pt>
                <c:pt idx="2552">
                  <c:v>3.1454330040357901</c:v>
                </c:pt>
                <c:pt idx="2553">
                  <c:v>3.1529948165163999</c:v>
                </c:pt>
                <c:pt idx="2554">
                  <c:v>3.1529948165163999</c:v>
                </c:pt>
                <c:pt idx="2555">
                  <c:v>3.1533096620939598</c:v>
                </c:pt>
                <c:pt idx="2556">
                  <c:v>3.1533096620939598</c:v>
                </c:pt>
                <c:pt idx="2557">
                  <c:v>3.1567809004510701</c:v>
                </c:pt>
                <c:pt idx="2558">
                  <c:v>3.1567809004510701</c:v>
                </c:pt>
                <c:pt idx="2559">
                  <c:v>3.1570351137599402</c:v>
                </c:pt>
                <c:pt idx="2560">
                  <c:v>3.1570351137599402</c:v>
                </c:pt>
                <c:pt idx="2561">
                  <c:v>3.1608260682440799</c:v>
                </c:pt>
                <c:pt idx="2562">
                  <c:v>3.1608260682440799</c:v>
                </c:pt>
                <c:pt idx="2563">
                  <c:v>3.1616644251968702</c:v>
                </c:pt>
                <c:pt idx="2564">
                  <c:v>3.1616644251968702</c:v>
                </c:pt>
                <c:pt idx="2565">
                  <c:v>3.1637583147974002</c:v>
                </c:pt>
                <c:pt idx="2566">
                  <c:v>3.1637583147974002</c:v>
                </c:pt>
                <c:pt idx="2567">
                  <c:v>3.1644252669183501</c:v>
                </c:pt>
                <c:pt idx="2568">
                  <c:v>3.1644252669183501</c:v>
                </c:pt>
                <c:pt idx="2569">
                  <c:v>3.1680017833365199</c:v>
                </c:pt>
                <c:pt idx="2570">
                  <c:v>3.1680017833365199</c:v>
                </c:pt>
                <c:pt idx="2571">
                  <c:v>3.1680868359578702</c:v>
                </c:pt>
                <c:pt idx="2572">
                  <c:v>3.1680868359578702</c:v>
                </c:pt>
                <c:pt idx="2573">
                  <c:v>3.1685735189729098</c:v>
                </c:pt>
                <c:pt idx="2574">
                  <c:v>3.1685735189729098</c:v>
                </c:pt>
                <c:pt idx="2575">
                  <c:v>3.1694047500255098</c:v>
                </c:pt>
                <c:pt idx="2576">
                  <c:v>3.1694047500255098</c:v>
                </c:pt>
                <c:pt idx="2577">
                  <c:v>3.1694114046643298</c:v>
                </c:pt>
                <c:pt idx="2578">
                  <c:v>3.1694114046643298</c:v>
                </c:pt>
                <c:pt idx="2579">
                  <c:v>3.1695086258737399</c:v>
                </c:pt>
                <c:pt idx="2580">
                  <c:v>3.1695086258737399</c:v>
                </c:pt>
                <c:pt idx="2581">
                  <c:v>3.1708899400370298</c:v>
                </c:pt>
                <c:pt idx="2582">
                  <c:v>3.1708899400370298</c:v>
                </c:pt>
                <c:pt idx="2583">
                  <c:v>3.1716318334369</c:v>
                </c:pt>
                <c:pt idx="2584">
                  <c:v>3.1716318334369</c:v>
                </c:pt>
                <c:pt idx="2585">
                  <c:v>3.1717275119100501</c:v>
                </c:pt>
                <c:pt idx="2586">
                  <c:v>3.1717275119100501</c:v>
                </c:pt>
                <c:pt idx="2587">
                  <c:v>3.1746458273228502</c:v>
                </c:pt>
                <c:pt idx="2588">
                  <c:v>3.1746458273228502</c:v>
                </c:pt>
                <c:pt idx="2589">
                  <c:v>3.1761472759367102</c:v>
                </c:pt>
                <c:pt idx="2590">
                  <c:v>3.1761472759367102</c:v>
                </c:pt>
                <c:pt idx="2591">
                  <c:v>3.1784129131766798</c:v>
                </c:pt>
                <c:pt idx="2592">
                  <c:v>3.1784129131766798</c:v>
                </c:pt>
                <c:pt idx="2593">
                  <c:v>3.1796171853394402</c:v>
                </c:pt>
                <c:pt idx="2594">
                  <c:v>3.1796171853394402</c:v>
                </c:pt>
                <c:pt idx="2595">
                  <c:v>3.18301946947502</c:v>
                </c:pt>
                <c:pt idx="2596">
                  <c:v>3.18301946947502</c:v>
                </c:pt>
                <c:pt idx="2597">
                  <c:v>3.1839294257829098</c:v>
                </c:pt>
                <c:pt idx="2598">
                  <c:v>3.1839294257829098</c:v>
                </c:pt>
                <c:pt idx="2599">
                  <c:v>3.1875035446435098</c:v>
                </c:pt>
                <c:pt idx="2600">
                  <c:v>3.1875035446435098</c:v>
                </c:pt>
                <c:pt idx="2601">
                  <c:v>3.18933948579385</c:v>
                </c:pt>
                <c:pt idx="2602">
                  <c:v>3.18933948579385</c:v>
                </c:pt>
                <c:pt idx="2603">
                  <c:v>3.18953821708407</c:v>
                </c:pt>
                <c:pt idx="2604">
                  <c:v>3.18953821708407</c:v>
                </c:pt>
                <c:pt idx="2605">
                  <c:v>3.1916120234255398</c:v>
                </c:pt>
                <c:pt idx="2606">
                  <c:v>3.1916120234255398</c:v>
                </c:pt>
                <c:pt idx="2607">
                  <c:v>3.1928746799484098</c:v>
                </c:pt>
                <c:pt idx="2608">
                  <c:v>3.1928746799484098</c:v>
                </c:pt>
                <c:pt idx="2609">
                  <c:v>3.19345929931545</c:v>
                </c:pt>
                <c:pt idx="2610">
                  <c:v>3.19345929931545</c:v>
                </c:pt>
                <c:pt idx="2611">
                  <c:v>3.19908820072158</c:v>
                </c:pt>
                <c:pt idx="2612">
                  <c:v>3.19908820072158</c:v>
                </c:pt>
                <c:pt idx="2613">
                  <c:v>3.1994820132414801</c:v>
                </c:pt>
                <c:pt idx="2614">
                  <c:v>3.1994820132414801</c:v>
                </c:pt>
                <c:pt idx="2615">
                  <c:v>3.2010559346568699</c:v>
                </c:pt>
                <c:pt idx="2616">
                  <c:v>3.2010559346568699</c:v>
                </c:pt>
                <c:pt idx="2617">
                  <c:v>3.2017752131102002</c:v>
                </c:pt>
                <c:pt idx="2618">
                  <c:v>3.2017752131102002</c:v>
                </c:pt>
                <c:pt idx="2619">
                  <c:v>3.2039326732049198</c:v>
                </c:pt>
                <c:pt idx="2620">
                  <c:v>3.2039326732049198</c:v>
                </c:pt>
                <c:pt idx="2621">
                  <c:v>3.2124297881151702</c:v>
                </c:pt>
                <c:pt idx="2622">
                  <c:v>3.2124297881151702</c:v>
                </c:pt>
                <c:pt idx="2623">
                  <c:v>3.2162177464860799</c:v>
                </c:pt>
                <c:pt idx="2624">
                  <c:v>3.2162177464860799</c:v>
                </c:pt>
                <c:pt idx="2625">
                  <c:v>3.2165888683168902</c:v>
                </c:pt>
                <c:pt idx="2626">
                  <c:v>3.2165888683168902</c:v>
                </c:pt>
                <c:pt idx="2627">
                  <c:v>3.2176203655557001</c:v>
                </c:pt>
                <c:pt idx="2628">
                  <c:v>3.2176203655557001</c:v>
                </c:pt>
                <c:pt idx="2629">
                  <c:v>3.2212141713890601</c:v>
                </c:pt>
                <c:pt idx="2630">
                  <c:v>3.2212141713890601</c:v>
                </c:pt>
                <c:pt idx="2631">
                  <c:v>3.2238075672695898</c:v>
                </c:pt>
                <c:pt idx="2632">
                  <c:v>3.2238075672695898</c:v>
                </c:pt>
                <c:pt idx="2633">
                  <c:v>3.22391038473237</c:v>
                </c:pt>
                <c:pt idx="2634">
                  <c:v>3.22391038473237</c:v>
                </c:pt>
                <c:pt idx="2635">
                  <c:v>3.2253355607466898</c:v>
                </c:pt>
                <c:pt idx="2636">
                  <c:v>3.2253355607466898</c:v>
                </c:pt>
                <c:pt idx="2637">
                  <c:v>3.2266218547598302</c:v>
                </c:pt>
                <c:pt idx="2638">
                  <c:v>3.2266218547598302</c:v>
                </c:pt>
                <c:pt idx="2639">
                  <c:v>3.2269325779140701</c:v>
                </c:pt>
                <c:pt idx="2640">
                  <c:v>3.2269325779140701</c:v>
                </c:pt>
                <c:pt idx="2641">
                  <c:v>3.2287424371744202</c:v>
                </c:pt>
                <c:pt idx="2642">
                  <c:v>3.2287424371744202</c:v>
                </c:pt>
                <c:pt idx="2643">
                  <c:v>3.22957495449291</c:v>
                </c:pt>
                <c:pt idx="2644">
                  <c:v>3.22957495449291</c:v>
                </c:pt>
                <c:pt idx="2645">
                  <c:v>3.2306078561724298</c:v>
                </c:pt>
                <c:pt idx="2646">
                  <c:v>3.2306078561724298</c:v>
                </c:pt>
                <c:pt idx="2647">
                  <c:v>3.23366140753869</c:v>
                </c:pt>
                <c:pt idx="2648">
                  <c:v>3.23366140753869</c:v>
                </c:pt>
                <c:pt idx="2649">
                  <c:v>3.23368799028722</c:v>
                </c:pt>
                <c:pt idx="2650">
                  <c:v>3.23368799028722</c:v>
                </c:pt>
                <c:pt idx="2651">
                  <c:v>3.23502361565088</c:v>
                </c:pt>
                <c:pt idx="2652">
                  <c:v>3.23502361565088</c:v>
                </c:pt>
                <c:pt idx="2653">
                  <c:v>3.2390097994671199</c:v>
                </c:pt>
                <c:pt idx="2654">
                  <c:v>3.2390097994671199</c:v>
                </c:pt>
                <c:pt idx="2655">
                  <c:v>3.23915025208805</c:v>
                </c:pt>
                <c:pt idx="2656">
                  <c:v>3.23915025208805</c:v>
                </c:pt>
                <c:pt idx="2657">
                  <c:v>3.2392232095520601</c:v>
                </c:pt>
                <c:pt idx="2658">
                  <c:v>3.2392232095520601</c:v>
                </c:pt>
                <c:pt idx="2659">
                  <c:v>3.2469458922240202</c:v>
                </c:pt>
                <c:pt idx="2660">
                  <c:v>3.2469458922240202</c:v>
                </c:pt>
                <c:pt idx="2661">
                  <c:v>3.2492291299795601</c:v>
                </c:pt>
                <c:pt idx="2662">
                  <c:v>3.2492291299795601</c:v>
                </c:pt>
                <c:pt idx="2663">
                  <c:v>3.2525912779173098</c:v>
                </c:pt>
                <c:pt idx="2664">
                  <c:v>3.2525912779173098</c:v>
                </c:pt>
                <c:pt idx="2665">
                  <c:v>3.2544271518105998</c:v>
                </c:pt>
                <c:pt idx="2666">
                  <c:v>3.2544271518105998</c:v>
                </c:pt>
                <c:pt idx="2667">
                  <c:v>3.2601204236645902</c:v>
                </c:pt>
                <c:pt idx="2668">
                  <c:v>3.2601204236645902</c:v>
                </c:pt>
                <c:pt idx="2669">
                  <c:v>3.2606273931021499</c:v>
                </c:pt>
                <c:pt idx="2670">
                  <c:v>3.2606273931021499</c:v>
                </c:pt>
                <c:pt idx="2671">
                  <c:v>3.2607822465434899</c:v>
                </c:pt>
                <c:pt idx="2672">
                  <c:v>3.2607822465434899</c:v>
                </c:pt>
                <c:pt idx="2673">
                  <c:v>3.2660728824590199</c:v>
                </c:pt>
                <c:pt idx="2674">
                  <c:v>3.2660728824590199</c:v>
                </c:pt>
                <c:pt idx="2675">
                  <c:v>3.2661656477157202</c:v>
                </c:pt>
                <c:pt idx="2676">
                  <c:v>3.2661656477157202</c:v>
                </c:pt>
                <c:pt idx="2677">
                  <c:v>3.2665332063391799</c:v>
                </c:pt>
                <c:pt idx="2678">
                  <c:v>3.2665332063391799</c:v>
                </c:pt>
                <c:pt idx="2679">
                  <c:v>3.2695056841201202</c:v>
                </c:pt>
                <c:pt idx="2680">
                  <c:v>3.2695056841201202</c:v>
                </c:pt>
                <c:pt idx="2681">
                  <c:v>3.26984353878784</c:v>
                </c:pt>
                <c:pt idx="2682">
                  <c:v>3.26984353878784</c:v>
                </c:pt>
                <c:pt idx="2683">
                  <c:v>3.2725395989216</c:v>
                </c:pt>
                <c:pt idx="2684">
                  <c:v>3.2725395989216</c:v>
                </c:pt>
                <c:pt idx="2685">
                  <c:v>3.27268958152177</c:v>
                </c:pt>
                <c:pt idx="2686">
                  <c:v>3.27268958152177</c:v>
                </c:pt>
                <c:pt idx="2687">
                  <c:v>3.27311626741596</c:v>
                </c:pt>
                <c:pt idx="2688">
                  <c:v>3.27311626741596</c:v>
                </c:pt>
                <c:pt idx="2689">
                  <c:v>3.2787958856562001</c:v>
                </c:pt>
                <c:pt idx="2690">
                  <c:v>3.2787958856562001</c:v>
                </c:pt>
                <c:pt idx="2691">
                  <c:v>3.27976587469443</c:v>
                </c:pt>
                <c:pt idx="2692">
                  <c:v>3.27976587469443</c:v>
                </c:pt>
                <c:pt idx="2693">
                  <c:v>3.2815064261712101</c:v>
                </c:pt>
                <c:pt idx="2694">
                  <c:v>3.2815064261712101</c:v>
                </c:pt>
                <c:pt idx="2695">
                  <c:v>3.2849488939320799</c:v>
                </c:pt>
                <c:pt idx="2696">
                  <c:v>3.2849488939320799</c:v>
                </c:pt>
                <c:pt idx="2697">
                  <c:v>3.2860362925663802</c:v>
                </c:pt>
                <c:pt idx="2698">
                  <c:v>3.2860362925663802</c:v>
                </c:pt>
                <c:pt idx="2699">
                  <c:v>3.2866282955741801</c:v>
                </c:pt>
                <c:pt idx="2700">
                  <c:v>3.2866282955741801</c:v>
                </c:pt>
                <c:pt idx="2701">
                  <c:v>3.2997600713068702</c:v>
                </c:pt>
                <c:pt idx="2702">
                  <c:v>3.2997600713068702</c:v>
                </c:pt>
                <c:pt idx="2703">
                  <c:v>3.3011010667818601</c:v>
                </c:pt>
                <c:pt idx="2704">
                  <c:v>3.3011010667818601</c:v>
                </c:pt>
                <c:pt idx="2705">
                  <c:v>3.30335911761569</c:v>
                </c:pt>
                <c:pt idx="2706">
                  <c:v>3.30335911761569</c:v>
                </c:pt>
                <c:pt idx="2707">
                  <c:v>3.3036512045145598</c:v>
                </c:pt>
                <c:pt idx="2708">
                  <c:v>3.3036512045145598</c:v>
                </c:pt>
                <c:pt idx="2709">
                  <c:v>3.3037165312996302</c:v>
                </c:pt>
                <c:pt idx="2710">
                  <c:v>3.3037165312996302</c:v>
                </c:pt>
                <c:pt idx="2711">
                  <c:v>3.3037263892632498</c:v>
                </c:pt>
                <c:pt idx="2712">
                  <c:v>3.3037263892632498</c:v>
                </c:pt>
                <c:pt idx="2713">
                  <c:v>3.3037342766036999</c:v>
                </c:pt>
                <c:pt idx="2714">
                  <c:v>3.3037342766036999</c:v>
                </c:pt>
                <c:pt idx="2715">
                  <c:v>3.3037768111449601</c:v>
                </c:pt>
                <c:pt idx="2716">
                  <c:v>3.3037768111449601</c:v>
                </c:pt>
                <c:pt idx="2717">
                  <c:v>3.3040077018910199</c:v>
                </c:pt>
                <c:pt idx="2718">
                  <c:v>3.3040077018910199</c:v>
                </c:pt>
                <c:pt idx="2719">
                  <c:v>3.3079801427992801</c:v>
                </c:pt>
                <c:pt idx="2720">
                  <c:v>3.3079801427992801</c:v>
                </c:pt>
                <c:pt idx="2721">
                  <c:v>3.3081299568453102</c:v>
                </c:pt>
                <c:pt idx="2722">
                  <c:v>3.3081299568453102</c:v>
                </c:pt>
                <c:pt idx="2723">
                  <c:v>3.3081774039051899</c:v>
                </c:pt>
                <c:pt idx="2724">
                  <c:v>3.3081774039051899</c:v>
                </c:pt>
                <c:pt idx="2725">
                  <c:v>3.3082980090904699</c:v>
                </c:pt>
                <c:pt idx="2726">
                  <c:v>3.3082980090904699</c:v>
                </c:pt>
                <c:pt idx="2727">
                  <c:v>3.3100560236981802</c:v>
                </c:pt>
                <c:pt idx="2728">
                  <c:v>3.3100560236981802</c:v>
                </c:pt>
                <c:pt idx="2729">
                  <c:v>3.3100614882928898</c:v>
                </c:pt>
                <c:pt idx="2730">
                  <c:v>3.3100614882928898</c:v>
                </c:pt>
                <c:pt idx="2731">
                  <c:v>3.3137377202329699</c:v>
                </c:pt>
                <c:pt idx="2732">
                  <c:v>3.3137377202329699</c:v>
                </c:pt>
                <c:pt idx="2733">
                  <c:v>3.3142678437983499</c:v>
                </c:pt>
                <c:pt idx="2734">
                  <c:v>3.3142678437983499</c:v>
                </c:pt>
                <c:pt idx="2735">
                  <c:v>3.31625098351256</c:v>
                </c:pt>
                <c:pt idx="2736">
                  <c:v>3.31625098351256</c:v>
                </c:pt>
                <c:pt idx="2737">
                  <c:v>3.3175166027168101</c:v>
                </c:pt>
                <c:pt idx="2738">
                  <c:v>3.3175166027168101</c:v>
                </c:pt>
                <c:pt idx="2739">
                  <c:v>3.3191926333981798</c:v>
                </c:pt>
                <c:pt idx="2740">
                  <c:v>3.3191926333981798</c:v>
                </c:pt>
                <c:pt idx="2741">
                  <c:v>3.31924020024652</c:v>
                </c:pt>
                <c:pt idx="2742">
                  <c:v>3.31924020024652</c:v>
                </c:pt>
                <c:pt idx="2743">
                  <c:v>3.31936195743608</c:v>
                </c:pt>
                <c:pt idx="2744">
                  <c:v>3.31936195743608</c:v>
                </c:pt>
                <c:pt idx="2745">
                  <c:v>3.3220892718799599</c:v>
                </c:pt>
                <c:pt idx="2746">
                  <c:v>3.3220892718799599</c:v>
                </c:pt>
                <c:pt idx="2747">
                  <c:v>3.3228001024544098</c:v>
                </c:pt>
                <c:pt idx="2748">
                  <c:v>3.3228001024544098</c:v>
                </c:pt>
                <c:pt idx="2749">
                  <c:v>3.3236423119066001</c:v>
                </c:pt>
                <c:pt idx="2750">
                  <c:v>3.3236423119066001</c:v>
                </c:pt>
                <c:pt idx="2751">
                  <c:v>3.3237541091909701</c:v>
                </c:pt>
                <c:pt idx="2752">
                  <c:v>3.3237541091909701</c:v>
                </c:pt>
                <c:pt idx="2753">
                  <c:v>3.32488336296811</c:v>
                </c:pt>
                <c:pt idx="2754">
                  <c:v>3.32488336296811</c:v>
                </c:pt>
                <c:pt idx="2755">
                  <c:v>3.3256535940804102</c:v>
                </c:pt>
                <c:pt idx="2756">
                  <c:v>3.3256535940804102</c:v>
                </c:pt>
                <c:pt idx="2757">
                  <c:v>3.3287915334751199</c:v>
                </c:pt>
                <c:pt idx="2758">
                  <c:v>3.3287915334751199</c:v>
                </c:pt>
                <c:pt idx="2759">
                  <c:v>3.3288352942195898</c:v>
                </c:pt>
                <c:pt idx="2760">
                  <c:v>3.3288352942195898</c:v>
                </c:pt>
                <c:pt idx="2761">
                  <c:v>3.3314370723832898</c:v>
                </c:pt>
                <c:pt idx="2762">
                  <c:v>3.3314370723832898</c:v>
                </c:pt>
                <c:pt idx="2763">
                  <c:v>3.3323499049439902</c:v>
                </c:pt>
                <c:pt idx="2764">
                  <c:v>3.3323499049439902</c:v>
                </c:pt>
                <c:pt idx="2765">
                  <c:v>3.3347065655729899</c:v>
                </c:pt>
                <c:pt idx="2766">
                  <c:v>3.3347065655729899</c:v>
                </c:pt>
                <c:pt idx="2767">
                  <c:v>3.3401809808474301</c:v>
                </c:pt>
                <c:pt idx="2768">
                  <c:v>3.3401809808474301</c:v>
                </c:pt>
                <c:pt idx="2769">
                  <c:v>3.3411132790056799</c:v>
                </c:pt>
                <c:pt idx="2770">
                  <c:v>3.3411132790056799</c:v>
                </c:pt>
                <c:pt idx="2771">
                  <c:v>3.34304764974343</c:v>
                </c:pt>
                <c:pt idx="2772">
                  <c:v>3.34304764974343</c:v>
                </c:pt>
                <c:pt idx="2773">
                  <c:v>3.3462830941054298</c:v>
                </c:pt>
                <c:pt idx="2774">
                  <c:v>3.3462830941054298</c:v>
                </c:pt>
                <c:pt idx="2775">
                  <c:v>3.3466597978716499</c:v>
                </c:pt>
                <c:pt idx="2776">
                  <c:v>3.3466597978716499</c:v>
                </c:pt>
                <c:pt idx="2777">
                  <c:v>3.34666238188679</c:v>
                </c:pt>
                <c:pt idx="2778">
                  <c:v>3.34666238188679</c:v>
                </c:pt>
                <c:pt idx="2779">
                  <c:v>3.3508772192632801</c:v>
                </c:pt>
                <c:pt idx="2780">
                  <c:v>3.3508772192632801</c:v>
                </c:pt>
                <c:pt idx="2781">
                  <c:v>3.3508781238168699</c:v>
                </c:pt>
                <c:pt idx="2782">
                  <c:v>3.3508781238168699</c:v>
                </c:pt>
                <c:pt idx="2783">
                  <c:v>3.3524532501511501</c:v>
                </c:pt>
                <c:pt idx="2784">
                  <c:v>3.3524532501511501</c:v>
                </c:pt>
                <c:pt idx="2785">
                  <c:v>3.3545463111152101</c:v>
                </c:pt>
                <c:pt idx="2786">
                  <c:v>3.3545463111152101</c:v>
                </c:pt>
                <c:pt idx="2787">
                  <c:v>3.3571221662982298</c:v>
                </c:pt>
                <c:pt idx="2788">
                  <c:v>3.3571221662982298</c:v>
                </c:pt>
                <c:pt idx="2789">
                  <c:v>3.3613650478200299</c:v>
                </c:pt>
                <c:pt idx="2790">
                  <c:v>3.3613650478200299</c:v>
                </c:pt>
                <c:pt idx="2791">
                  <c:v>3.3651328617301601</c:v>
                </c:pt>
                <c:pt idx="2792">
                  <c:v>3.3651328617301601</c:v>
                </c:pt>
                <c:pt idx="2793">
                  <c:v>3.3660969632562101</c:v>
                </c:pt>
                <c:pt idx="2794">
                  <c:v>3.3660969632562101</c:v>
                </c:pt>
                <c:pt idx="2795">
                  <c:v>3.36745081564393</c:v>
                </c:pt>
                <c:pt idx="2796">
                  <c:v>3.36745081564393</c:v>
                </c:pt>
                <c:pt idx="2797">
                  <c:v>3.3693918488580898</c:v>
                </c:pt>
                <c:pt idx="2798">
                  <c:v>3.3693918488580898</c:v>
                </c:pt>
                <c:pt idx="2799">
                  <c:v>3.3723171769908999</c:v>
                </c:pt>
                <c:pt idx="2800">
                  <c:v>3.3723171769908999</c:v>
                </c:pt>
                <c:pt idx="2801">
                  <c:v>3.37332771124326</c:v>
                </c:pt>
                <c:pt idx="2802">
                  <c:v>3.37332771124326</c:v>
                </c:pt>
                <c:pt idx="2803">
                  <c:v>3.3759496006518699</c:v>
                </c:pt>
                <c:pt idx="2804">
                  <c:v>3.3759496006518699</c:v>
                </c:pt>
                <c:pt idx="2805">
                  <c:v>3.3772925514159402</c:v>
                </c:pt>
                <c:pt idx="2806">
                  <c:v>3.3772925514159402</c:v>
                </c:pt>
                <c:pt idx="2807">
                  <c:v>3.3793304104411601</c:v>
                </c:pt>
                <c:pt idx="2808">
                  <c:v>3.3793304104411601</c:v>
                </c:pt>
                <c:pt idx="2809">
                  <c:v>3.3801297087903199</c:v>
                </c:pt>
                <c:pt idx="2810">
                  <c:v>3.3801297087903199</c:v>
                </c:pt>
                <c:pt idx="2811">
                  <c:v>3.3813599089151598</c:v>
                </c:pt>
                <c:pt idx="2812">
                  <c:v>3.3813599089151598</c:v>
                </c:pt>
                <c:pt idx="2813">
                  <c:v>3.3822117583881002</c:v>
                </c:pt>
                <c:pt idx="2814">
                  <c:v>3.3822117583881002</c:v>
                </c:pt>
                <c:pt idx="2815">
                  <c:v>3.38439322106088</c:v>
                </c:pt>
                <c:pt idx="2816">
                  <c:v>3.38439322106088</c:v>
                </c:pt>
                <c:pt idx="2817">
                  <c:v>3.3847114082109102</c:v>
                </c:pt>
                <c:pt idx="2818">
                  <c:v>3.3847114082109102</c:v>
                </c:pt>
                <c:pt idx="2819">
                  <c:v>3.3847244501881901</c:v>
                </c:pt>
                <c:pt idx="2820">
                  <c:v>3.3847244501881901</c:v>
                </c:pt>
                <c:pt idx="2821">
                  <c:v>3.3909115712234001</c:v>
                </c:pt>
                <c:pt idx="2822">
                  <c:v>3.3909115712234001</c:v>
                </c:pt>
                <c:pt idx="2823">
                  <c:v>3.3927581036907601</c:v>
                </c:pt>
                <c:pt idx="2824">
                  <c:v>3.3927581036907601</c:v>
                </c:pt>
                <c:pt idx="2825">
                  <c:v>3.4000333605533202</c:v>
                </c:pt>
                <c:pt idx="2826">
                  <c:v>3.4000333605533202</c:v>
                </c:pt>
                <c:pt idx="2827">
                  <c:v>3.40623949996982</c:v>
                </c:pt>
                <c:pt idx="2828">
                  <c:v>3.40623949996982</c:v>
                </c:pt>
                <c:pt idx="2829">
                  <c:v>3.4119574669252</c:v>
                </c:pt>
                <c:pt idx="2830">
                  <c:v>3.4119574669252</c:v>
                </c:pt>
                <c:pt idx="2831">
                  <c:v>3.41285101749469</c:v>
                </c:pt>
                <c:pt idx="2832">
                  <c:v>3.41285101749469</c:v>
                </c:pt>
                <c:pt idx="2833">
                  <c:v>3.4130780086496899</c:v>
                </c:pt>
                <c:pt idx="2834">
                  <c:v>3.4130780086496899</c:v>
                </c:pt>
                <c:pt idx="2835">
                  <c:v>3.4143840534885701</c:v>
                </c:pt>
                <c:pt idx="2836">
                  <c:v>3.4143840534885701</c:v>
                </c:pt>
                <c:pt idx="2837">
                  <c:v>3.4194496649115802</c:v>
                </c:pt>
                <c:pt idx="2838">
                  <c:v>3.4194496649115802</c:v>
                </c:pt>
                <c:pt idx="2839">
                  <c:v>3.42159080176007</c:v>
                </c:pt>
                <c:pt idx="2840">
                  <c:v>3.42159080176007</c:v>
                </c:pt>
                <c:pt idx="2841">
                  <c:v>3.4222996831861798</c:v>
                </c:pt>
                <c:pt idx="2842">
                  <c:v>3.4222996831861798</c:v>
                </c:pt>
                <c:pt idx="2843">
                  <c:v>3.4296928217462699</c:v>
                </c:pt>
                <c:pt idx="2844">
                  <c:v>3.4296928217462699</c:v>
                </c:pt>
                <c:pt idx="2845">
                  <c:v>3.4316236646482299</c:v>
                </c:pt>
                <c:pt idx="2846">
                  <c:v>3.4316236646482299</c:v>
                </c:pt>
                <c:pt idx="2847">
                  <c:v>3.4325566589108401</c:v>
                </c:pt>
                <c:pt idx="2848">
                  <c:v>3.4325566589108401</c:v>
                </c:pt>
                <c:pt idx="2849">
                  <c:v>3.4327986557235701</c:v>
                </c:pt>
                <c:pt idx="2850">
                  <c:v>3.4327986557235701</c:v>
                </c:pt>
                <c:pt idx="2851">
                  <c:v>3.4359131908144902</c:v>
                </c:pt>
                <c:pt idx="2852">
                  <c:v>3.4359131908144902</c:v>
                </c:pt>
                <c:pt idx="2853">
                  <c:v>3.4372937098880199</c:v>
                </c:pt>
                <c:pt idx="2854">
                  <c:v>3.4372937098880199</c:v>
                </c:pt>
                <c:pt idx="2855">
                  <c:v>3.4384204171718</c:v>
                </c:pt>
                <c:pt idx="2856">
                  <c:v>3.4384204171718</c:v>
                </c:pt>
                <c:pt idx="2857">
                  <c:v>3.4391168516957</c:v>
                </c:pt>
                <c:pt idx="2858">
                  <c:v>3.4391168516957</c:v>
                </c:pt>
                <c:pt idx="2859">
                  <c:v>3.4404685068929401</c:v>
                </c:pt>
                <c:pt idx="2860">
                  <c:v>3.4404685068929401</c:v>
                </c:pt>
                <c:pt idx="2861">
                  <c:v>3.4422580772332401</c:v>
                </c:pt>
                <c:pt idx="2862">
                  <c:v>3.4422580772332401</c:v>
                </c:pt>
                <c:pt idx="2863">
                  <c:v>3.4494309895903901</c:v>
                </c:pt>
                <c:pt idx="2864">
                  <c:v>3.4494309895903901</c:v>
                </c:pt>
                <c:pt idx="2865">
                  <c:v>3.4495153382554999</c:v>
                </c:pt>
                <c:pt idx="2866">
                  <c:v>3.4495153382554999</c:v>
                </c:pt>
                <c:pt idx="2867">
                  <c:v>3.45083351708529</c:v>
                </c:pt>
                <c:pt idx="2868">
                  <c:v>3.45083351708529</c:v>
                </c:pt>
                <c:pt idx="2869">
                  <c:v>3.4575331089543102</c:v>
                </c:pt>
                <c:pt idx="2870">
                  <c:v>3.4575331089543102</c:v>
                </c:pt>
                <c:pt idx="2871">
                  <c:v>3.45950062748808</c:v>
                </c:pt>
                <c:pt idx="2872">
                  <c:v>3.45950062748808</c:v>
                </c:pt>
                <c:pt idx="2873">
                  <c:v>3.4595366087237398</c:v>
                </c:pt>
                <c:pt idx="2874">
                  <c:v>3.4595366087237398</c:v>
                </c:pt>
                <c:pt idx="2875">
                  <c:v>3.4649797981515298</c:v>
                </c:pt>
                <c:pt idx="2876">
                  <c:v>3.4649797981515298</c:v>
                </c:pt>
                <c:pt idx="2877">
                  <c:v>3.4678822616964502</c:v>
                </c:pt>
                <c:pt idx="2878">
                  <c:v>3.4678822616964502</c:v>
                </c:pt>
                <c:pt idx="2879">
                  <c:v>3.4686698673690102</c:v>
                </c:pt>
                <c:pt idx="2880">
                  <c:v>3.4686698673690102</c:v>
                </c:pt>
                <c:pt idx="2881">
                  <c:v>3.46884502675386</c:v>
                </c:pt>
                <c:pt idx="2882">
                  <c:v>3.46884502675386</c:v>
                </c:pt>
                <c:pt idx="2883">
                  <c:v>3.4809530132215198</c:v>
                </c:pt>
                <c:pt idx="2884">
                  <c:v>3.4809530132215198</c:v>
                </c:pt>
                <c:pt idx="2885">
                  <c:v>3.4826297379848499</c:v>
                </c:pt>
                <c:pt idx="2886">
                  <c:v>3.4826297379848499</c:v>
                </c:pt>
                <c:pt idx="2887">
                  <c:v>3.48888867154704</c:v>
                </c:pt>
                <c:pt idx="2888">
                  <c:v>3.48888867154704</c:v>
                </c:pt>
                <c:pt idx="2889">
                  <c:v>3.4892688062830999</c:v>
                </c:pt>
                <c:pt idx="2890">
                  <c:v>3.4892688062830999</c:v>
                </c:pt>
                <c:pt idx="2891">
                  <c:v>3.49409074728421</c:v>
                </c:pt>
                <c:pt idx="2892">
                  <c:v>3.49409074728421</c:v>
                </c:pt>
                <c:pt idx="2893">
                  <c:v>3.4960951138957599</c:v>
                </c:pt>
                <c:pt idx="2894">
                  <c:v>3.4960951138957599</c:v>
                </c:pt>
                <c:pt idx="2895">
                  <c:v>3.4964783776827399</c:v>
                </c:pt>
                <c:pt idx="2896">
                  <c:v>3.4964783776827399</c:v>
                </c:pt>
                <c:pt idx="2897">
                  <c:v>3.50217357683084</c:v>
                </c:pt>
                <c:pt idx="2898">
                  <c:v>3.50217357683084</c:v>
                </c:pt>
                <c:pt idx="2899">
                  <c:v>3.5024392901808499</c:v>
                </c:pt>
                <c:pt idx="2900">
                  <c:v>3.5024392901808499</c:v>
                </c:pt>
                <c:pt idx="2901">
                  <c:v>3.5051876571123399</c:v>
                </c:pt>
                <c:pt idx="2902">
                  <c:v>3.5051876571123399</c:v>
                </c:pt>
                <c:pt idx="2903">
                  <c:v>3.5053870808260301</c:v>
                </c:pt>
                <c:pt idx="2904">
                  <c:v>3.5053870808260301</c:v>
                </c:pt>
                <c:pt idx="2905">
                  <c:v>3.5089338511872099</c:v>
                </c:pt>
                <c:pt idx="2906">
                  <c:v>3.5089338511872099</c:v>
                </c:pt>
                <c:pt idx="2907">
                  <c:v>3.51421367355083</c:v>
                </c:pt>
                <c:pt idx="2908">
                  <c:v>3.51421367355083</c:v>
                </c:pt>
                <c:pt idx="2909">
                  <c:v>3.5143691056381101</c:v>
                </c:pt>
                <c:pt idx="2910">
                  <c:v>3.5143691056381101</c:v>
                </c:pt>
                <c:pt idx="2911">
                  <c:v>3.52847889031773</c:v>
                </c:pt>
                <c:pt idx="2912">
                  <c:v>3.52847889031773</c:v>
                </c:pt>
                <c:pt idx="2913">
                  <c:v>3.5299443430460902</c:v>
                </c:pt>
                <c:pt idx="2914">
                  <c:v>3.5299443430460902</c:v>
                </c:pt>
                <c:pt idx="2915">
                  <c:v>3.5310015163246802</c:v>
                </c:pt>
                <c:pt idx="2916">
                  <c:v>3.5310015163246802</c:v>
                </c:pt>
                <c:pt idx="2917">
                  <c:v>3.5320681454021901</c:v>
                </c:pt>
                <c:pt idx="2918">
                  <c:v>3.5320681454021901</c:v>
                </c:pt>
                <c:pt idx="2919">
                  <c:v>3.53464972619091</c:v>
                </c:pt>
                <c:pt idx="2920">
                  <c:v>3.53464972619091</c:v>
                </c:pt>
                <c:pt idx="2921">
                  <c:v>3.5395178517136201</c:v>
                </c:pt>
                <c:pt idx="2922">
                  <c:v>3.5395178517136201</c:v>
                </c:pt>
                <c:pt idx="2923">
                  <c:v>3.5416629526219499</c:v>
                </c:pt>
                <c:pt idx="2924">
                  <c:v>3.5416629526219499</c:v>
                </c:pt>
                <c:pt idx="2925">
                  <c:v>3.5421994826672099</c:v>
                </c:pt>
                <c:pt idx="2926">
                  <c:v>3.5421994826672099</c:v>
                </c:pt>
                <c:pt idx="2927">
                  <c:v>3.54467561171302</c:v>
                </c:pt>
                <c:pt idx="2928">
                  <c:v>3.54467561171302</c:v>
                </c:pt>
                <c:pt idx="2929">
                  <c:v>3.5521804183991699</c:v>
                </c:pt>
                <c:pt idx="2930">
                  <c:v>3.5521804183991699</c:v>
                </c:pt>
                <c:pt idx="2931">
                  <c:v>3.5551031888020801</c:v>
                </c:pt>
                <c:pt idx="2932">
                  <c:v>3.5551031888020801</c:v>
                </c:pt>
                <c:pt idx="2933">
                  <c:v>3.5583183234412799</c:v>
                </c:pt>
                <c:pt idx="2934">
                  <c:v>3.5583183234412799</c:v>
                </c:pt>
                <c:pt idx="2935">
                  <c:v>3.5593126084228399</c:v>
                </c:pt>
                <c:pt idx="2936">
                  <c:v>3.5593126084228399</c:v>
                </c:pt>
                <c:pt idx="2937">
                  <c:v>3.5682965430230702</c:v>
                </c:pt>
                <c:pt idx="2938">
                  <c:v>3.5682965430230702</c:v>
                </c:pt>
                <c:pt idx="2939">
                  <c:v>3.5709137346800501</c:v>
                </c:pt>
                <c:pt idx="2940">
                  <c:v>3.5709137346800501</c:v>
                </c:pt>
                <c:pt idx="2941">
                  <c:v>3.5729536073692199</c:v>
                </c:pt>
                <c:pt idx="2942">
                  <c:v>3.5729536073692199</c:v>
                </c:pt>
                <c:pt idx="2943">
                  <c:v>3.5751579255160202</c:v>
                </c:pt>
                <c:pt idx="2944">
                  <c:v>3.5751579255160202</c:v>
                </c:pt>
                <c:pt idx="2945">
                  <c:v>3.5751845280786498</c:v>
                </c:pt>
                <c:pt idx="2946">
                  <c:v>3.5751845280786498</c:v>
                </c:pt>
                <c:pt idx="2947">
                  <c:v>3.5775774612001299</c:v>
                </c:pt>
                <c:pt idx="2948">
                  <c:v>3.5775774612001299</c:v>
                </c:pt>
                <c:pt idx="2949">
                  <c:v>3.5789606747263099</c:v>
                </c:pt>
                <c:pt idx="2950">
                  <c:v>3.5789606747263099</c:v>
                </c:pt>
                <c:pt idx="2951">
                  <c:v>3.5832032257222299</c:v>
                </c:pt>
                <c:pt idx="2952">
                  <c:v>3.5832032257222299</c:v>
                </c:pt>
                <c:pt idx="2953">
                  <c:v>3.5923518826150298</c:v>
                </c:pt>
                <c:pt idx="2954">
                  <c:v>3.5923518826150298</c:v>
                </c:pt>
                <c:pt idx="2955">
                  <c:v>3.6008123963015</c:v>
                </c:pt>
                <c:pt idx="2956">
                  <c:v>3.6008123963015</c:v>
                </c:pt>
                <c:pt idx="2957">
                  <c:v>3.6030042103820201</c:v>
                </c:pt>
                <c:pt idx="2958">
                  <c:v>3.6030042103820201</c:v>
                </c:pt>
                <c:pt idx="2959">
                  <c:v>3.6078140728837602</c:v>
                </c:pt>
                <c:pt idx="2960">
                  <c:v>3.6078140728837602</c:v>
                </c:pt>
                <c:pt idx="2961">
                  <c:v>3.6161519132694702</c:v>
                </c:pt>
                <c:pt idx="2962">
                  <c:v>3.6161519132694702</c:v>
                </c:pt>
                <c:pt idx="2963">
                  <c:v>3.6197586249450402</c:v>
                </c:pt>
                <c:pt idx="2964">
                  <c:v>3.6197586249450402</c:v>
                </c:pt>
                <c:pt idx="2965">
                  <c:v>3.6215728261728901</c:v>
                </c:pt>
                <c:pt idx="2966">
                  <c:v>3.6215728261728901</c:v>
                </c:pt>
                <c:pt idx="2967">
                  <c:v>3.6223267212811101</c:v>
                </c:pt>
                <c:pt idx="2968">
                  <c:v>3.6223267212811101</c:v>
                </c:pt>
                <c:pt idx="2969">
                  <c:v>3.6267533414605899</c:v>
                </c:pt>
                <c:pt idx="2970">
                  <c:v>3.6267533414605899</c:v>
                </c:pt>
                <c:pt idx="2971">
                  <c:v>3.6308677697465401</c:v>
                </c:pt>
                <c:pt idx="2972">
                  <c:v>3.6308677697465401</c:v>
                </c:pt>
                <c:pt idx="2973">
                  <c:v>3.6318335918953801</c:v>
                </c:pt>
                <c:pt idx="2974">
                  <c:v>3.6318335918953801</c:v>
                </c:pt>
                <c:pt idx="2975">
                  <c:v>3.6385330417556299</c:v>
                </c:pt>
                <c:pt idx="2976">
                  <c:v>3.6385330417556299</c:v>
                </c:pt>
                <c:pt idx="2977">
                  <c:v>3.6419743631566601</c:v>
                </c:pt>
                <c:pt idx="2978">
                  <c:v>3.6419743631566601</c:v>
                </c:pt>
                <c:pt idx="2979">
                  <c:v>3.6517649963449199</c:v>
                </c:pt>
                <c:pt idx="2980">
                  <c:v>3.6517649963449199</c:v>
                </c:pt>
                <c:pt idx="2981">
                  <c:v>3.65378919470366</c:v>
                </c:pt>
                <c:pt idx="2982">
                  <c:v>3.65378919470366</c:v>
                </c:pt>
                <c:pt idx="2983">
                  <c:v>3.6553786739771499</c:v>
                </c:pt>
                <c:pt idx="2984">
                  <c:v>3.6553786739771499</c:v>
                </c:pt>
                <c:pt idx="2985">
                  <c:v>3.6580408462790999</c:v>
                </c:pt>
                <c:pt idx="2986">
                  <c:v>3.6580408462790999</c:v>
                </c:pt>
                <c:pt idx="2987">
                  <c:v>3.6665925624232099</c:v>
                </c:pt>
                <c:pt idx="2988">
                  <c:v>3.6665925624232099</c:v>
                </c:pt>
                <c:pt idx="2989">
                  <c:v>3.6675759638476002</c:v>
                </c:pt>
                <c:pt idx="2990">
                  <c:v>3.6675759638476002</c:v>
                </c:pt>
                <c:pt idx="2991">
                  <c:v>3.6683035084855899</c:v>
                </c:pt>
                <c:pt idx="2992">
                  <c:v>3.6683035084855899</c:v>
                </c:pt>
                <c:pt idx="2993">
                  <c:v>3.6686088825512302</c:v>
                </c:pt>
                <c:pt idx="2994">
                  <c:v>3.6686088825512302</c:v>
                </c:pt>
                <c:pt idx="2995">
                  <c:v>3.6719940050957098</c:v>
                </c:pt>
                <c:pt idx="2996">
                  <c:v>3.6719940050957098</c:v>
                </c:pt>
                <c:pt idx="2997">
                  <c:v>3.6739586009410101</c:v>
                </c:pt>
                <c:pt idx="2998">
                  <c:v>3.6739586009410101</c:v>
                </c:pt>
                <c:pt idx="2999">
                  <c:v>3.67752311805704</c:v>
                </c:pt>
                <c:pt idx="3000">
                  <c:v>3.67752311805704</c:v>
                </c:pt>
                <c:pt idx="3001">
                  <c:v>3.67952231134438</c:v>
                </c:pt>
                <c:pt idx="3002">
                  <c:v>3.67952231134438</c:v>
                </c:pt>
                <c:pt idx="3003">
                  <c:v>3.6799245556067501</c:v>
                </c:pt>
                <c:pt idx="3004">
                  <c:v>3.6799245556067501</c:v>
                </c:pt>
                <c:pt idx="3005">
                  <c:v>3.6892841944145802</c:v>
                </c:pt>
                <c:pt idx="3006">
                  <c:v>3.6892841944145802</c:v>
                </c:pt>
                <c:pt idx="3007">
                  <c:v>3.69554890253815</c:v>
                </c:pt>
                <c:pt idx="3008">
                  <c:v>3.69554890253815</c:v>
                </c:pt>
                <c:pt idx="3009">
                  <c:v>3.69595346570721</c:v>
                </c:pt>
                <c:pt idx="3010">
                  <c:v>3.69595346570721</c:v>
                </c:pt>
                <c:pt idx="3011">
                  <c:v>3.6989595163820401</c:v>
                </c:pt>
                <c:pt idx="3012">
                  <c:v>3.6989595163820401</c:v>
                </c:pt>
                <c:pt idx="3013">
                  <c:v>3.69998053130641</c:v>
                </c:pt>
                <c:pt idx="3014">
                  <c:v>3.69998053130641</c:v>
                </c:pt>
                <c:pt idx="3015">
                  <c:v>3.7001411409401701</c:v>
                </c:pt>
                <c:pt idx="3016">
                  <c:v>3.7001411409401701</c:v>
                </c:pt>
                <c:pt idx="3017">
                  <c:v>3.70110417975877</c:v>
                </c:pt>
                <c:pt idx="3018">
                  <c:v>3.70110417975877</c:v>
                </c:pt>
                <c:pt idx="3019">
                  <c:v>3.7063443253449502</c:v>
                </c:pt>
                <c:pt idx="3020">
                  <c:v>3.7063443253449502</c:v>
                </c:pt>
                <c:pt idx="3021">
                  <c:v>3.7065025305641699</c:v>
                </c:pt>
                <c:pt idx="3022">
                  <c:v>3.7065025305641699</c:v>
                </c:pt>
                <c:pt idx="3023">
                  <c:v>3.70732356787093</c:v>
                </c:pt>
                <c:pt idx="3024">
                  <c:v>3.70732356787093</c:v>
                </c:pt>
                <c:pt idx="3025">
                  <c:v>3.7111894484161101</c:v>
                </c:pt>
                <c:pt idx="3026">
                  <c:v>3.7111894484161101</c:v>
                </c:pt>
                <c:pt idx="3027">
                  <c:v>3.7176278485840899</c:v>
                </c:pt>
                <c:pt idx="3028">
                  <c:v>3.7176278485840899</c:v>
                </c:pt>
                <c:pt idx="3029">
                  <c:v>3.7181005728989902</c:v>
                </c:pt>
                <c:pt idx="3030">
                  <c:v>3.7181005728989902</c:v>
                </c:pt>
                <c:pt idx="3031">
                  <c:v>3.7194636665200198</c:v>
                </c:pt>
                <c:pt idx="3032">
                  <c:v>3.7194636665200198</c:v>
                </c:pt>
                <c:pt idx="3033">
                  <c:v>3.71972508924864</c:v>
                </c:pt>
                <c:pt idx="3034">
                  <c:v>3.71972508924864</c:v>
                </c:pt>
                <c:pt idx="3035">
                  <c:v>3.7199884529639502</c:v>
                </c:pt>
                <c:pt idx="3036">
                  <c:v>3.7199884529639502</c:v>
                </c:pt>
                <c:pt idx="3037">
                  <c:v>3.7264587445642499</c:v>
                </c:pt>
                <c:pt idx="3038">
                  <c:v>3.7264587445642499</c:v>
                </c:pt>
                <c:pt idx="3039">
                  <c:v>3.7338428996413402</c:v>
                </c:pt>
                <c:pt idx="3040">
                  <c:v>3.7338428996413402</c:v>
                </c:pt>
                <c:pt idx="3041">
                  <c:v>3.7416886401602998</c:v>
                </c:pt>
                <c:pt idx="3042">
                  <c:v>3.7416886401602998</c:v>
                </c:pt>
                <c:pt idx="3043">
                  <c:v>3.7471329477084399</c:v>
                </c:pt>
                <c:pt idx="3044">
                  <c:v>3.7471329477084399</c:v>
                </c:pt>
                <c:pt idx="3045">
                  <c:v>3.7545144612332599</c:v>
                </c:pt>
                <c:pt idx="3046">
                  <c:v>3.7545144612332599</c:v>
                </c:pt>
                <c:pt idx="3047">
                  <c:v>3.75655821289106</c:v>
                </c:pt>
                <c:pt idx="3048">
                  <c:v>3.75655821289106</c:v>
                </c:pt>
                <c:pt idx="3049">
                  <c:v>3.7685839009683102</c:v>
                </c:pt>
                <c:pt idx="3050">
                  <c:v>3.7685839009683102</c:v>
                </c:pt>
                <c:pt idx="3051">
                  <c:v>3.77223351109863</c:v>
                </c:pt>
                <c:pt idx="3052">
                  <c:v>3.77223351109863</c:v>
                </c:pt>
                <c:pt idx="3053">
                  <c:v>3.7750534936819502</c:v>
                </c:pt>
                <c:pt idx="3054">
                  <c:v>3.7750534936819502</c:v>
                </c:pt>
                <c:pt idx="3055">
                  <c:v>3.7757009752348498</c:v>
                </c:pt>
                <c:pt idx="3056">
                  <c:v>3.7757009752348498</c:v>
                </c:pt>
                <c:pt idx="3057">
                  <c:v>3.78686780960019</c:v>
                </c:pt>
                <c:pt idx="3058">
                  <c:v>3.78686780960019</c:v>
                </c:pt>
                <c:pt idx="3059">
                  <c:v>3.7877151012506598</c:v>
                </c:pt>
                <c:pt idx="3060">
                  <c:v>3.7877151012506598</c:v>
                </c:pt>
                <c:pt idx="3061">
                  <c:v>3.7888867831384898</c:v>
                </c:pt>
                <c:pt idx="3062">
                  <c:v>3.7888867831384898</c:v>
                </c:pt>
                <c:pt idx="3063">
                  <c:v>3.7908550495868298</c:v>
                </c:pt>
                <c:pt idx="3064">
                  <c:v>3.7908550495868298</c:v>
                </c:pt>
                <c:pt idx="3065">
                  <c:v>3.79157930682375</c:v>
                </c:pt>
                <c:pt idx="3066">
                  <c:v>3.79157930682375</c:v>
                </c:pt>
                <c:pt idx="3067">
                  <c:v>3.7986561815000801</c:v>
                </c:pt>
                <c:pt idx="3068">
                  <c:v>3.7986561815000801</c:v>
                </c:pt>
                <c:pt idx="3069">
                  <c:v>3.8058429286105402</c:v>
                </c:pt>
                <c:pt idx="3070">
                  <c:v>3.8058429286105402</c:v>
                </c:pt>
                <c:pt idx="3071">
                  <c:v>3.8072535827727298</c:v>
                </c:pt>
                <c:pt idx="3072">
                  <c:v>3.8072535827727298</c:v>
                </c:pt>
                <c:pt idx="3073">
                  <c:v>3.8120195554824798</c:v>
                </c:pt>
                <c:pt idx="3074">
                  <c:v>3.8120195554824798</c:v>
                </c:pt>
                <c:pt idx="3075">
                  <c:v>3.8197345396292399</c:v>
                </c:pt>
                <c:pt idx="3076">
                  <c:v>3.8197345396292399</c:v>
                </c:pt>
                <c:pt idx="3077">
                  <c:v>3.82274846477981</c:v>
                </c:pt>
                <c:pt idx="3078">
                  <c:v>3.82274846477981</c:v>
                </c:pt>
                <c:pt idx="3079">
                  <c:v>3.8234579172516301</c:v>
                </c:pt>
                <c:pt idx="3080">
                  <c:v>3.8234579172516301</c:v>
                </c:pt>
                <c:pt idx="3081">
                  <c:v>3.8242266598311798</c:v>
                </c:pt>
                <c:pt idx="3082">
                  <c:v>3.8242266598311798</c:v>
                </c:pt>
                <c:pt idx="3083">
                  <c:v>3.8329656144484301</c:v>
                </c:pt>
                <c:pt idx="3084">
                  <c:v>3.8329656144484301</c:v>
                </c:pt>
                <c:pt idx="3085">
                  <c:v>3.8441304410728798</c:v>
                </c:pt>
                <c:pt idx="3086">
                  <c:v>3.8441304410728798</c:v>
                </c:pt>
                <c:pt idx="3087">
                  <c:v>3.8683929251951201</c:v>
                </c:pt>
                <c:pt idx="3088">
                  <c:v>3.8683929251951201</c:v>
                </c:pt>
                <c:pt idx="3089">
                  <c:v>3.8732063088049702</c:v>
                </c:pt>
                <c:pt idx="3090">
                  <c:v>3.8732063088049702</c:v>
                </c:pt>
                <c:pt idx="3091">
                  <c:v>3.8818440453841898</c:v>
                </c:pt>
                <c:pt idx="3092">
                  <c:v>3.8818440453841898</c:v>
                </c:pt>
                <c:pt idx="3093">
                  <c:v>3.8889263218947798</c:v>
                </c:pt>
                <c:pt idx="3094">
                  <c:v>3.8889263218947798</c:v>
                </c:pt>
                <c:pt idx="3095">
                  <c:v>3.8925649185185098</c:v>
                </c:pt>
                <c:pt idx="3096">
                  <c:v>3.8925649185185098</c:v>
                </c:pt>
                <c:pt idx="3097">
                  <c:v>3.8967298345341699</c:v>
                </c:pt>
                <c:pt idx="3098">
                  <c:v>3.8967298345341699</c:v>
                </c:pt>
                <c:pt idx="3099">
                  <c:v>3.8969676192813401</c:v>
                </c:pt>
                <c:pt idx="3100">
                  <c:v>3.8969676192813401</c:v>
                </c:pt>
                <c:pt idx="3101">
                  <c:v>3.9067161719923398</c:v>
                </c:pt>
                <c:pt idx="3102">
                  <c:v>3.9067161719923398</c:v>
                </c:pt>
                <c:pt idx="3103">
                  <c:v>3.9177582513198299</c:v>
                </c:pt>
                <c:pt idx="3104">
                  <c:v>3.9177582513198299</c:v>
                </c:pt>
                <c:pt idx="3105">
                  <c:v>3.9186242739216901</c:v>
                </c:pt>
                <c:pt idx="3106">
                  <c:v>3.9186242739216901</c:v>
                </c:pt>
                <c:pt idx="3107">
                  <c:v>3.9196033895393301</c:v>
                </c:pt>
                <c:pt idx="3108">
                  <c:v>3.9196033895393301</c:v>
                </c:pt>
                <c:pt idx="3109">
                  <c:v>3.9198068307349101</c:v>
                </c:pt>
                <c:pt idx="3110">
                  <c:v>3.9198068307349101</c:v>
                </c:pt>
                <c:pt idx="3111">
                  <c:v>3.9233319184722499</c:v>
                </c:pt>
                <c:pt idx="3112">
                  <c:v>3.9233319184722499</c:v>
                </c:pt>
                <c:pt idx="3113">
                  <c:v>3.9247377390157498</c:v>
                </c:pt>
                <c:pt idx="3114">
                  <c:v>3.9247377390157498</c:v>
                </c:pt>
                <c:pt idx="3115">
                  <c:v>3.9260442279585499</c:v>
                </c:pt>
                <c:pt idx="3116">
                  <c:v>3.9260442279585499</c:v>
                </c:pt>
                <c:pt idx="3117">
                  <c:v>3.93273633637124</c:v>
                </c:pt>
                <c:pt idx="3118">
                  <c:v>3.93273633637124</c:v>
                </c:pt>
                <c:pt idx="3119">
                  <c:v>3.9365518818081702</c:v>
                </c:pt>
                <c:pt idx="3120">
                  <c:v>3.9365518818081702</c:v>
                </c:pt>
                <c:pt idx="3121">
                  <c:v>3.9433710736729601</c:v>
                </c:pt>
                <c:pt idx="3122">
                  <c:v>3.9433710736729601</c:v>
                </c:pt>
                <c:pt idx="3123">
                  <c:v>3.9457940469063599</c:v>
                </c:pt>
                <c:pt idx="3124">
                  <c:v>3.9457940469063599</c:v>
                </c:pt>
                <c:pt idx="3125">
                  <c:v>3.9626182818837998</c:v>
                </c:pt>
                <c:pt idx="3126">
                  <c:v>3.9626182818837998</c:v>
                </c:pt>
                <c:pt idx="3127">
                  <c:v>3.9661493825266199</c:v>
                </c:pt>
                <c:pt idx="3128">
                  <c:v>3.9661493825266199</c:v>
                </c:pt>
                <c:pt idx="3129">
                  <c:v>3.9679481587093202</c:v>
                </c:pt>
                <c:pt idx="3130">
                  <c:v>3.9679481587093202</c:v>
                </c:pt>
                <c:pt idx="3131">
                  <c:v>3.9699043407640802</c:v>
                </c:pt>
                <c:pt idx="3132">
                  <c:v>3.9699043407640802</c:v>
                </c:pt>
                <c:pt idx="3133">
                  <c:v>3.9778279517329298</c:v>
                </c:pt>
                <c:pt idx="3134">
                  <c:v>3.9778279517329298</c:v>
                </c:pt>
                <c:pt idx="3135">
                  <c:v>3.9789064294269001</c:v>
                </c:pt>
                <c:pt idx="3136">
                  <c:v>3.9789064294269001</c:v>
                </c:pt>
                <c:pt idx="3137">
                  <c:v>3.9805583352587899</c:v>
                </c:pt>
                <c:pt idx="3138">
                  <c:v>3.9805583352587899</c:v>
                </c:pt>
                <c:pt idx="3139">
                  <c:v>3.9847497449203702</c:v>
                </c:pt>
                <c:pt idx="3140">
                  <c:v>3.9847497449203702</c:v>
                </c:pt>
                <c:pt idx="3141">
                  <c:v>3.9870874048587499</c:v>
                </c:pt>
                <c:pt idx="3142">
                  <c:v>3.9870874048587499</c:v>
                </c:pt>
                <c:pt idx="3143">
                  <c:v>3.9907834951899601</c:v>
                </c:pt>
                <c:pt idx="3144">
                  <c:v>3.9907834951899601</c:v>
                </c:pt>
                <c:pt idx="3145">
                  <c:v>3.9972033301690901</c:v>
                </c:pt>
                <c:pt idx="3146">
                  <c:v>3.9972033301690901</c:v>
                </c:pt>
                <c:pt idx="3147">
                  <c:v>4.0021418685736103</c:v>
                </c:pt>
                <c:pt idx="3148">
                  <c:v>4.0021418685736103</c:v>
                </c:pt>
                <c:pt idx="3149">
                  <c:v>4.0021699065197804</c:v>
                </c:pt>
                <c:pt idx="3150">
                  <c:v>4.0021699065197804</c:v>
                </c:pt>
                <c:pt idx="3151">
                  <c:v>4.0094993983095097</c:v>
                </c:pt>
                <c:pt idx="3152">
                  <c:v>4.0094993983095097</c:v>
                </c:pt>
                <c:pt idx="3153">
                  <c:v>4.0145952971180003</c:v>
                </c:pt>
                <c:pt idx="3154">
                  <c:v>4.0145952971180003</c:v>
                </c:pt>
                <c:pt idx="3155">
                  <c:v>4.02660478995882</c:v>
                </c:pt>
                <c:pt idx="3156">
                  <c:v>4.02660478995882</c:v>
                </c:pt>
                <c:pt idx="3157">
                  <c:v>4.0266511865119003</c:v>
                </c:pt>
                <c:pt idx="3158">
                  <c:v>4.0266511865119003</c:v>
                </c:pt>
                <c:pt idx="3159">
                  <c:v>4.0358146767077496</c:v>
                </c:pt>
                <c:pt idx="3160">
                  <c:v>4.0358146767077496</c:v>
                </c:pt>
                <c:pt idx="3161">
                  <c:v>4.0550241388881103</c:v>
                </c:pt>
                <c:pt idx="3162">
                  <c:v>4.0550241388881103</c:v>
                </c:pt>
                <c:pt idx="3163">
                  <c:v>4.0580968089577398</c:v>
                </c:pt>
                <c:pt idx="3164">
                  <c:v>4.0580968089577398</c:v>
                </c:pt>
                <c:pt idx="3165">
                  <c:v>4.0628368560236598</c:v>
                </c:pt>
                <c:pt idx="3166">
                  <c:v>4.0628368560236598</c:v>
                </c:pt>
                <c:pt idx="3167">
                  <c:v>4.0643327547221899</c:v>
                </c:pt>
                <c:pt idx="3168">
                  <c:v>4.0643327547221899</c:v>
                </c:pt>
                <c:pt idx="3169">
                  <c:v>4.0828989337253399</c:v>
                </c:pt>
                <c:pt idx="3170">
                  <c:v>4.0828989337253399</c:v>
                </c:pt>
                <c:pt idx="3171">
                  <c:v>4.0860591841226004</c:v>
                </c:pt>
                <c:pt idx="3172">
                  <c:v>4.0860591841226004</c:v>
                </c:pt>
                <c:pt idx="3173">
                  <c:v>4.0922034558690301</c:v>
                </c:pt>
                <c:pt idx="3174">
                  <c:v>4.0922034558690301</c:v>
                </c:pt>
                <c:pt idx="3175">
                  <c:v>4.0924858769869399</c:v>
                </c:pt>
                <c:pt idx="3176">
                  <c:v>4.0924858769869399</c:v>
                </c:pt>
                <c:pt idx="3177">
                  <c:v>4.1030891679652903</c:v>
                </c:pt>
                <c:pt idx="3178">
                  <c:v>4.1030891679652903</c:v>
                </c:pt>
                <c:pt idx="3179">
                  <c:v>4.1031486433371098</c:v>
                </c:pt>
                <c:pt idx="3180">
                  <c:v>4.1031486433371098</c:v>
                </c:pt>
                <c:pt idx="3181">
                  <c:v>4.1045238061002598</c:v>
                </c:pt>
                <c:pt idx="3182">
                  <c:v>4.1045238061002598</c:v>
                </c:pt>
                <c:pt idx="3183">
                  <c:v>4.1395876827278997</c:v>
                </c:pt>
                <c:pt idx="3184">
                  <c:v>4.1395876827278997</c:v>
                </c:pt>
                <c:pt idx="3185">
                  <c:v>4.1440784889241904</c:v>
                </c:pt>
                <c:pt idx="3186">
                  <c:v>4.1440784889241904</c:v>
                </c:pt>
                <c:pt idx="3187">
                  <c:v>4.1478354162646598</c:v>
                </c:pt>
                <c:pt idx="3188">
                  <c:v>4.1478354162646598</c:v>
                </c:pt>
                <c:pt idx="3189">
                  <c:v>4.1528628279975903</c:v>
                </c:pt>
                <c:pt idx="3190">
                  <c:v>4.1528628279975903</c:v>
                </c:pt>
                <c:pt idx="3191">
                  <c:v>4.1566649042836001</c:v>
                </c:pt>
                <c:pt idx="3192">
                  <c:v>4.1566649042836001</c:v>
                </c:pt>
                <c:pt idx="3193">
                  <c:v>4.1580822728537798</c:v>
                </c:pt>
                <c:pt idx="3194">
                  <c:v>4.1580822728537798</c:v>
                </c:pt>
                <c:pt idx="3195">
                  <c:v>4.1643237075396904</c:v>
                </c:pt>
                <c:pt idx="3196">
                  <c:v>4.1643237075396904</c:v>
                </c:pt>
                <c:pt idx="3197">
                  <c:v>4.1662415333157297</c:v>
                </c:pt>
                <c:pt idx="3198">
                  <c:v>4.1662415333157297</c:v>
                </c:pt>
                <c:pt idx="3199">
                  <c:v>4.1666558387148704</c:v>
                </c:pt>
                <c:pt idx="3200">
                  <c:v>4.1666558387148704</c:v>
                </c:pt>
                <c:pt idx="3201">
                  <c:v>4.1684133601775102</c:v>
                </c:pt>
                <c:pt idx="3202">
                  <c:v>4.1684133601775102</c:v>
                </c:pt>
                <c:pt idx="3203">
                  <c:v>4.1704236701255804</c:v>
                </c:pt>
                <c:pt idx="3204">
                  <c:v>4.1704236701255804</c:v>
                </c:pt>
                <c:pt idx="3205">
                  <c:v>4.1778817130890404</c:v>
                </c:pt>
                <c:pt idx="3206">
                  <c:v>4.1778817130890404</c:v>
                </c:pt>
                <c:pt idx="3207">
                  <c:v>4.1937497217041901</c:v>
                </c:pt>
                <c:pt idx="3208">
                  <c:v>4.1937497217041901</c:v>
                </c:pt>
                <c:pt idx="3209">
                  <c:v>4.2066443576151702</c:v>
                </c:pt>
                <c:pt idx="3210">
                  <c:v>4.2066443576151702</c:v>
                </c:pt>
                <c:pt idx="3211">
                  <c:v>4.2070063968522602</c:v>
                </c:pt>
                <c:pt idx="3212">
                  <c:v>4.2070063968522602</c:v>
                </c:pt>
                <c:pt idx="3213">
                  <c:v>4.2136924041618702</c:v>
                </c:pt>
                <c:pt idx="3214">
                  <c:v>4.2136924041618702</c:v>
                </c:pt>
                <c:pt idx="3215">
                  <c:v>4.2183898534760003</c:v>
                </c:pt>
                <c:pt idx="3216">
                  <c:v>4.2183898534760003</c:v>
                </c:pt>
                <c:pt idx="3217">
                  <c:v>4.2283581512581199</c:v>
                </c:pt>
                <c:pt idx="3218">
                  <c:v>4.2283581512581199</c:v>
                </c:pt>
                <c:pt idx="3219">
                  <c:v>4.2317244454694896</c:v>
                </c:pt>
                <c:pt idx="3220">
                  <c:v>4.2317244454694896</c:v>
                </c:pt>
                <c:pt idx="3221">
                  <c:v>4.2366115998025604</c:v>
                </c:pt>
                <c:pt idx="3222">
                  <c:v>4.2366115998025604</c:v>
                </c:pt>
                <c:pt idx="3223">
                  <c:v>4.24228755620077</c:v>
                </c:pt>
                <c:pt idx="3224">
                  <c:v>4.24228755620077</c:v>
                </c:pt>
                <c:pt idx="3225">
                  <c:v>4.2792925484333599</c:v>
                </c:pt>
                <c:pt idx="3226">
                  <c:v>4.2792925484333599</c:v>
                </c:pt>
                <c:pt idx="3227">
                  <c:v>4.2829670015523504</c:v>
                </c:pt>
                <c:pt idx="3228">
                  <c:v>4.2829670015523504</c:v>
                </c:pt>
                <c:pt idx="3229">
                  <c:v>4.2902913083037602</c:v>
                </c:pt>
                <c:pt idx="3230">
                  <c:v>4.2902913083037602</c:v>
                </c:pt>
                <c:pt idx="3231">
                  <c:v>4.3058248779755601</c:v>
                </c:pt>
                <c:pt idx="3232">
                  <c:v>4.3058248779755601</c:v>
                </c:pt>
                <c:pt idx="3233">
                  <c:v>4.3082009278012903</c:v>
                </c:pt>
                <c:pt idx="3234">
                  <c:v>4.3082009278012903</c:v>
                </c:pt>
                <c:pt idx="3235">
                  <c:v>4.3168956764631501</c:v>
                </c:pt>
                <c:pt idx="3236">
                  <c:v>4.3168956764631501</c:v>
                </c:pt>
                <c:pt idx="3237">
                  <c:v>4.3320668402995199</c:v>
                </c:pt>
                <c:pt idx="3238">
                  <c:v>4.3320668402995199</c:v>
                </c:pt>
                <c:pt idx="3239">
                  <c:v>4.3385854728067796</c:v>
                </c:pt>
                <c:pt idx="3240">
                  <c:v>4.3385854728067796</c:v>
                </c:pt>
                <c:pt idx="3241">
                  <c:v>4.3423151822919204</c:v>
                </c:pt>
                <c:pt idx="3242">
                  <c:v>4.3423151822919204</c:v>
                </c:pt>
                <c:pt idx="3243">
                  <c:v>4.3463625552811704</c:v>
                </c:pt>
                <c:pt idx="3244">
                  <c:v>4.3463625552811704</c:v>
                </c:pt>
                <c:pt idx="3245">
                  <c:v>4.3584630625809702</c:v>
                </c:pt>
                <c:pt idx="3246">
                  <c:v>4.3584630625809702</c:v>
                </c:pt>
                <c:pt idx="3247">
                  <c:v>4.3619852512228601</c:v>
                </c:pt>
                <c:pt idx="3248">
                  <c:v>4.3619852512228601</c:v>
                </c:pt>
                <c:pt idx="3249">
                  <c:v>4.37564076032612</c:v>
                </c:pt>
                <c:pt idx="3250">
                  <c:v>4.37564076032612</c:v>
                </c:pt>
                <c:pt idx="3251">
                  <c:v>4.3787884025597803</c:v>
                </c:pt>
                <c:pt idx="3252">
                  <c:v>4.3787884025597803</c:v>
                </c:pt>
                <c:pt idx="3253">
                  <c:v>4.3870796248249802</c:v>
                </c:pt>
                <c:pt idx="3254">
                  <c:v>4.3870796248249802</c:v>
                </c:pt>
                <c:pt idx="3255">
                  <c:v>4.3890826480980998</c:v>
                </c:pt>
                <c:pt idx="3256">
                  <c:v>4.3890826480980998</c:v>
                </c:pt>
                <c:pt idx="3257">
                  <c:v>4.3891015609153996</c:v>
                </c:pt>
                <c:pt idx="3258">
                  <c:v>4.3891015609153996</c:v>
                </c:pt>
                <c:pt idx="3259">
                  <c:v>4.4147417935584699</c:v>
                </c:pt>
                <c:pt idx="3260">
                  <c:v>4.4147417935584699</c:v>
                </c:pt>
                <c:pt idx="3261">
                  <c:v>4.4299572822064697</c:v>
                </c:pt>
                <c:pt idx="3262">
                  <c:v>4.4299572822064697</c:v>
                </c:pt>
                <c:pt idx="3263">
                  <c:v>4.4436414575374004</c:v>
                </c:pt>
                <c:pt idx="3264">
                  <c:v>4.4436414575374004</c:v>
                </c:pt>
                <c:pt idx="3265">
                  <c:v>4.4487891081444797</c:v>
                </c:pt>
                <c:pt idx="3266">
                  <c:v>4.4487891081444797</c:v>
                </c:pt>
                <c:pt idx="3267">
                  <c:v>4.4556604620690301</c:v>
                </c:pt>
                <c:pt idx="3268">
                  <c:v>4.4556604620690301</c:v>
                </c:pt>
                <c:pt idx="3269">
                  <c:v>4.47932725985424</c:v>
                </c:pt>
                <c:pt idx="3270">
                  <c:v>4.47932725985424</c:v>
                </c:pt>
                <c:pt idx="3271">
                  <c:v>4.5028191578866599</c:v>
                </c:pt>
                <c:pt idx="3272">
                  <c:v>4.5028191578866599</c:v>
                </c:pt>
                <c:pt idx="3273">
                  <c:v>4.5029630310055797</c:v>
                </c:pt>
                <c:pt idx="3274">
                  <c:v>4.5029630310055797</c:v>
                </c:pt>
                <c:pt idx="3275">
                  <c:v>4.5067638806103201</c:v>
                </c:pt>
                <c:pt idx="3276">
                  <c:v>4.5067638806103201</c:v>
                </c:pt>
                <c:pt idx="3277">
                  <c:v>4.5137502147536397</c:v>
                </c:pt>
                <c:pt idx="3278">
                  <c:v>4.5137502147536397</c:v>
                </c:pt>
                <c:pt idx="3279">
                  <c:v>4.5170607292948297</c:v>
                </c:pt>
                <c:pt idx="3280">
                  <c:v>4.5170607292948297</c:v>
                </c:pt>
                <c:pt idx="3281">
                  <c:v>4.5340517707667001</c:v>
                </c:pt>
                <c:pt idx="3282">
                  <c:v>4.5340517707667001</c:v>
                </c:pt>
                <c:pt idx="3283">
                  <c:v>4.5403003709754897</c:v>
                </c:pt>
                <c:pt idx="3284">
                  <c:v>4.5403003709754897</c:v>
                </c:pt>
                <c:pt idx="3285">
                  <c:v>4.56450209534463</c:v>
                </c:pt>
                <c:pt idx="3286">
                  <c:v>4.56450209534463</c:v>
                </c:pt>
                <c:pt idx="3287">
                  <c:v>4.5661984903230799</c:v>
                </c:pt>
                <c:pt idx="3288">
                  <c:v>4.5661984903230799</c:v>
                </c:pt>
                <c:pt idx="3289">
                  <c:v>4.56715894605831</c:v>
                </c:pt>
                <c:pt idx="3290">
                  <c:v>4.56715894605831</c:v>
                </c:pt>
                <c:pt idx="3291">
                  <c:v>4.5768219357524504</c:v>
                </c:pt>
                <c:pt idx="3292">
                  <c:v>4.5768219357524504</c:v>
                </c:pt>
                <c:pt idx="3293">
                  <c:v>4.5826364074286499</c:v>
                </c:pt>
                <c:pt idx="3294">
                  <c:v>4.5826364074286499</c:v>
                </c:pt>
                <c:pt idx="3295">
                  <c:v>4.5911225402720701</c:v>
                </c:pt>
                <c:pt idx="3296">
                  <c:v>4.5911225402720701</c:v>
                </c:pt>
                <c:pt idx="3297">
                  <c:v>4.5944695698820501</c:v>
                </c:pt>
                <c:pt idx="3298">
                  <c:v>4.5944695698820501</c:v>
                </c:pt>
                <c:pt idx="3299">
                  <c:v>4.60425170321155</c:v>
                </c:pt>
                <c:pt idx="3300">
                  <c:v>4.60425170321155</c:v>
                </c:pt>
                <c:pt idx="3301">
                  <c:v>4.6044462606614296</c:v>
                </c:pt>
                <c:pt idx="3302">
                  <c:v>4.6044462606614296</c:v>
                </c:pt>
                <c:pt idx="3303">
                  <c:v>4.6267497949505598</c:v>
                </c:pt>
                <c:pt idx="3304">
                  <c:v>4.6267497949505598</c:v>
                </c:pt>
                <c:pt idx="3305">
                  <c:v>4.6398746384259697</c:v>
                </c:pt>
                <c:pt idx="3306">
                  <c:v>4.6398746384259697</c:v>
                </c:pt>
                <c:pt idx="3307">
                  <c:v>4.64304802519802</c:v>
                </c:pt>
                <c:pt idx="3308">
                  <c:v>4.64304802519802</c:v>
                </c:pt>
                <c:pt idx="3309">
                  <c:v>4.6746684777977103</c:v>
                </c:pt>
                <c:pt idx="3310">
                  <c:v>4.6746684777977103</c:v>
                </c:pt>
                <c:pt idx="3311">
                  <c:v>4.67642803017704</c:v>
                </c:pt>
                <c:pt idx="3312">
                  <c:v>4.67642803017704</c:v>
                </c:pt>
                <c:pt idx="3313">
                  <c:v>4.6893170972557803</c:v>
                </c:pt>
                <c:pt idx="3314">
                  <c:v>4.6893170972557803</c:v>
                </c:pt>
                <c:pt idx="3315">
                  <c:v>4.6949491536665704</c:v>
                </c:pt>
                <c:pt idx="3316">
                  <c:v>4.6949491536665704</c:v>
                </c:pt>
                <c:pt idx="3317">
                  <c:v>4.7195186354211298</c:v>
                </c:pt>
                <c:pt idx="3318">
                  <c:v>4.7195186354211298</c:v>
                </c:pt>
                <c:pt idx="3319">
                  <c:v>4.7206781743811703</c:v>
                </c:pt>
                <c:pt idx="3320">
                  <c:v>4.7206781743811703</c:v>
                </c:pt>
                <c:pt idx="3321">
                  <c:v>4.7336726917204599</c:v>
                </c:pt>
                <c:pt idx="3322">
                  <c:v>4.7336726917204599</c:v>
                </c:pt>
                <c:pt idx="3323">
                  <c:v>4.7800861135892303</c:v>
                </c:pt>
                <c:pt idx="3324">
                  <c:v>4.7800861135892303</c:v>
                </c:pt>
                <c:pt idx="3325">
                  <c:v>4.8875826201322701</c:v>
                </c:pt>
                <c:pt idx="3326">
                  <c:v>4.8875826201322701</c:v>
                </c:pt>
                <c:pt idx="3327">
                  <c:v>4.9104442154291998</c:v>
                </c:pt>
                <c:pt idx="3328">
                  <c:v>4.9104442154291998</c:v>
                </c:pt>
                <c:pt idx="3329">
                  <c:v>4.9109842447300096</c:v>
                </c:pt>
                <c:pt idx="3330">
                  <c:v>4.9109842447300096</c:v>
                </c:pt>
                <c:pt idx="3331">
                  <c:v>4.9147514359078803</c:v>
                </c:pt>
                <c:pt idx="3332">
                  <c:v>4.9147514359078803</c:v>
                </c:pt>
                <c:pt idx="3333">
                  <c:v>5.0499733653243997</c:v>
                </c:pt>
                <c:pt idx="3334">
                  <c:v>5.0499733653243997</c:v>
                </c:pt>
                <c:pt idx="3335">
                  <c:v>5.0804173263652697</c:v>
                </c:pt>
                <c:pt idx="3336">
                  <c:v>5.0804173263652697</c:v>
                </c:pt>
                <c:pt idx="3337">
                  <c:v>5.1289902353562704</c:v>
                </c:pt>
                <c:pt idx="3338">
                  <c:v>5.1289902353562704</c:v>
                </c:pt>
                <c:pt idx="3339">
                  <c:v>5.2964633123905003</c:v>
                </c:pt>
                <c:pt idx="3340">
                  <c:v>5.2964633123905003</c:v>
                </c:pt>
                <c:pt idx="3341">
                  <c:v>5.3813055869788</c:v>
                </c:pt>
                <c:pt idx="3342">
                  <c:v>5.3813055869788</c:v>
                </c:pt>
                <c:pt idx="3343">
                  <c:v>5.4233867544189902</c:v>
                </c:pt>
                <c:pt idx="3344">
                  <c:v>5.4233867544189902</c:v>
                </c:pt>
              </c:numCache>
            </c:numRef>
          </c:xVal>
          <c:yVal>
            <c:numRef>
              <c:f>Sheet1!$B$1:$B$3345</c:f>
              <c:numCache>
                <c:formatCode>General</c:formatCode>
                <c:ptCount val="3345"/>
                <c:pt idx="0">
                  <c:v>0</c:v>
                </c:pt>
                <c:pt idx="1">
                  <c:v>0</c:v>
                </c:pt>
                <c:pt idx="2">
                  <c:v>5.9808612440191396E-4</c:v>
                </c:pt>
                <c:pt idx="3">
                  <c:v>5.9808612440191396E-4</c:v>
                </c:pt>
                <c:pt idx="4">
                  <c:v>1.1961722488038301E-3</c:v>
                </c:pt>
                <c:pt idx="5">
                  <c:v>1.1961722488038301E-3</c:v>
                </c:pt>
                <c:pt idx="6">
                  <c:v>1.7942583732057399E-3</c:v>
                </c:pt>
                <c:pt idx="7">
                  <c:v>1.7942583732057399E-3</c:v>
                </c:pt>
                <c:pt idx="8">
                  <c:v>2.3923444976076602E-3</c:v>
                </c:pt>
                <c:pt idx="9">
                  <c:v>2.3923444976076602E-3</c:v>
                </c:pt>
                <c:pt idx="10">
                  <c:v>2.9904306220095698E-3</c:v>
                </c:pt>
                <c:pt idx="11">
                  <c:v>2.9904306220095698E-3</c:v>
                </c:pt>
                <c:pt idx="12">
                  <c:v>3.5885167464114799E-3</c:v>
                </c:pt>
                <c:pt idx="13">
                  <c:v>3.5885167464114799E-3</c:v>
                </c:pt>
                <c:pt idx="14">
                  <c:v>4.1866028708133999E-3</c:v>
                </c:pt>
                <c:pt idx="15">
                  <c:v>4.1866028708133999E-3</c:v>
                </c:pt>
                <c:pt idx="16">
                  <c:v>4.78468899521531E-3</c:v>
                </c:pt>
                <c:pt idx="17">
                  <c:v>4.78468899521531E-3</c:v>
                </c:pt>
                <c:pt idx="18">
                  <c:v>5.3827751196172304E-3</c:v>
                </c:pt>
                <c:pt idx="19">
                  <c:v>5.3827751196172304E-3</c:v>
                </c:pt>
                <c:pt idx="20">
                  <c:v>5.9808612440191396E-3</c:v>
                </c:pt>
                <c:pt idx="21">
                  <c:v>5.9808612440191396E-3</c:v>
                </c:pt>
                <c:pt idx="22">
                  <c:v>6.5789473684210497E-3</c:v>
                </c:pt>
                <c:pt idx="23">
                  <c:v>6.5789473684210497E-3</c:v>
                </c:pt>
                <c:pt idx="24">
                  <c:v>7.1770334928229701E-3</c:v>
                </c:pt>
                <c:pt idx="25">
                  <c:v>7.1770334928229701E-3</c:v>
                </c:pt>
                <c:pt idx="26">
                  <c:v>7.7751196172248802E-3</c:v>
                </c:pt>
                <c:pt idx="27">
                  <c:v>7.7751196172248802E-3</c:v>
                </c:pt>
                <c:pt idx="28">
                  <c:v>8.3732057416267998E-3</c:v>
                </c:pt>
                <c:pt idx="29">
                  <c:v>8.3732057416267998E-3</c:v>
                </c:pt>
                <c:pt idx="30">
                  <c:v>8.9712918660287098E-3</c:v>
                </c:pt>
                <c:pt idx="31">
                  <c:v>8.9712918660287098E-3</c:v>
                </c:pt>
                <c:pt idx="32">
                  <c:v>9.5693779904306199E-3</c:v>
                </c:pt>
                <c:pt idx="33">
                  <c:v>9.5693779904306199E-3</c:v>
                </c:pt>
                <c:pt idx="34">
                  <c:v>1.01674641148325E-2</c:v>
                </c:pt>
                <c:pt idx="35">
                  <c:v>1.01674641148325E-2</c:v>
                </c:pt>
                <c:pt idx="36">
                  <c:v>1.0765550239234501E-2</c:v>
                </c:pt>
                <c:pt idx="37">
                  <c:v>1.0765550239234501E-2</c:v>
                </c:pt>
                <c:pt idx="38">
                  <c:v>1.13636363636364E-2</c:v>
                </c:pt>
                <c:pt idx="39">
                  <c:v>1.13636363636364E-2</c:v>
                </c:pt>
                <c:pt idx="40">
                  <c:v>1.19617224880383E-2</c:v>
                </c:pt>
                <c:pt idx="41">
                  <c:v>1.19617224880383E-2</c:v>
                </c:pt>
                <c:pt idx="42">
                  <c:v>1.25598086124402E-2</c:v>
                </c:pt>
                <c:pt idx="43">
                  <c:v>1.25598086124402E-2</c:v>
                </c:pt>
                <c:pt idx="44">
                  <c:v>1.3157894736842099E-2</c:v>
                </c:pt>
                <c:pt idx="45">
                  <c:v>1.3157894736842099E-2</c:v>
                </c:pt>
                <c:pt idx="46">
                  <c:v>1.3755980861244001E-2</c:v>
                </c:pt>
                <c:pt idx="47">
                  <c:v>1.3755980861244001E-2</c:v>
                </c:pt>
                <c:pt idx="48">
                  <c:v>1.43540669856459E-2</c:v>
                </c:pt>
                <c:pt idx="49">
                  <c:v>1.43540669856459E-2</c:v>
                </c:pt>
                <c:pt idx="50">
                  <c:v>1.49521531100478E-2</c:v>
                </c:pt>
                <c:pt idx="51">
                  <c:v>1.49521531100478E-2</c:v>
                </c:pt>
                <c:pt idx="52">
                  <c:v>1.55502392344498E-2</c:v>
                </c:pt>
                <c:pt idx="53">
                  <c:v>1.55502392344498E-2</c:v>
                </c:pt>
                <c:pt idx="54">
                  <c:v>1.61483253588517E-2</c:v>
                </c:pt>
                <c:pt idx="55">
                  <c:v>1.61483253588517E-2</c:v>
                </c:pt>
                <c:pt idx="56">
                  <c:v>1.67464114832536E-2</c:v>
                </c:pt>
                <c:pt idx="57">
                  <c:v>1.67464114832536E-2</c:v>
                </c:pt>
                <c:pt idx="58">
                  <c:v>1.7344497607655499E-2</c:v>
                </c:pt>
                <c:pt idx="59">
                  <c:v>1.7344497607655499E-2</c:v>
                </c:pt>
                <c:pt idx="60">
                  <c:v>1.7942583732057399E-2</c:v>
                </c:pt>
                <c:pt idx="61">
                  <c:v>1.7942583732057399E-2</c:v>
                </c:pt>
                <c:pt idx="62">
                  <c:v>1.8540669856459299E-2</c:v>
                </c:pt>
                <c:pt idx="63">
                  <c:v>1.8540669856459299E-2</c:v>
                </c:pt>
                <c:pt idx="64">
                  <c:v>1.9138755980861202E-2</c:v>
                </c:pt>
                <c:pt idx="65">
                  <c:v>1.9138755980861202E-2</c:v>
                </c:pt>
                <c:pt idx="66">
                  <c:v>1.9736842105263198E-2</c:v>
                </c:pt>
                <c:pt idx="67">
                  <c:v>1.9736842105263198E-2</c:v>
                </c:pt>
                <c:pt idx="68">
                  <c:v>2.0334928229665102E-2</c:v>
                </c:pt>
                <c:pt idx="69">
                  <c:v>2.0334928229665102E-2</c:v>
                </c:pt>
                <c:pt idx="70">
                  <c:v>2.0933014354067001E-2</c:v>
                </c:pt>
                <c:pt idx="71">
                  <c:v>2.0933014354067001E-2</c:v>
                </c:pt>
                <c:pt idx="72">
                  <c:v>2.1531100478468901E-2</c:v>
                </c:pt>
                <c:pt idx="73">
                  <c:v>2.1531100478468901E-2</c:v>
                </c:pt>
                <c:pt idx="74">
                  <c:v>2.21291866028708E-2</c:v>
                </c:pt>
                <c:pt idx="75">
                  <c:v>2.21291866028708E-2</c:v>
                </c:pt>
                <c:pt idx="76">
                  <c:v>2.27272727272727E-2</c:v>
                </c:pt>
                <c:pt idx="77">
                  <c:v>2.27272727272727E-2</c:v>
                </c:pt>
                <c:pt idx="78">
                  <c:v>2.33253588516746E-2</c:v>
                </c:pt>
                <c:pt idx="79">
                  <c:v>2.33253588516746E-2</c:v>
                </c:pt>
                <c:pt idx="80">
                  <c:v>2.39234449760766E-2</c:v>
                </c:pt>
                <c:pt idx="81">
                  <c:v>2.39234449760766E-2</c:v>
                </c:pt>
                <c:pt idx="82">
                  <c:v>2.45215311004785E-2</c:v>
                </c:pt>
                <c:pt idx="83">
                  <c:v>2.45215311004785E-2</c:v>
                </c:pt>
                <c:pt idx="84">
                  <c:v>2.5119617224880399E-2</c:v>
                </c:pt>
                <c:pt idx="85">
                  <c:v>2.5119617224880399E-2</c:v>
                </c:pt>
                <c:pt idx="86">
                  <c:v>2.5717703349282299E-2</c:v>
                </c:pt>
                <c:pt idx="87">
                  <c:v>2.5717703349282299E-2</c:v>
                </c:pt>
                <c:pt idx="88">
                  <c:v>2.6315789473684199E-2</c:v>
                </c:pt>
                <c:pt idx="89">
                  <c:v>2.6315789473684199E-2</c:v>
                </c:pt>
                <c:pt idx="90">
                  <c:v>2.6913875598086098E-2</c:v>
                </c:pt>
                <c:pt idx="91">
                  <c:v>2.6913875598086098E-2</c:v>
                </c:pt>
                <c:pt idx="92">
                  <c:v>2.7511961722488001E-2</c:v>
                </c:pt>
                <c:pt idx="93">
                  <c:v>2.7511961722488001E-2</c:v>
                </c:pt>
                <c:pt idx="94">
                  <c:v>2.8110047846890002E-2</c:v>
                </c:pt>
                <c:pt idx="95">
                  <c:v>2.8110047846890002E-2</c:v>
                </c:pt>
                <c:pt idx="96">
                  <c:v>2.8708133971291901E-2</c:v>
                </c:pt>
                <c:pt idx="97">
                  <c:v>2.8708133971291901E-2</c:v>
                </c:pt>
                <c:pt idx="98">
                  <c:v>2.9306220095693801E-2</c:v>
                </c:pt>
                <c:pt idx="99">
                  <c:v>2.9306220095693801E-2</c:v>
                </c:pt>
                <c:pt idx="100">
                  <c:v>2.9904306220095701E-2</c:v>
                </c:pt>
                <c:pt idx="101">
                  <c:v>2.9904306220095701E-2</c:v>
                </c:pt>
                <c:pt idx="102">
                  <c:v>3.05023923444976E-2</c:v>
                </c:pt>
                <c:pt idx="103">
                  <c:v>3.05023923444976E-2</c:v>
                </c:pt>
                <c:pt idx="104">
                  <c:v>3.11004784688995E-2</c:v>
                </c:pt>
                <c:pt idx="105">
                  <c:v>3.11004784688995E-2</c:v>
                </c:pt>
                <c:pt idx="106">
                  <c:v>3.16985645933014E-2</c:v>
                </c:pt>
                <c:pt idx="107">
                  <c:v>3.16985645933014E-2</c:v>
                </c:pt>
                <c:pt idx="108">
                  <c:v>3.22966507177034E-2</c:v>
                </c:pt>
                <c:pt idx="109">
                  <c:v>3.22966507177034E-2</c:v>
                </c:pt>
                <c:pt idx="110">
                  <c:v>3.2894736842105303E-2</c:v>
                </c:pt>
                <c:pt idx="111">
                  <c:v>3.2894736842105303E-2</c:v>
                </c:pt>
                <c:pt idx="112">
                  <c:v>3.3492822966507199E-2</c:v>
                </c:pt>
                <c:pt idx="113">
                  <c:v>3.3492822966507199E-2</c:v>
                </c:pt>
                <c:pt idx="114">
                  <c:v>3.4090909090909102E-2</c:v>
                </c:pt>
                <c:pt idx="115">
                  <c:v>3.4090909090909102E-2</c:v>
                </c:pt>
                <c:pt idx="116">
                  <c:v>3.4688995215310998E-2</c:v>
                </c:pt>
                <c:pt idx="117">
                  <c:v>3.4688995215310998E-2</c:v>
                </c:pt>
                <c:pt idx="118">
                  <c:v>3.5287081339712902E-2</c:v>
                </c:pt>
                <c:pt idx="119">
                  <c:v>3.5287081339712902E-2</c:v>
                </c:pt>
                <c:pt idx="120">
                  <c:v>3.5885167464114798E-2</c:v>
                </c:pt>
                <c:pt idx="121">
                  <c:v>3.5885167464114798E-2</c:v>
                </c:pt>
                <c:pt idx="122">
                  <c:v>3.6483253588516798E-2</c:v>
                </c:pt>
                <c:pt idx="123">
                  <c:v>3.6483253588516798E-2</c:v>
                </c:pt>
                <c:pt idx="124">
                  <c:v>3.7081339712918701E-2</c:v>
                </c:pt>
                <c:pt idx="125">
                  <c:v>3.7081339712918701E-2</c:v>
                </c:pt>
                <c:pt idx="126">
                  <c:v>3.7679425837320597E-2</c:v>
                </c:pt>
                <c:pt idx="127">
                  <c:v>3.7679425837320597E-2</c:v>
                </c:pt>
                <c:pt idx="128">
                  <c:v>3.82775119617225E-2</c:v>
                </c:pt>
                <c:pt idx="129">
                  <c:v>3.82775119617225E-2</c:v>
                </c:pt>
                <c:pt idx="130">
                  <c:v>3.8875598086124397E-2</c:v>
                </c:pt>
                <c:pt idx="131">
                  <c:v>3.8875598086124397E-2</c:v>
                </c:pt>
                <c:pt idx="132">
                  <c:v>3.94736842105263E-2</c:v>
                </c:pt>
                <c:pt idx="133">
                  <c:v>3.94736842105263E-2</c:v>
                </c:pt>
                <c:pt idx="134">
                  <c:v>4.0071770334928203E-2</c:v>
                </c:pt>
                <c:pt idx="135">
                  <c:v>4.0071770334928203E-2</c:v>
                </c:pt>
                <c:pt idx="136">
                  <c:v>4.0669856459330099E-2</c:v>
                </c:pt>
                <c:pt idx="137">
                  <c:v>4.0669856459330099E-2</c:v>
                </c:pt>
                <c:pt idx="138">
                  <c:v>4.1267942583732099E-2</c:v>
                </c:pt>
                <c:pt idx="139">
                  <c:v>4.1267942583732099E-2</c:v>
                </c:pt>
                <c:pt idx="140">
                  <c:v>4.1866028708134002E-2</c:v>
                </c:pt>
                <c:pt idx="141">
                  <c:v>4.1866028708134002E-2</c:v>
                </c:pt>
                <c:pt idx="142">
                  <c:v>4.2464114832535899E-2</c:v>
                </c:pt>
                <c:pt idx="143">
                  <c:v>4.2464114832535899E-2</c:v>
                </c:pt>
                <c:pt idx="144">
                  <c:v>4.3062200956937802E-2</c:v>
                </c:pt>
                <c:pt idx="145">
                  <c:v>4.3062200956937802E-2</c:v>
                </c:pt>
                <c:pt idx="146">
                  <c:v>4.3660287081339698E-2</c:v>
                </c:pt>
                <c:pt idx="147">
                  <c:v>4.3660287081339698E-2</c:v>
                </c:pt>
                <c:pt idx="148">
                  <c:v>4.4258373205741601E-2</c:v>
                </c:pt>
                <c:pt idx="149">
                  <c:v>4.4258373205741601E-2</c:v>
                </c:pt>
                <c:pt idx="150">
                  <c:v>4.4856459330143497E-2</c:v>
                </c:pt>
                <c:pt idx="151">
                  <c:v>4.4856459330143497E-2</c:v>
                </c:pt>
                <c:pt idx="152">
                  <c:v>4.5454545454545497E-2</c:v>
                </c:pt>
                <c:pt idx="153">
                  <c:v>4.5454545454545497E-2</c:v>
                </c:pt>
                <c:pt idx="154">
                  <c:v>4.6052631578947401E-2</c:v>
                </c:pt>
                <c:pt idx="155">
                  <c:v>4.6052631578947401E-2</c:v>
                </c:pt>
                <c:pt idx="156">
                  <c:v>4.6650717703349297E-2</c:v>
                </c:pt>
                <c:pt idx="157">
                  <c:v>4.6650717703349297E-2</c:v>
                </c:pt>
                <c:pt idx="158">
                  <c:v>4.72488038277512E-2</c:v>
                </c:pt>
                <c:pt idx="159">
                  <c:v>4.72488038277512E-2</c:v>
                </c:pt>
                <c:pt idx="160">
                  <c:v>4.7846889952153103E-2</c:v>
                </c:pt>
                <c:pt idx="161">
                  <c:v>4.7846889952153103E-2</c:v>
                </c:pt>
                <c:pt idx="162">
                  <c:v>4.8444976076554999E-2</c:v>
                </c:pt>
                <c:pt idx="163">
                  <c:v>4.8444976076554999E-2</c:v>
                </c:pt>
                <c:pt idx="164">
                  <c:v>4.9043062200956902E-2</c:v>
                </c:pt>
                <c:pt idx="165">
                  <c:v>4.9043062200956902E-2</c:v>
                </c:pt>
                <c:pt idx="166">
                  <c:v>4.9641148325358903E-2</c:v>
                </c:pt>
                <c:pt idx="167">
                  <c:v>4.9641148325358903E-2</c:v>
                </c:pt>
                <c:pt idx="168">
                  <c:v>5.0239234449760799E-2</c:v>
                </c:pt>
                <c:pt idx="169">
                  <c:v>5.0239234449760799E-2</c:v>
                </c:pt>
                <c:pt idx="170">
                  <c:v>5.0837320574162702E-2</c:v>
                </c:pt>
                <c:pt idx="171">
                  <c:v>5.0837320574162702E-2</c:v>
                </c:pt>
                <c:pt idx="172">
                  <c:v>5.1435406698564598E-2</c:v>
                </c:pt>
                <c:pt idx="173">
                  <c:v>5.1435406698564598E-2</c:v>
                </c:pt>
                <c:pt idx="174">
                  <c:v>5.2033492822966501E-2</c:v>
                </c:pt>
                <c:pt idx="175">
                  <c:v>5.2033492822966501E-2</c:v>
                </c:pt>
                <c:pt idx="176">
                  <c:v>5.2631578947368397E-2</c:v>
                </c:pt>
                <c:pt idx="177">
                  <c:v>5.2631578947368397E-2</c:v>
                </c:pt>
                <c:pt idx="178">
                  <c:v>5.32296650717703E-2</c:v>
                </c:pt>
                <c:pt idx="179">
                  <c:v>5.32296650717703E-2</c:v>
                </c:pt>
                <c:pt idx="180">
                  <c:v>5.3827751196172301E-2</c:v>
                </c:pt>
                <c:pt idx="181">
                  <c:v>5.3827751196172301E-2</c:v>
                </c:pt>
                <c:pt idx="182">
                  <c:v>5.4425837320574197E-2</c:v>
                </c:pt>
                <c:pt idx="183">
                  <c:v>5.4425837320574197E-2</c:v>
                </c:pt>
                <c:pt idx="184">
                  <c:v>5.50239234449761E-2</c:v>
                </c:pt>
                <c:pt idx="185">
                  <c:v>5.50239234449761E-2</c:v>
                </c:pt>
                <c:pt idx="186">
                  <c:v>5.5622009569378003E-2</c:v>
                </c:pt>
                <c:pt idx="187">
                  <c:v>5.5622009569378003E-2</c:v>
                </c:pt>
                <c:pt idx="188">
                  <c:v>5.6220095693779899E-2</c:v>
                </c:pt>
                <c:pt idx="189">
                  <c:v>5.6220095693779899E-2</c:v>
                </c:pt>
                <c:pt idx="190">
                  <c:v>5.6818181818181802E-2</c:v>
                </c:pt>
                <c:pt idx="191">
                  <c:v>5.6818181818181802E-2</c:v>
                </c:pt>
                <c:pt idx="192">
                  <c:v>5.7416267942583699E-2</c:v>
                </c:pt>
                <c:pt idx="193">
                  <c:v>5.7416267942583699E-2</c:v>
                </c:pt>
                <c:pt idx="194">
                  <c:v>5.8014354066985602E-2</c:v>
                </c:pt>
                <c:pt idx="195">
                  <c:v>5.8014354066985602E-2</c:v>
                </c:pt>
                <c:pt idx="196">
                  <c:v>5.8612440191387602E-2</c:v>
                </c:pt>
                <c:pt idx="197">
                  <c:v>5.8612440191387602E-2</c:v>
                </c:pt>
                <c:pt idx="198">
                  <c:v>5.9210526315789498E-2</c:v>
                </c:pt>
                <c:pt idx="199">
                  <c:v>5.9210526315789498E-2</c:v>
                </c:pt>
                <c:pt idx="200">
                  <c:v>5.9808612440191401E-2</c:v>
                </c:pt>
                <c:pt idx="201">
                  <c:v>5.9808612440191401E-2</c:v>
                </c:pt>
                <c:pt idx="202">
                  <c:v>6.0406698564593297E-2</c:v>
                </c:pt>
                <c:pt idx="203">
                  <c:v>6.0406698564593297E-2</c:v>
                </c:pt>
                <c:pt idx="204">
                  <c:v>6.1004784688995201E-2</c:v>
                </c:pt>
                <c:pt idx="205">
                  <c:v>6.1004784688995201E-2</c:v>
                </c:pt>
                <c:pt idx="206">
                  <c:v>6.1602870813397097E-2</c:v>
                </c:pt>
                <c:pt idx="207">
                  <c:v>6.1602870813397097E-2</c:v>
                </c:pt>
                <c:pt idx="208">
                  <c:v>6.2200956937799E-2</c:v>
                </c:pt>
                <c:pt idx="209">
                  <c:v>6.2200956937799E-2</c:v>
                </c:pt>
                <c:pt idx="210">
                  <c:v>6.2799043062200993E-2</c:v>
                </c:pt>
                <c:pt idx="211">
                  <c:v>6.2799043062200993E-2</c:v>
                </c:pt>
                <c:pt idx="212">
                  <c:v>6.3397129186602896E-2</c:v>
                </c:pt>
                <c:pt idx="213">
                  <c:v>6.3397129186602896E-2</c:v>
                </c:pt>
                <c:pt idx="214">
                  <c:v>6.3995215311004799E-2</c:v>
                </c:pt>
                <c:pt idx="215">
                  <c:v>6.3995215311004799E-2</c:v>
                </c:pt>
                <c:pt idx="216">
                  <c:v>6.4593301435406703E-2</c:v>
                </c:pt>
                <c:pt idx="217">
                  <c:v>6.4593301435406703E-2</c:v>
                </c:pt>
                <c:pt idx="218">
                  <c:v>6.5191387559808606E-2</c:v>
                </c:pt>
                <c:pt idx="219">
                  <c:v>6.5191387559808606E-2</c:v>
                </c:pt>
                <c:pt idx="220">
                  <c:v>6.5789473684210495E-2</c:v>
                </c:pt>
                <c:pt idx="221">
                  <c:v>6.5789473684210495E-2</c:v>
                </c:pt>
                <c:pt idx="222">
                  <c:v>6.6387559808612398E-2</c:v>
                </c:pt>
                <c:pt idx="223">
                  <c:v>6.6387559808612398E-2</c:v>
                </c:pt>
                <c:pt idx="224">
                  <c:v>6.6985645933014398E-2</c:v>
                </c:pt>
                <c:pt idx="225">
                  <c:v>6.6985645933014398E-2</c:v>
                </c:pt>
                <c:pt idx="226">
                  <c:v>6.7583732057416301E-2</c:v>
                </c:pt>
                <c:pt idx="227">
                  <c:v>6.7583732057416301E-2</c:v>
                </c:pt>
                <c:pt idx="228">
                  <c:v>6.8181818181818205E-2</c:v>
                </c:pt>
                <c:pt idx="229">
                  <c:v>6.8181818181818205E-2</c:v>
                </c:pt>
                <c:pt idx="230">
                  <c:v>6.8779904306220094E-2</c:v>
                </c:pt>
                <c:pt idx="231">
                  <c:v>6.8779904306220094E-2</c:v>
                </c:pt>
                <c:pt idx="232">
                  <c:v>6.9377990430621997E-2</c:v>
                </c:pt>
                <c:pt idx="233">
                  <c:v>6.9377990430621997E-2</c:v>
                </c:pt>
                <c:pt idx="234">
                  <c:v>6.99760765550239E-2</c:v>
                </c:pt>
                <c:pt idx="235">
                  <c:v>6.99760765550239E-2</c:v>
                </c:pt>
                <c:pt idx="236">
                  <c:v>7.0574162679425803E-2</c:v>
                </c:pt>
                <c:pt idx="237">
                  <c:v>7.0574162679425803E-2</c:v>
                </c:pt>
                <c:pt idx="238">
                  <c:v>7.1172248803827803E-2</c:v>
                </c:pt>
                <c:pt idx="239">
                  <c:v>7.1172248803827803E-2</c:v>
                </c:pt>
                <c:pt idx="240">
                  <c:v>7.1770334928229707E-2</c:v>
                </c:pt>
                <c:pt idx="241">
                  <c:v>7.1770334928229707E-2</c:v>
                </c:pt>
                <c:pt idx="242">
                  <c:v>7.2368421052631596E-2</c:v>
                </c:pt>
                <c:pt idx="243">
                  <c:v>7.2368421052631596E-2</c:v>
                </c:pt>
                <c:pt idx="244">
                  <c:v>7.2966507177033499E-2</c:v>
                </c:pt>
                <c:pt idx="245">
                  <c:v>7.2966507177033499E-2</c:v>
                </c:pt>
                <c:pt idx="246">
                  <c:v>7.3564593301435402E-2</c:v>
                </c:pt>
                <c:pt idx="247">
                  <c:v>7.3564593301435402E-2</c:v>
                </c:pt>
                <c:pt idx="248">
                  <c:v>7.4162679425837305E-2</c:v>
                </c:pt>
                <c:pt idx="249">
                  <c:v>7.4162679425837305E-2</c:v>
                </c:pt>
                <c:pt idx="250">
                  <c:v>7.4760765550239194E-2</c:v>
                </c:pt>
                <c:pt idx="251">
                  <c:v>7.4760765550239194E-2</c:v>
                </c:pt>
                <c:pt idx="252">
                  <c:v>7.5358851674641195E-2</c:v>
                </c:pt>
                <c:pt idx="253">
                  <c:v>7.5358851674641195E-2</c:v>
                </c:pt>
                <c:pt idx="254">
                  <c:v>7.5956937799043098E-2</c:v>
                </c:pt>
                <c:pt idx="255">
                  <c:v>7.5956937799043098E-2</c:v>
                </c:pt>
                <c:pt idx="256">
                  <c:v>7.6555023923445001E-2</c:v>
                </c:pt>
                <c:pt idx="257">
                  <c:v>7.6555023923445001E-2</c:v>
                </c:pt>
                <c:pt idx="258">
                  <c:v>7.7153110047846904E-2</c:v>
                </c:pt>
                <c:pt idx="259">
                  <c:v>7.7153110047846904E-2</c:v>
                </c:pt>
                <c:pt idx="260">
                  <c:v>7.7751196172248793E-2</c:v>
                </c:pt>
                <c:pt idx="261">
                  <c:v>7.7751196172248793E-2</c:v>
                </c:pt>
                <c:pt idx="262">
                  <c:v>7.8349282296650696E-2</c:v>
                </c:pt>
                <c:pt idx="263">
                  <c:v>7.8349282296650696E-2</c:v>
                </c:pt>
                <c:pt idx="264">
                  <c:v>7.8947368421052599E-2</c:v>
                </c:pt>
                <c:pt idx="265">
                  <c:v>7.8947368421052599E-2</c:v>
                </c:pt>
                <c:pt idx="266">
                  <c:v>7.9545454545454503E-2</c:v>
                </c:pt>
                <c:pt idx="267">
                  <c:v>7.9545454545454503E-2</c:v>
                </c:pt>
                <c:pt idx="268">
                  <c:v>8.0143540669856503E-2</c:v>
                </c:pt>
                <c:pt idx="269">
                  <c:v>8.0143540669856503E-2</c:v>
                </c:pt>
                <c:pt idx="270">
                  <c:v>8.0741626794258406E-2</c:v>
                </c:pt>
                <c:pt idx="271">
                  <c:v>8.0741626794258406E-2</c:v>
                </c:pt>
                <c:pt idx="272">
                  <c:v>8.1339712918660295E-2</c:v>
                </c:pt>
                <c:pt idx="273">
                  <c:v>8.1339712918660295E-2</c:v>
                </c:pt>
                <c:pt idx="274">
                  <c:v>8.1937799043062198E-2</c:v>
                </c:pt>
                <c:pt idx="275">
                  <c:v>8.1937799043062198E-2</c:v>
                </c:pt>
                <c:pt idx="276">
                  <c:v>8.2535885167464101E-2</c:v>
                </c:pt>
                <c:pt idx="277">
                  <c:v>8.2535885167464101E-2</c:v>
                </c:pt>
                <c:pt idx="278">
                  <c:v>8.3133971291866005E-2</c:v>
                </c:pt>
                <c:pt idx="279">
                  <c:v>8.3133971291866005E-2</c:v>
                </c:pt>
                <c:pt idx="280">
                  <c:v>8.3732057416268005E-2</c:v>
                </c:pt>
                <c:pt idx="281">
                  <c:v>8.3732057416268005E-2</c:v>
                </c:pt>
                <c:pt idx="282">
                  <c:v>8.4330143540669894E-2</c:v>
                </c:pt>
                <c:pt idx="283">
                  <c:v>8.4330143540669894E-2</c:v>
                </c:pt>
                <c:pt idx="284">
                  <c:v>8.4928229665071797E-2</c:v>
                </c:pt>
                <c:pt idx="285">
                  <c:v>8.4928229665071797E-2</c:v>
                </c:pt>
                <c:pt idx="286">
                  <c:v>8.55263157894737E-2</c:v>
                </c:pt>
                <c:pt idx="287">
                  <c:v>8.55263157894737E-2</c:v>
                </c:pt>
                <c:pt idx="288">
                  <c:v>8.6124401913875603E-2</c:v>
                </c:pt>
                <c:pt idx="289">
                  <c:v>8.6124401913875603E-2</c:v>
                </c:pt>
                <c:pt idx="290">
                  <c:v>8.6722488038277507E-2</c:v>
                </c:pt>
                <c:pt idx="291">
                  <c:v>8.6722488038277507E-2</c:v>
                </c:pt>
                <c:pt idx="292">
                  <c:v>8.7320574162679396E-2</c:v>
                </c:pt>
                <c:pt idx="293">
                  <c:v>8.7320574162679396E-2</c:v>
                </c:pt>
                <c:pt idx="294">
                  <c:v>8.7918660287081299E-2</c:v>
                </c:pt>
                <c:pt idx="295">
                  <c:v>8.7918660287081299E-2</c:v>
                </c:pt>
                <c:pt idx="296">
                  <c:v>8.8516746411483299E-2</c:v>
                </c:pt>
                <c:pt idx="297">
                  <c:v>8.8516746411483299E-2</c:v>
                </c:pt>
                <c:pt idx="298">
                  <c:v>8.9114832535885202E-2</c:v>
                </c:pt>
                <c:pt idx="299">
                  <c:v>8.9114832535885202E-2</c:v>
                </c:pt>
                <c:pt idx="300">
                  <c:v>8.9712918660287105E-2</c:v>
                </c:pt>
                <c:pt idx="301">
                  <c:v>8.9712918660287105E-2</c:v>
                </c:pt>
                <c:pt idx="302">
                  <c:v>9.0311004784688995E-2</c:v>
                </c:pt>
                <c:pt idx="303">
                  <c:v>9.0311004784688995E-2</c:v>
                </c:pt>
                <c:pt idx="304">
                  <c:v>9.0909090909090898E-2</c:v>
                </c:pt>
                <c:pt idx="305">
                  <c:v>9.0909090909090898E-2</c:v>
                </c:pt>
                <c:pt idx="306">
                  <c:v>9.1507177033492801E-2</c:v>
                </c:pt>
                <c:pt idx="307">
                  <c:v>9.1507177033492801E-2</c:v>
                </c:pt>
                <c:pt idx="308">
                  <c:v>9.2105263157894704E-2</c:v>
                </c:pt>
                <c:pt idx="309">
                  <c:v>9.2105263157894704E-2</c:v>
                </c:pt>
                <c:pt idx="310">
                  <c:v>9.2703349282296704E-2</c:v>
                </c:pt>
                <c:pt idx="311">
                  <c:v>9.2703349282296704E-2</c:v>
                </c:pt>
                <c:pt idx="312">
                  <c:v>9.3301435406698593E-2</c:v>
                </c:pt>
                <c:pt idx="313">
                  <c:v>9.3301435406698593E-2</c:v>
                </c:pt>
                <c:pt idx="314">
                  <c:v>9.3899521531100497E-2</c:v>
                </c:pt>
                <c:pt idx="315">
                  <c:v>9.3899521531100497E-2</c:v>
                </c:pt>
                <c:pt idx="316">
                  <c:v>9.44976076555024E-2</c:v>
                </c:pt>
                <c:pt idx="317">
                  <c:v>9.44976076555024E-2</c:v>
                </c:pt>
                <c:pt idx="318">
                  <c:v>9.5095693779904303E-2</c:v>
                </c:pt>
                <c:pt idx="319">
                  <c:v>9.5095693779904303E-2</c:v>
                </c:pt>
                <c:pt idx="320">
                  <c:v>9.5693779904306206E-2</c:v>
                </c:pt>
                <c:pt idx="321">
                  <c:v>9.5693779904306206E-2</c:v>
                </c:pt>
                <c:pt idx="322">
                  <c:v>9.6291866028708095E-2</c:v>
                </c:pt>
                <c:pt idx="323">
                  <c:v>9.6291866028708095E-2</c:v>
                </c:pt>
                <c:pt idx="324">
                  <c:v>9.6889952153110095E-2</c:v>
                </c:pt>
                <c:pt idx="325">
                  <c:v>9.6889952153110095E-2</c:v>
                </c:pt>
                <c:pt idx="326">
                  <c:v>9.7488038277511999E-2</c:v>
                </c:pt>
                <c:pt idx="327">
                  <c:v>9.7488038277511999E-2</c:v>
                </c:pt>
                <c:pt idx="328">
                  <c:v>9.8086124401913902E-2</c:v>
                </c:pt>
                <c:pt idx="329">
                  <c:v>9.8086124401913902E-2</c:v>
                </c:pt>
                <c:pt idx="330">
                  <c:v>9.8684210526315805E-2</c:v>
                </c:pt>
                <c:pt idx="331">
                  <c:v>9.8684210526315805E-2</c:v>
                </c:pt>
                <c:pt idx="332">
                  <c:v>9.9282296650717694E-2</c:v>
                </c:pt>
                <c:pt idx="333">
                  <c:v>9.9282296650717694E-2</c:v>
                </c:pt>
                <c:pt idx="334">
                  <c:v>9.9880382775119597E-2</c:v>
                </c:pt>
                <c:pt idx="335">
                  <c:v>9.9880382775119597E-2</c:v>
                </c:pt>
                <c:pt idx="336">
                  <c:v>0.100478468899522</c:v>
                </c:pt>
                <c:pt idx="337">
                  <c:v>0.100478468899522</c:v>
                </c:pt>
                <c:pt idx="338">
                  <c:v>0.101076555023923</c:v>
                </c:pt>
                <c:pt idx="339">
                  <c:v>0.101076555023923</c:v>
                </c:pt>
                <c:pt idx="340">
                  <c:v>0.101674641148325</c:v>
                </c:pt>
                <c:pt idx="341">
                  <c:v>0.101674641148325</c:v>
                </c:pt>
                <c:pt idx="342">
                  <c:v>0.102272727272727</c:v>
                </c:pt>
                <c:pt idx="343">
                  <c:v>0.102272727272727</c:v>
                </c:pt>
                <c:pt idx="344">
                  <c:v>0.102870813397129</c:v>
                </c:pt>
                <c:pt idx="345">
                  <c:v>0.102870813397129</c:v>
                </c:pt>
                <c:pt idx="346">
                  <c:v>0.103468899521531</c:v>
                </c:pt>
                <c:pt idx="347">
                  <c:v>0.103468899521531</c:v>
                </c:pt>
                <c:pt idx="348">
                  <c:v>0.104066985645933</c:v>
                </c:pt>
                <c:pt idx="349">
                  <c:v>0.104066985645933</c:v>
                </c:pt>
                <c:pt idx="350">
                  <c:v>0.104665071770335</c:v>
                </c:pt>
                <c:pt idx="351">
                  <c:v>0.104665071770335</c:v>
                </c:pt>
                <c:pt idx="352">
                  <c:v>0.105263157894737</c:v>
                </c:pt>
                <c:pt idx="353">
                  <c:v>0.105263157894737</c:v>
                </c:pt>
                <c:pt idx="354">
                  <c:v>0.105861244019139</c:v>
                </c:pt>
                <c:pt idx="355">
                  <c:v>0.105861244019139</c:v>
                </c:pt>
                <c:pt idx="356">
                  <c:v>0.106459330143541</c:v>
                </c:pt>
                <c:pt idx="357">
                  <c:v>0.106459330143541</c:v>
                </c:pt>
                <c:pt idx="358">
                  <c:v>0.107057416267943</c:v>
                </c:pt>
                <c:pt idx="359">
                  <c:v>0.107057416267943</c:v>
                </c:pt>
                <c:pt idx="360">
                  <c:v>0.107655502392345</c:v>
                </c:pt>
                <c:pt idx="361">
                  <c:v>0.107655502392345</c:v>
                </c:pt>
                <c:pt idx="362">
                  <c:v>0.108253588516746</c:v>
                </c:pt>
                <c:pt idx="363">
                  <c:v>0.108253588516746</c:v>
                </c:pt>
                <c:pt idx="364">
                  <c:v>0.10885167464114801</c:v>
                </c:pt>
                <c:pt idx="365">
                  <c:v>0.10885167464114801</c:v>
                </c:pt>
                <c:pt idx="366">
                  <c:v>0.10944976076555001</c:v>
                </c:pt>
                <c:pt idx="367">
                  <c:v>0.10944976076555001</c:v>
                </c:pt>
                <c:pt idx="368">
                  <c:v>0.11004784688995201</c:v>
                </c:pt>
                <c:pt idx="369">
                  <c:v>0.11004784688995201</c:v>
                </c:pt>
                <c:pt idx="370">
                  <c:v>0.11064593301435401</c:v>
                </c:pt>
                <c:pt idx="371">
                  <c:v>0.11064593301435401</c:v>
                </c:pt>
                <c:pt idx="372">
                  <c:v>0.11124401913875601</c:v>
                </c:pt>
                <c:pt idx="373">
                  <c:v>0.11124401913875601</c:v>
                </c:pt>
                <c:pt idx="374">
                  <c:v>0.11184210526315801</c:v>
                </c:pt>
                <c:pt idx="375">
                  <c:v>0.11184210526315801</c:v>
                </c:pt>
                <c:pt idx="376">
                  <c:v>0.11244019138756001</c:v>
                </c:pt>
                <c:pt idx="377">
                  <c:v>0.11244019138756001</c:v>
                </c:pt>
                <c:pt idx="378">
                  <c:v>0.11303827751196199</c:v>
                </c:pt>
                <c:pt idx="379">
                  <c:v>0.11303827751196199</c:v>
                </c:pt>
                <c:pt idx="380">
                  <c:v>0.11363636363636399</c:v>
                </c:pt>
                <c:pt idx="381">
                  <c:v>0.11363636363636399</c:v>
                </c:pt>
                <c:pt idx="382">
                  <c:v>0.11423444976076599</c:v>
                </c:pt>
                <c:pt idx="383">
                  <c:v>0.11423444976076599</c:v>
                </c:pt>
                <c:pt idx="384">
                  <c:v>0.11483253588516699</c:v>
                </c:pt>
                <c:pt idx="385">
                  <c:v>0.11483253588516699</c:v>
                </c:pt>
                <c:pt idx="386">
                  <c:v>0.11543062200956899</c:v>
                </c:pt>
                <c:pt idx="387">
                  <c:v>0.11543062200956899</c:v>
                </c:pt>
                <c:pt idx="388">
                  <c:v>0.116028708133971</c:v>
                </c:pt>
                <c:pt idx="389">
                  <c:v>0.116028708133971</c:v>
                </c:pt>
                <c:pt idx="390">
                  <c:v>0.116626794258373</c:v>
                </c:pt>
                <c:pt idx="391">
                  <c:v>0.116626794258373</c:v>
                </c:pt>
                <c:pt idx="392">
                  <c:v>0.117224880382775</c:v>
                </c:pt>
                <c:pt idx="393">
                  <c:v>0.117224880382775</c:v>
                </c:pt>
                <c:pt idx="394">
                  <c:v>0.117822966507177</c:v>
                </c:pt>
                <c:pt idx="395">
                  <c:v>0.117822966507177</c:v>
                </c:pt>
                <c:pt idx="396">
                  <c:v>0.118421052631579</c:v>
                </c:pt>
                <c:pt idx="397">
                  <c:v>0.118421052631579</c:v>
                </c:pt>
                <c:pt idx="398">
                  <c:v>0.119019138755981</c:v>
                </c:pt>
                <c:pt idx="399">
                  <c:v>0.119019138755981</c:v>
                </c:pt>
                <c:pt idx="400">
                  <c:v>0.119617224880383</c:v>
                </c:pt>
                <c:pt idx="401">
                  <c:v>0.119617224880383</c:v>
                </c:pt>
                <c:pt idx="402">
                  <c:v>0.120215311004785</c:v>
                </c:pt>
                <c:pt idx="403">
                  <c:v>0.120215311004785</c:v>
                </c:pt>
                <c:pt idx="404">
                  <c:v>0.120813397129187</c:v>
                </c:pt>
                <c:pt idx="405">
                  <c:v>0.120813397129187</c:v>
                </c:pt>
                <c:pt idx="406">
                  <c:v>0.121411483253589</c:v>
                </c:pt>
                <c:pt idx="407">
                  <c:v>0.121411483253589</c:v>
                </c:pt>
                <c:pt idx="408">
                  <c:v>0.12200956937799</c:v>
                </c:pt>
                <c:pt idx="409">
                  <c:v>0.12200956937799</c:v>
                </c:pt>
                <c:pt idx="410">
                  <c:v>0.122607655502392</c:v>
                </c:pt>
                <c:pt idx="411">
                  <c:v>0.122607655502392</c:v>
                </c:pt>
                <c:pt idx="412">
                  <c:v>0.123205741626794</c:v>
                </c:pt>
                <c:pt idx="413">
                  <c:v>0.123205741626794</c:v>
                </c:pt>
                <c:pt idx="414">
                  <c:v>0.123803827751196</c:v>
                </c:pt>
                <c:pt idx="415">
                  <c:v>0.123803827751196</c:v>
                </c:pt>
                <c:pt idx="416">
                  <c:v>0.124401913875598</c:v>
                </c:pt>
                <c:pt idx="417">
                  <c:v>0.124401913875598</c:v>
                </c:pt>
                <c:pt idx="418">
                  <c:v>0.125</c:v>
                </c:pt>
                <c:pt idx="419">
                  <c:v>0.125</c:v>
                </c:pt>
                <c:pt idx="420">
                  <c:v>0.12559808612440199</c:v>
                </c:pt>
                <c:pt idx="421">
                  <c:v>0.12559808612440199</c:v>
                </c:pt>
                <c:pt idx="422">
                  <c:v>0.126196172248804</c:v>
                </c:pt>
                <c:pt idx="423">
                  <c:v>0.126196172248804</c:v>
                </c:pt>
                <c:pt idx="424">
                  <c:v>0.12679425837320599</c:v>
                </c:pt>
                <c:pt idx="425">
                  <c:v>0.12679425837320599</c:v>
                </c:pt>
                <c:pt idx="426">
                  <c:v>0.127392344497608</c:v>
                </c:pt>
                <c:pt idx="427">
                  <c:v>0.127392344497608</c:v>
                </c:pt>
                <c:pt idx="428">
                  <c:v>0.12799043062200999</c:v>
                </c:pt>
                <c:pt idx="429">
                  <c:v>0.12799043062200999</c:v>
                </c:pt>
                <c:pt idx="430">
                  <c:v>0.128588516746411</c:v>
                </c:pt>
                <c:pt idx="431">
                  <c:v>0.128588516746411</c:v>
                </c:pt>
                <c:pt idx="432">
                  <c:v>0.12918660287081299</c:v>
                </c:pt>
                <c:pt idx="433">
                  <c:v>0.12918660287081299</c:v>
                </c:pt>
                <c:pt idx="434">
                  <c:v>0.129784688995215</c:v>
                </c:pt>
                <c:pt idx="435">
                  <c:v>0.129784688995215</c:v>
                </c:pt>
                <c:pt idx="436">
                  <c:v>0.13038277511961699</c:v>
                </c:pt>
                <c:pt idx="437">
                  <c:v>0.13038277511961699</c:v>
                </c:pt>
                <c:pt idx="438">
                  <c:v>0.130980861244019</c:v>
                </c:pt>
                <c:pt idx="439">
                  <c:v>0.130980861244019</c:v>
                </c:pt>
                <c:pt idx="440">
                  <c:v>0.13157894736842099</c:v>
                </c:pt>
                <c:pt idx="441">
                  <c:v>0.13157894736842099</c:v>
                </c:pt>
                <c:pt idx="442">
                  <c:v>0.132177033492823</c:v>
                </c:pt>
                <c:pt idx="443">
                  <c:v>0.132177033492823</c:v>
                </c:pt>
                <c:pt idx="444">
                  <c:v>0.13277511961722499</c:v>
                </c:pt>
                <c:pt idx="445">
                  <c:v>0.13277511961722499</c:v>
                </c:pt>
                <c:pt idx="446">
                  <c:v>0.133373205741627</c:v>
                </c:pt>
                <c:pt idx="447">
                  <c:v>0.133373205741627</c:v>
                </c:pt>
                <c:pt idx="448">
                  <c:v>0.13397129186602899</c:v>
                </c:pt>
                <c:pt idx="449">
                  <c:v>0.13397129186602899</c:v>
                </c:pt>
                <c:pt idx="450">
                  <c:v>0.13456937799043101</c:v>
                </c:pt>
                <c:pt idx="451">
                  <c:v>0.13456937799043101</c:v>
                </c:pt>
                <c:pt idx="452">
                  <c:v>0.13516746411483299</c:v>
                </c:pt>
                <c:pt idx="453">
                  <c:v>0.13516746411483299</c:v>
                </c:pt>
                <c:pt idx="454">
                  <c:v>0.13576555023923401</c:v>
                </c:pt>
                <c:pt idx="455">
                  <c:v>0.13576555023923401</c:v>
                </c:pt>
                <c:pt idx="456">
                  <c:v>0.13636363636363599</c:v>
                </c:pt>
                <c:pt idx="457">
                  <c:v>0.13636363636363599</c:v>
                </c:pt>
                <c:pt idx="458">
                  <c:v>0.13696172248803801</c:v>
                </c:pt>
                <c:pt idx="459">
                  <c:v>0.13696172248803801</c:v>
                </c:pt>
                <c:pt idx="460">
                  <c:v>0.13755980861243999</c:v>
                </c:pt>
                <c:pt idx="461">
                  <c:v>0.13755980861243999</c:v>
                </c:pt>
                <c:pt idx="462">
                  <c:v>0.13815789473684201</c:v>
                </c:pt>
                <c:pt idx="463">
                  <c:v>0.13815789473684201</c:v>
                </c:pt>
                <c:pt idx="464">
                  <c:v>0.13875598086124399</c:v>
                </c:pt>
                <c:pt idx="465">
                  <c:v>0.13875598086124399</c:v>
                </c:pt>
                <c:pt idx="466">
                  <c:v>0.13935406698564601</c:v>
                </c:pt>
                <c:pt idx="467">
                  <c:v>0.13935406698564601</c:v>
                </c:pt>
                <c:pt idx="468">
                  <c:v>0.13995215311004799</c:v>
                </c:pt>
                <c:pt idx="469">
                  <c:v>0.13995215311004799</c:v>
                </c:pt>
                <c:pt idx="470">
                  <c:v>0.14055023923445001</c:v>
                </c:pt>
                <c:pt idx="471">
                  <c:v>0.14055023923445001</c:v>
                </c:pt>
                <c:pt idx="472">
                  <c:v>0.14114832535885199</c:v>
                </c:pt>
                <c:pt idx="473">
                  <c:v>0.14114832535885199</c:v>
                </c:pt>
                <c:pt idx="474">
                  <c:v>0.14174641148325401</c:v>
                </c:pt>
                <c:pt idx="475">
                  <c:v>0.14174641148325401</c:v>
                </c:pt>
                <c:pt idx="476">
                  <c:v>0.142344497607656</c:v>
                </c:pt>
                <c:pt idx="477">
                  <c:v>0.142344497607656</c:v>
                </c:pt>
                <c:pt idx="478">
                  <c:v>0.14294258373205701</c:v>
                </c:pt>
                <c:pt idx="479">
                  <c:v>0.14294258373205701</c:v>
                </c:pt>
                <c:pt idx="480">
                  <c:v>0.143540669856459</c:v>
                </c:pt>
                <c:pt idx="481">
                  <c:v>0.143540669856459</c:v>
                </c:pt>
                <c:pt idx="482">
                  <c:v>0.14413875598086101</c:v>
                </c:pt>
                <c:pt idx="483">
                  <c:v>0.14413875598086101</c:v>
                </c:pt>
                <c:pt idx="484">
                  <c:v>0.144736842105263</c:v>
                </c:pt>
                <c:pt idx="485">
                  <c:v>0.144736842105263</c:v>
                </c:pt>
                <c:pt idx="486">
                  <c:v>0.14533492822966501</c:v>
                </c:pt>
                <c:pt idx="487">
                  <c:v>0.14533492822966501</c:v>
                </c:pt>
                <c:pt idx="488">
                  <c:v>0.145933014354067</c:v>
                </c:pt>
                <c:pt idx="489">
                  <c:v>0.145933014354067</c:v>
                </c:pt>
                <c:pt idx="490">
                  <c:v>0.14653110047846901</c:v>
                </c:pt>
                <c:pt idx="491">
                  <c:v>0.14653110047846901</c:v>
                </c:pt>
                <c:pt idx="492">
                  <c:v>0.147129186602871</c:v>
                </c:pt>
                <c:pt idx="493">
                  <c:v>0.147129186602871</c:v>
                </c:pt>
                <c:pt idx="494">
                  <c:v>0.14772727272727301</c:v>
                </c:pt>
                <c:pt idx="495">
                  <c:v>0.14772727272727301</c:v>
                </c:pt>
                <c:pt idx="496">
                  <c:v>0.148325358851675</c:v>
                </c:pt>
                <c:pt idx="497">
                  <c:v>0.148325358851675</c:v>
                </c:pt>
                <c:pt idx="498">
                  <c:v>0.14892344497607701</c:v>
                </c:pt>
                <c:pt idx="499">
                  <c:v>0.14892344497607701</c:v>
                </c:pt>
                <c:pt idx="500">
                  <c:v>0.149521531100478</c:v>
                </c:pt>
                <c:pt idx="501">
                  <c:v>0.149521531100478</c:v>
                </c:pt>
                <c:pt idx="502">
                  <c:v>0.15011961722487999</c:v>
                </c:pt>
                <c:pt idx="503">
                  <c:v>0.15011961722487999</c:v>
                </c:pt>
                <c:pt idx="504">
                  <c:v>0.150717703349282</c:v>
                </c:pt>
                <c:pt idx="505">
                  <c:v>0.150717703349282</c:v>
                </c:pt>
                <c:pt idx="506">
                  <c:v>0.15131578947368399</c:v>
                </c:pt>
                <c:pt idx="507">
                  <c:v>0.15131578947368399</c:v>
                </c:pt>
                <c:pt idx="508">
                  <c:v>0.151913875598086</c:v>
                </c:pt>
                <c:pt idx="509">
                  <c:v>0.151913875598086</c:v>
                </c:pt>
                <c:pt idx="510">
                  <c:v>0.15251196172248799</c:v>
                </c:pt>
                <c:pt idx="511">
                  <c:v>0.15251196172248799</c:v>
                </c:pt>
                <c:pt idx="512">
                  <c:v>0.15311004784689</c:v>
                </c:pt>
                <c:pt idx="513">
                  <c:v>0.15311004784689</c:v>
                </c:pt>
                <c:pt idx="514">
                  <c:v>0.15370813397129199</c:v>
                </c:pt>
                <c:pt idx="515">
                  <c:v>0.15370813397129199</c:v>
                </c:pt>
                <c:pt idx="516">
                  <c:v>0.154306220095694</c:v>
                </c:pt>
                <c:pt idx="517">
                  <c:v>0.154306220095694</c:v>
                </c:pt>
                <c:pt idx="518">
                  <c:v>0.15490430622009599</c:v>
                </c:pt>
                <c:pt idx="519">
                  <c:v>0.15490430622009599</c:v>
                </c:pt>
                <c:pt idx="520">
                  <c:v>0.155502392344498</c:v>
                </c:pt>
                <c:pt idx="521">
                  <c:v>0.155502392344498</c:v>
                </c:pt>
                <c:pt idx="522">
                  <c:v>0.15610047846889999</c:v>
                </c:pt>
                <c:pt idx="523">
                  <c:v>0.15610047846889999</c:v>
                </c:pt>
                <c:pt idx="524">
                  <c:v>0.156698564593301</c:v>
                </c:pt>
                <c:pt idx="525">
                  <c:v>0.156698564593301</c:v>
                </c:pt>
                <c:pt idx="526">
                  <c:v>0.15729665071770299</c:v>
                </c:pt>
                <c:pt idx="527">
                  <c:v>0.15729665071770299</c:v>
                </c:pt>
                <c:pt idx="528">
                  <c:v>0.157894736842105</c:v>
                </c:pt>
                <c:pt idx="529">
                  <c:v>0.157894736842105</c:v>
                </c:pt>
                <c:pt idx="530">
                  <c:v>0.15849282296650699</c:v>
                </c:pt>
                <c:pt idx="531">
                  <c:v>0.15849282296650699</c:v>
                </c:pt>
                <c:pt idx="532">
                  <c:v>0.15909090909090901</c:v>
                </c:pt>
                <c:pt idx="533">
                  <c:v>0.15909090909090901</c:v>
                </c:pt>
                <c:pt idx="534">
                  <c:v>0.15968899521531099</c:v>
                </c:pt>
                <c:pt idx="535">
                  <c:v>0.15968899521531099</c:v>
                </c:pt>
                <c:pt idx="536">
                  <c:v>0.16028708133971301</c:v>
                </c:pt>
                <c:pt idx="537">
                  <c:v>0.16028708133971301</c:v>
                </c:pt>
                <c:pt idx="538">
                  <c:v>0.16088516746411499</c:v>
                </c:pt>
                <c:pt idx="539">
                  <c:v>0.16088516746411499</c:v>
                </c:pt>
                <c:pt idx="540">
                  <c:v>0.16148325358851701</c:v>
                </c:pt>
                <c:pt idx="541">
                  <c:v>0.16148325358851701</c:v>
                </c:pt>
                <c:pt idx="542">
                  <c:v>0.16208133971291899</c:v>
                </c:pt>
                <c:pt idx="543">
                  <c:v>0.16208133971291899</c:v>
                </c:pt>
                <c:pt idx="544">
                  <c:v>0.16267942583732101</c:v>
                </c:pt>
                <c:pt idx="545">
                  <c:v>0.16267942583732101</c:v>
                </c:pt>
                <c:pt idx="546">
                  <c:v>0.16327751196172299</c:v>
                </c:pt>
                <c:pt idx="547">
                  <c:v>0.16327751196172299</c:v>
                </c:pt>
                <c:pt idx="548">
                  <c:v>0.16387559808612401</c:v>
                </c:pt>
                <c:pt idx="549">
                  <c:v>0.16387559808612401</c:v>
                </c:pt>
                <c:pt idx="550">
                  <c:v>0.16447368421052599</c:v>
                </c:pt>
                <c:pt idx="551">
                  <c:v>0.16447368421052599</c:v>
                </c:pt>
                <c:pt idx="552">
                  <c:v>0.16507177033492801</c:v>
                </c:pt>
                <c:pt idx="553">
                  <c:v>0.16507177033492801</c:v>
                </c:pt>
                <c:pt idx="554">
                  <c:v>0.16566985645932999</c:v>
                </c:pt>
                <c:pt idx="555">
                  <c:v>0.16566985645932999</c:v>
                </c:pt>
                <c:pt idx="556">
                  <c:v>0.16626794258373201</c:v>
                </c:pt>
                <c:pt idx="557">
                  <c:v>0.16626794258373201</c:v>
                </c:pt>
                <c:pt idx="558">
                  <c:v>0.166866028708134</c:v>
                </c:pt>
                <c:pt idx="559">
                  <c:v>0.166866028708134</c:v>
                </c:pt>
                <c:pt idx="560">
                  <c:v>0.16746411483253601</c:v>
                </c:pt>
                <c:pt idx="561">
                  <c:v>0.16746411483253601</c:v>
                </c:pt>
                <c:pt idx="562">
                  <c:v>0.168062200956938</c:v>
                </c:pt>
                <c:pt idx="563">
                  <c:v>0.168062200956938</c:v>
                </c:pt>
                <c:pt idx="564">
                  <c:v>0.16866028708134001</c:v>
                </c:pt>
                <c:pt idx="565">
                  <c:v>0.16866028708134001</c:v>
                </c:pt>
                <c:pt idx="566">
                  <c:v>0.169258373205742</c:v>
                </c:pt>
                <c:pt idx="567">
                  <c:v>0.169258373205742</c:v>
                </c:pt>
                <c:pt idx="568">
                  <c:v>0.16985645933014401</c:v>
                </c:pt>
                <c:pt idx="569">
                  <c:v>0.16985645933014401</c:v>
                </c:pt>
                <c:pt idx="570">
                  <c:v>0.170454545454545</c:v>
                </c:pt>
                <c:pt idx="571">
                  <c:v>0.170454545454545</c:v>
                </c:pt>
                <c:pt idx="572">
                  <c:v>0.17105263157894701</c:v>
                </c:pt>
                <c:pt idx="573">
                  <c:v>0.17105263157894701</c:v>
                </c:pt>
                <c:pt idx="574">
                  <c:v>0.171650717703349</c:v>
                </c:pt>
                <c:pt idx="575">
                  <c:v>0.171650717703349</c:v>
                </c:pt>
                <c:pt idx="576">
                  <c:v>0.17224880382775101</c:v>
                </c:pt>
                <c:pt idx="577">
                  <c:v>0.17224880382775101</c:v>
                </c:pt>
                <c:pt idx="578">
                  <c:v>0.172846889952153</c:v>
                </c:pt>
                <c:pt idx="579">
                  <c:v>0.172846889952153</c:v>
                </c:pt>
                <c:pt idx="580">
                  <c:v>0.17344497607655501</c:v>
                </c:pt>
                <c:pt idx="581">
                  <c:v>0.17344497607655501</c:v>
                </c:pt>
                <c:pt idx="582">
                  <c:v>0.174043062200957</c:v>
                </c:pt>
                <c:pt idx="583">
                  <c:v>0.174043062200957</c:v>
                </c:pt>
                <c:pt idx="584">
                  <c:v>0.17464114832535901</c:v>
                </c:pt>
                <c:pt idx="585">
                  <c:v>0.17464114832535901</c:v>
                </c:pt>
                <c:pt idx="586">
                  <c:v>0.175239234449761</c:v>
                </c:pt>
                <c:pt idx="587">
                  <c:v>0.175239234449761</c:v>
                </c:pt>
                <c:pt idx="588">
                  <c:v>0.17583732057416299</c:v>
                </c:pt>
                <c:pt idx="589">
                  <c:v>0.17583732057416299</c:v>
                </c:pt>
                <c:pt idx="590">
                  <c:v>0.176435406698565</c:v>
                </c:pt>
                <c:pt idx="591">
                  <c:v>0.176435406698565</c:v>
                </c:pt>
                <c:pt idx="592">
                  <c:v>0.17703349282296699</c:v>
                </c:pt>
                <c:pt idx="593">
                  <c:v>0.17703349282296699</c:v>
                </c:pt>
                <c:pt idx="594">
                  <c:v>0.177631578947368</c:v>
                </c:pt>
                <c:pt idx="595">
                  <c:v>0.177631578947368</c:v>
                </c:pt>
                <c:pt idx="596">
                  <c:v>0.17822966507176999</c:v>
                </c:pt>
                <c:pt idx="597">
                  <c:v>0.17822966507176999</c:v>
                </c:pt>
                <c:pt idx="598">
                  <c:v>0.178827751196172</c:v>
                </c:pt>
                <c:pt idx="599">
                  <c:v>0.178827751196172</c:v>
                </c:pt>
                <c:pt idx="600">
                  <c:v>0.17942583732057399</c:v>
                </c:pt>
                <c:pt idx="601">
                  <c:v>0.17942583732057399</c:v>
                </c:pt>
                <c:pt idx="602">
                  <c:v>0.180023923444976</c:v>
                </c:pt>
                <c:pt idx="603">
                  <c:v>0.180023923444976</c:v>
                </c:pt>
                <c:pt idx="604">
                  <c:v>0.18062200956937799</c:v>
                </c:pt>
                <c:pt idx="605">
                  <c:v>0.18062200956937799</c:v>
                </c:pt>
                <c:pt idx="606">
                  <c:v>0.18122009569378</c:v>
                </c:pt>
                <c:pt idx="607">
                  <c:v>0.18122009569378</c:v>
                </c:pt>
                <c:pt idx="608">
                  <c:v>0.18181818181818199</c:v>
                </c:pt>
                <c:pt idx="609">
                  <c:v>0.18181818181818199</c:v>
                </c:pt>
                <c:pt idx="610">
                  <c:v>0.182416267942584</c:v>
                </c:pt>
                <c:pt idx="611">
                  <c:v>0.182416267942584</c:v>
                </c:pt>
                <c:pt idx="612">
                  <c:v>0.18301435406698599</c:v>
                </c:pt>
                <c:pt idx="613">
                  <c:v>0.18301435406698599</c:v>
                </c:pt>
                <c:pt idx="614">
                  <c:v>0.183612440191388</c:v>
                </c:pt>
                <c:pt idx="615">
                  <c:v>0.183612440191388</c:v>
                </c:pt>
                <c:pt idx="616">
                  <c:v>0.18421052631578899</c:v>
                </c:pt>
                <c:pt idx="617">
                  <c:v>0.18421052631578899</c:v>
                </c:pt>
                <c:pt idx="618">
                  <c:v>0.18480861244019101</c:v>
                </c:pt>
                <c:pt idx="619">
                  <c:v>0.18480861244019101</c:v>
                </c:pt>
                <c:pt idx="620">
                  <c:v>0.18540669856459299</c:v>
                </c:pt>
                <c:pt idx="621">
                  <c:v>0.18540669856459299</c:v>
                </c:pt>
                <c:pt idx="622">
                  <c:v>0.18600478468899501</c:v>
                </c:pt>
                <c:pt idx="623">
                  <c:v>0.18600478468899501</c:v>
                </c:pt>
                <c:pt idx="624">
                  <c:v>0.18660287081339699</c:v>
                </c:pt>
                <c:pt idx="625">
                  <c:v>0.18660287081339699</c:v>
                </c:pt>
                <c:pt idx="626">
                  <c:v>0.18720095693779901</c:v>
                </c:pt>
                <c:pt idx="627">
                  <c:v>0.18720095693779901</c:v>
                </c:pt>
                <c:pt idx="628">
                  <c:v>0.18779904306220099</c:v>
                </c:pt>
                <c:pt idx="629">
                  <c:v>0.18779904306220099</c:v>
                </c:pt>
                <c:pt idx="630">
                  <c:v>0.18839712918660301</c:v>
                </c:pt>
                <c:pt idx="631">
                  <c:v>0.18839712918660301</c:v>
                </c:pt>
                <c:pt idx="632">
                  <c:v>0.18899521531100499</c:v>
                </c:pt>
                <c:pt idx="633">
                  <c:v>0.18899521531100499</c:v>
                </c:pt>
                <c:pt idx="634">
                  <c:v>0.18959330143540701</c:v>
                </c:pt>
                <c:pt idx="635">
                  <c:v>0.18959330143540701</c:v>
                </c:pt>
                <c:pt idx="636">
                  <c:v>0.19019138755980899</c:v>
                </c:pt>
                <c:pt idx="637">
                  <c:v>0.19019138755980899</c:v>
                </c:pt>
                <c:pt idx="638">
                  <c:v>0.19078947368421101</c:v>
                </c:pt>
                <c:pt idx="639">
                  <c:v>0.19078947368421101</c:v>
                </c:pt>
                <c:pt idx="640">
                  <c:v>0.191387559808612</c:v>
                </c:pt>
                <c:pt idx="641">
                  <c:v>0.191387559808612</c:v>
                </c:pt>
                <c:pt idx="642">
                  <c:v>0.19198564593301401</c:v>
                </c:pt>
                <c:pt idx="643">
                  <c:v>0.19198564593301401</c:v>
                </c:pt>
                <c:pt idx="644">
                  <c:v>0.192583732057416</c:v>
                </c:pt>
                <c:pt idx="645">
                  <c:v>0.192583732057416</c:v>
                </c:pt>
                <c:pt idx="646">
                  <c:v>0.19318181818181801</c:v>
                </c:pt>
                <c:pt idx="647">
                  <c:v>0.19318181818181801</c:v>
                </c:pt>
                <c:pt idx="648">
                  <c:v>0.19377990430622</c:v>
                </c:pt>
                <c:pt idx="649">
                  <c:v>0.19377990430622</c:v>
                </c:pt>
                <c:pt idx="650">
                  <c:v>0.19437799043062201</c:v>
                </c:pt>
                <c:pt idx="651">
                  <c:v>0.19437799043062201</c:v>
                </c:pt>
                <c:pt idx="652">
                  <c:v>0.194976076555024</c:v>
                </c:pt>
                <c:pt idx="653">
                  <c:v>0.194976076555024</c:v>
                </c:pt>
                <c:pt idx="654">
                  <c:v>0.19557416267942601</c:v>
                </c:pt>
                <c:pt idx="655">
                  <c:v>0.19557416267942601</c:v>
                </c:pt>
                <c:pt idx="656">
                  <c:v>0.196172248803828</c:v>
                </c:pt>
                <c:pt idx="657">
                  <c:v>0.196172248803828</c:v>
                </c:pt>
                <c:pt idx="658">
                  <c:v>0.19677033492823001</c:v>
                </c:pt>
                <c:pt idx="659">
                  <c:v>0.19677033492823001</c:v>
                </c:pt>
                <c:pt idx="660">
                  <c:v>0.197368421052632</c:v>
                </c:pt>
                <c:pt idx="661">
                  <c:v>0.197368421052632</c:v>
                </c:pt>
                <c:pt idx="662">
                  <c:v>0.19796650717703301</c:v>
                </c:pt>
                <c:pt idx="663">
                  <c:v>0.19796650717703301</c:v>
                </c:pt>
                <c:pt idx="664">
                  <c:v>0.198564593301435</c:v>
                </c:pt>
                <c:pt idx="665">
                  <c:v>0.198564593301435</c:v>
                </c:pt>
                <c:pt idx="666">
                  <c:v>0.19916267942583701</c:v>
                </c:pt>
                <c:pt idx="667">
                  <c:v>0.19916267942583701</c:v>
                </c:pt>
                <c:pt idx="668">
                  <c:v>0.199760765550239</c:v>
                </c:pt>
                <c:pt idx="669">
                  <c:v>0.199760765550239</c:v>
                </c:pt>
                <c:pt idx="670">
                  <c:v>0.20035885167464099</c:v>
                </c:pt>
                <c:pt idx="671">
                  <c:v>0.20035885167464099</c:v>
                </c:pt>
                <c:pt idx="672">
                  <c:v>0.200956937799043</c:v>
                </c:pt>
                <c:pt idx="673">
                  <c:v>0.200956937799043</c:v>
                </c:pt>
                <c:pt idx="674">
                  <c:v>0.20155502392344499</c:v>
                </c:pt>
                <c:pt idx="675">
                  <c:v>0.20155502392344499</c:v>
                </c:pt>
                <c:pt idx="676">
                  <c:v>0.202153110047847</c:v>
                </c:pt>
                <c:pt idx="677">
                  <c:v>0.202153110047847</c:v>
                </c:pt>
                <c:pt idx="678">
                  <c:v>0.20275119617224899</c:v>
                </c:pt>
                <c:pt idx="679">
                  <c:v>0.20275119617224899</c:v>
                </c:pt>
                <c:pt idx="680">
                  <c:v>0.203349282296651</c:v>
                </c:pt>
                <c:pt idx="681">
                  <c:v>0.203349282296651</c:v>
                </c:pt>
                <c:pt idx="682">
                  <c:v>0.20394736842105299</c:v>
                </c:pt>
                <c:pt idx="683">
                  <c:v>0.20394736842105299</c:v>
                </c:pt>
                <c:pt idx="684">
                  <c:v>0.204545454545455</c:v>
                </c:pt>
                <c:pt idx="685">
                  <c:v>0.204545454545455</c:v>
                </c:pt>
                <c:pt idx="686">
                  <c:v>0.20514354066985599</c:v>
                </c:pt>
                <c:pt idx="687">
                  <c:v>0.20514354066985599</c:v>
                </c:pt>
                <c:pt idx="688">
                  <c:v>0.205741626794258</c:v>
                </c:pt>
                <c:pt idx="689">
                  <c:v>0.205741626794258</c:v>
                </c:pt>
                <c:pt idx="690">
                  <c:v>0.20633971291865999</c:v>
                </c:pt>
                <c:pt idx="691">
                  <c:v>0.20633971291865999</c:v>
                </c:pt>
                <c:pt idx="692">
                  <c:v>0.206937799043062</c:v>
                </c:pt>
                <c:pt idx="693">
                  <c:v>0.206937799043062</c:v>
                </c:pt>
                <c:pt idx="694">
                  <c:v>0.20753588516746399</c:v>
                </c:pt>
                <c:pt idx="695">
                  <c:v>0.20753588516746399</c:v>
                </c:pt>
                <c:pt idx="696">
                  <c:v>0.208133971291866</c:v>
                </c:pt>
                <c:pt idx="697">
                  <c:v>0.208133971291866</c:v>
                </c:pt>
                <c:pt idx="698">
                  <c:v>0.20873205741626799</c:v>
                </c:pt>
                <c:pt idx="699">
                  <c:v>0.20873205741626799</c:v>
                </c:pt>
                <c:pt idx="700">
                  <c:v>0.20933014354067001</c:v>
                </c:pt>
                <c:pt idx="701">
                  <c:v>0.20933014354067001</c:v>
                </c:pt>
                <c:pt idx="702">
                  <c:v>0.20992822966507199</c:v>
                </c:pt>
                <c:pt idx="703">
                  <c:v>0.20992822966507199</c:v>
                </c:pt>
                <c:pt idx="704">
                  <c:v>0.21052631578947401</c:v>
                </c:pt>
                <c:pt idx="705">
                  <c:v>0.21052631578947401</c:v>
                </c:pt>
                <c:pt idx="706">
                  <c:v>0.21112440191387599</c:v>
                </c:pt>
                <c:pt idx="707">
                  <c:v>0.21112440191387599</c:v>
                </c:pt>
                <c:pt idx="708">
                  <c:v>0.21172248803827801</c:v>
                </c:pt>
                <c:pt idx="709">
                  <c:v>0.21172248803827801</c:v>
                </c:pt>
                <c:pt idx="710">
                  <c:v>0.21232057416267899</c:v>
                </c:pt>
                <c:pt idx="711">
                  <c:v>0.21232057416267899</c:v>
                </c:pt>
                <c:pt idx="712">
                  <c:v>0.21291866028708101</c:v>
                </c:pt>
                <c:pt idx="713">
                  <c:v>0.21291866028708101</c:v>
                </c:pt>
                <c:pt idx="714">
                  <c:v>0.21351674641148299</c:v>
                </c:pt>
                <c:pt idx="715">
                  <c:v>0.21351674641148299</c:v>
                </c:pt>
                <c:pt idx="716">
                  <c:v>0.21411483253588501</c:v>
                </c:pt>
                <c:pt idx="717">
                  <c:v>0.21411483253588501</c:v>
                </c:pt>
                <c:pt idx="718">
                  <c:v>0.21471291866028699</c:v>
                </c:pt>
                <c:pt idx="719">
                  <c:v>0.21471291866028699</c:v>
                </c:pt>
                <c:pt idx="720">
                  <c:v>0.21531100478468901</c:v>
                </c:pt>
                <c:pt idx="721">
                  <c:v>0.21531100478468901</c:v>
                </c:pt>
                <c:pt idx="722">
                  <c:v>0.21590909090909099</c:v>
                </c:pt>
                <c:pt idx="723">
                  <c:v>0.21590909090909099</c:v>
                </c:pt>
                <c:pt idx="724">
                  <c:v>0.21650717703349301</c:v>
                </c:pt>
                <c:pt idx="725">
                  <c:v>0.21650717703349301</c:v>
                </c:pt>
                <c:pt idx="726">
                  <c:v>0.217105263157895</c:v>
                </c:pt>
                <c:pt idx="727">
                  <c:v>0.217105263157895</c:v>
                </c:pt>
                <c:pt idx="728">
                  <c:v>0.21770334928229701</c:v>
                </c:pt>
                <c:pt idx="729">
                  <c:v>0.21770334928229701</c:v>
                </c:pt>
                <c:pt idx="730">
                  <c:v>0.218301435406699</c:v>
                </c:pt>
                <c:pt idx="731">
                  <c:v>0.218301435406699</c:v>
                </c:pt>
                <c:pt idx="732">
                  <c:v>0.21889952153110001</c:v>
                </c:pt>
                <c:pt idx="733">
                  <c:v>0.21889952153110001</c:v>
                </c:pt>
                <c:pt idx="734">
                  <c:v>0.219497607655502</c:v>
                </c:pt>
                <c:pt idx="735">
                  <c:v>0.219497607655502</c:v>
                </c:pt>
                <c:pt idx="736">
                  <c:v>0.22009569377990401</c:v>
                </c:pt>
                <c:pt idx="737">
                  <c:v>0.22009569377990401</c:v>
                </c:pt>
                <c:pt idx="738">
                  <c:v>0.220693779904306</c:v>
                </c:pt>
                <c:pt idx="739">
                  <c:v>0.220693779904306</c:v>
                </c:pt>
                <c:pt idx="740">
                  <c:v>0.22129186602870801</c:v>
                </c:pt>
                <c:pt idx="741">
                  <c:v>0.22129186602870801</c:v>
                </c:pt>
                <c:pt idx="742">
                  <c:v>0.22188995215311</c:v>
                </c:pt>
                <c:pt idx="743">
                  <c:v>0.22188995215311</c:v>
                </c:pt>
                <c:pt idx="744">
                  <c:v>0.22248803827751201</c:v>
                </c:pt>
                <c:pt idx="745">
                  <c:v>0.22248803827751201</c:v>
                </c:pt>
                <c:pt idx="746">
                  <c:v>0.223086124401914</c:v>
                </c:pt>
                <c:pt idx="747">
                  <c:v>0.223086124401914</c:v>
                </c:pt>
                <c:pt idx="748">
                  <c:v>0.22368421052631601</c:v>
                </c:pt>
                <c:pt idx="749">
                  <c:v>0.22368421052631601</c:v>
                </c:pt>
                <c:pt idx="750">
                  <c:v>0.224282296650718</c:v>
                </c:pt>
                <c:pt idx="751">
                  <c:v>0.224282296650718</c:v>
                </c:pt>
                <c:pt idx="752">
                  <c:v>0.22488038277512001</c:v>
                </c:pt>
                <c:pt idx="753">
                  <c:v>0.22488038277512001</c:v>
                </c:pt>
                <c:pt idx="754">
                  <c:v>0.225478468899522</c:v>
                </c:pt>
                <c:pt idx="755">
                  <c:v>0.225478468899522</c:v>
                </c:pt>
                <c:pt idx="756">
                  <c:v>0.22607655502392299</c:v>
                </c:pt>
                <c:pt idx="757">
                  <c:v>0.22607655502392299</c:v>
                </c:pt>
                <c:pt idx="758">
                  <c:v>0.226674641148325</c:v>
                </c:pt>
                <c:pt idx="759">
                  <c:v>0.226674641148325</c:v>
                </c:pt>
                <c:pt idx="760">
                  <c:v>0.22727272727272699</c:v>
                </c:pt>
                <c:pt idx="761">
                  <c:v>0.22727272727272699</c:v>
                </c:pt>
                <c:pt idx="762">
                  <c:v>0.227870813397129</c:v>
                </c:pt>
                <c:pt idx="763">
                  <c:v>0.227870813397129</c:v>
                </c:pt>
                <c:pt idx="764">
                  <c:v>0.22846889952153099</c:v>
                </c:pt>
                <c:pt idx="765">
                  <c:v>0.22846889952153099</c:v>
                </c:pt>
                <c:pt idx="766">
                  <c:v>0.229066985645933</c:v>
                </c:pt>
                <c:pt idx="767">
                  <c:v>0.229066985645933</c:v>
                </c:pt>
                <c:pt idx="768">
                  <c:v>0.22966507177033499</c:v>
                </c:pt>
                <c:pt idx="769">
                  <c:v>0.22966507177033499</c:v>
                </c:pt>
                <c:pt idx="770">
                  <c:v>0.230263157894737</c:v>
                </c:pt>
                <c:pt idx="771">
                  <c:v>0.230263157894737</c:v>
                </c:pt>
                <c:pt idx="772">
                  <c:v>0.23086124401913899</c:v>
                </c:pt>
                <c:pt idx="773">
                  <c:v>0.23086124401913899</c:v>
                </c:pt>
                <c:pt idx="774">
                  <c:v>0.231459330143541</c:v>
                </c:pt>
                <c:pt idx="775">
                  <c:v>0.231459330143541</c:v>
                </c:pt>
                <c:pt idx="776">
                  <c:v>0.23205741626794299</c:v>
                </c:pt>
                <c:pt idx="777">
                  <c:v>0.23205741626794299</c:v>
                </c:pt>
                <c:pt idx="778">
                  <c:v>0.232655502392345</c:v>
                </c:pt>
                <c:pt idx="779">
                  <c:v>0.232655502392345</c:v>
                </c:pt>
                <c:pt idx="780">
                  <c:v>0.23325358851674599</c:v>
                </c:pt>
                <c:pt idx="781">
                  <c:v>0.23325358851674599</c:v>
                </c:pt>
                <c:pt idx="782">
                  <c:v>0.23385167464114801</c:v>
                </c:pt>
                <c:pt idx="783">
                  <c:v>0.23385167464114801</c:v>
                </c:pt>
                <c:pt idx="784">
                  <c:v>0.23444976076554999</c:v>
                </c:pt>
                <c:pt idx="785">
                  <c:v>0.23444976076554999</c:v>
                </c:pt>
                <c:pt idx="786">
                  <c:v>0.23504784688995201</c:v>
                </c:pt>
                <c:pt idx="787">
                  <c:v>0.23504784688995201</c:v>
                </c:pt>
                <c:pt idx="788">
                  <c:v>0.23564593301435399</c:v>
                </c:pt>
                <c:pt idx="789">
                  <c:v>0.23564593301435399</c:v>
                </c:pt>
                <c:pt idx="790">
                  <c:v>0.23624401913875601</c:v>
                </c:pt>
                <c:pt idx="791">
                  <c:v>0.23624401913875601</c:v>
                </c:pt>
                <c:pt idx="792">
                  <c:v>0.23684210526315799</c:v>
                </c:pt>
                <c:pt idx="793">
                  <c:v>0.23684210526315799</c:v>
                </c:pt>
                <c:pt idx="794">
                  <c:v>0.23744019138756001</c:v>
                </c:pt>
                <c:pt idx="795">
                  <c:v>0.23744019138756001</c:v>
                </c:pt>
                <c:pt idx="796">
                  <c:v>0.23803827751196199</c:v>
                </c:pt>
                <c:pt idx="797">
                  <c:v>0.23803827751196199</c:v>
                </c:pt>
                <c:pt idx="798">
                  <c:v>0.23863636363636401</c:v>
                </c:pt>
                <c:pt idx="799">
                  <c:v>0.23863636363636401</c:v>
                </c:pt>
                <c:pt idx="800">
                  <c:v>0.23923444976076599</c:v>
                </c:pt>
                <c:pt idx="801">
                  <c:v>0.23923444976076599</c:v>
                </c:pt>
                <c:pt idx="802">
                  <c:v>0.23983253588516701</c:v>
                </c:pt>
                <c:pt idx="803">
                  <c:v>0.23983253588516701</c:v>
                </c:pt>
                <c:pt idx="804">
                  <c:v>0.24043062200956899</c:v>
                </c:pt>
                <c:pt idx="805">
                  <c:v>0.24043062200956899</c:v>
                </c:pt>
                <c:pt idx="806">
                  <c:v>0.24102870813397101</c:v>
                </c:pt>
                <c:pt idx="807">
                  <c:v>0.24102870813397101</c:v>
                </c:pt>
                <c:pt idx="808">
                  <c:v>0.241626794258373</c:v>
                </c:pt>
                <c:pt idx="809">
                  <c:v>0.241626794258373</c:v>
                </c:pt>
                <c:pt idx="810">
                  <c:v>0.24222488038277501</c:v>
                </c:pt>
                <c:pt idx="811">
                  <c:v>0.24222488038277501</c:v>
                </c:pt>
                <c:pt idx="812">
                  <c:v>0.242822966507177</c:v>
                </c:pt>
                <c:pt idx="813">
                  <c:v>0.242822966507177</c:v>
                </c:pt>
                <c:pt idx="814">
                  <c:v>0.24342105263157901</c:v>
                </c:pt>
                <c:pt idx="815">
                  <c:v>0.24342105263157901</c:v>
                </c:pt>
                <c:pt idx="816">
                  <c:v>0.244019138755981</c:v>
                </c:pt>
                <c:pt idx="817">
                  <c:v>0.244019138755981</c:v>
                </c:pt>
                <c:pt idx="818">
                  <c:v>0.24461722488038301</c:v>
                </c:pt>
                <c:pt idx="819">
                  <c:v>0.24461722488038301</c:v>
                </c:pt>
                <c:pt idx="820">
                  <c:v>0.245215311004785</c:v>
                </c:pt>
                <c:pt idx="821">
                  <c:v>0.245215311004785</c:v>
                </c:pt>
                <c:pt idx="822">
                  <c:v>0.24581339712918701</c:v>
                </c:pt>
                <c:pt idx="823">
                  <c:v>0.24581339712918701</c:v>
                </c:pt>
                <c:pt idx="824">
                  <c:v>0.246411483253589</c:v>
                </c:pt>
                <c:pt idx="825">
                  <c:v>0.246411483253589</c:v>
                </c:pt>
                <c:pt idx="826">
                  <c:v>0.24700956937799001</c:v>
                </c:pt>
                <c:pt idx="827">
                  <c:v>0.24700956937799001</c:v>
                </c:pt>
                <c:pt idx="828">
                  <c:v>0.247607655502392</c:v>
                </c:pt>
                <c:pt idx="829">
                  <c:v>0.247607655502392</c:v>
                </c:pt>
                <c:pt idx="830">
                  <c:v>0.24820574162679401</c:v>
                </c:pt>
                <c:pt idx="831">
                  <c:v>0.24820574162679401</c:v>
                </c:pt>
                <c:pt idx="832">
                  <c:v>0.248803827751196</c:v>
                </c:pt>
                <c:pt idx="833">
                  <c:v>0.248803827751196</c:v>
                </c:pt>
                <c:pt idx="834">
                  <c:v>0.24940191387559801</c:v>
                </c:pt>
                <c:pt idx="835">
                  <c:v>0.24940191387559801</c:v>
                </c:pt>
                <c:pt idx="836">
                  <c:v>0.25</c:v>
                </c:pt>
                <c:pt idx="837">
                  <c:v>0.25</c:v>
                </c:pt>
                <c:pt idx="838">
                  <c:v>0.25059808612440199</c:v>
                </c:pt>
                <c:pt idx="839">
                  <c:v>0.25059808612440199</c:v>
                </c:pt>
                <c:pt idx="840">
                  <c:v>0.25119617224880397</c:v>
                </c:pt>
                <c:pt idx="841">
                  <c:v>0.25119617224880397</c:v>
                </c:pt>
                <c:pt idx="842">
                  <c:v>0.25179425837320601</c:v>
                </c:pt>
                <c:pt idx="843">
                  <c:v>0.25179425837320601</c:v>
                </c:pt>
                <c:pt idx="844">
                  <c:v>0.252392344497608</c:v>
                </c:pt>
                <c:pt idx="845">
                  <c:v>0.252392344497608</c:v>
                </c:pt>
                <c:pt idx="846">
                  <c:v>0.25299043062200999</c:v>
                </c:pt>
                <c:pt idx="847">
                  <c:v>0.25299043062200999</c:v>
                </c:pt>
                <c:pt idx="848">
                  <c:v>0.25358851674641197</c:v>
                </c:pt>
                <c:pt idx="849">
                  <c:v>0.25358851674641197</c:v>
                </c:pt>
                <c:pt idx="850">
                  <c:v>0.25418660287081302</c:v>
                </c:pt>
                <c:pt idx="851">
                  <c:v>0.25418660287081302</c:v>
                </c:pt>
                <c:pt idx="852">
                  <c:v>0.254784688995215</c:v>
                </c:pt>
                <c:pt idx="853">
                  <c:v>0.254784688995215</c:v>
                </c:pt>
                <c:pt idx="854">
                  <c:v>0.25538277511961699</c:v>
                </c:pt>
                <c:pt idx="855">
                  <c:v>0.25538277511961699</c:v>
                </c:pt>
                <c:pt idx="856">
                  <c:v>0.25598086124401898</c:v>
                </c:pt>
                <c:pt idx="857">
                  <c:v>0.25598086124401898</c:v>
                </c:pt>
                <c:pt idx="858">
                  <c:v>0.25657894736842102</c:v>
                </c:pt>
                <c:pt idx="859">
                  <c:v>0.25657894736842102</c:v>
                </c:pt>
                <c:pt idx="860">
                  <c:v>0.257177033492823</c:v>
                </c:pt>
                <c:pt idx="861">
                  <c:v>0.257177033492823</c:v>
                </c:pt>
                <c:pt idx="862">
                  <c:v>0.25777511961722499</c:v>
                </c:pt>
                <c:pt idx="863">
                  <c:v>0.25777511961722499</c:v>
                </c:pt>
                <c:pt idx="864">
                  <c:v>0.25837320574162698</c:v>
                </c:pt>
                <c:pt idx="865">
                  <c:v>0.25837320574162698</c:v>
                </c:pt>
                <c:pt idx="866">
                  <c:v>0.25897129186602902</c:v>
                </c:pt>
                <c:pt idx="867">
                  <c:v>0.25897129186602902</c:v>
                </c:pt>
                <c:pt idx="868">
                  <c:v>0.25956937799043101</c:v>
                </c:pt>
                <c:pt idx="869">
                  <c:v>0.25956937799043101</c:v>
                </c:pt>
                <c:pt idx="870">
                  <c:v>0.26016746411483299</c:v>
                </c:pt>
                <c:pt idx="871">
                  <c:v>0.26016746411483299</c:v>
                </c:pt>
                <c:pt idx="872">
                  <c:v>0.26076555023923398</c:v>
                </c:pt>
                <c:pt idx="873">
                  <c:v>0.26076555023923398</c:v>
                </c:pt>
                <c:pt idx="874">
                  <c:v>0.26136363636363602</c:v>
                </c:pt>
                <c:pt idx="875">
                  <c:v>0.26136363636363602</c:v>
                </c:pt>
                <c:pt idx="876">
                  <c:v>0.26196172248803801</c:v>
                </c:pt>
                <c:pt idx="877">
                  <c:v>0.26196172248803801</c:v>
                </c:pt>
                <c:pt idx="878">
                  <c:v>0.26255980861243999</c:v>
                </c:pt>
                <c:pt idx="879">
                  <c:v>0.26255980861243999</c:v>
                </c:pt>
                <c:pt idx="880">
                  <c:v>0.26315789473684198</c:v>
                </c:pt>
                <c:pt idx="881">
                  <c:v>0.26315789473684198</c:v>
                </c:pt>
                <c:pt idx="882">
                  <c:v>0.26375598086124402</c:v>
                </c:pt>
                <c:pt idx="883">
                  <c:v>0.26375598086124402</c:v>
                </c:pt>
                <c:pt idx="884">
                  <c:v>0.26435406698564601</c:v>
                </c:pt>
                <c:pt idx="885">
                  <c:v>0.26435406698564601</c:v>
                </c:pt>
                <c:pt idx="886">
                  <c:v>0.26495215311004799</c:v>
                </c:pt>
                <c:pt idx="887">
                  <c:v>0.26495215311004799</c:v>
                </c:pt>
                <c:pt idx="888">
                  <c:v>0.26555023923444998</c:v>
                </c:pt>
                <c:pt idx="889">
                  <c:v>0.26555023923444998</c:v>
                </c:pt>
                <c:pt idx="890">
                  <c:v>0.26614832535885202</c:v>
                </c:pt>
                <c:pt idx="891">
                  <c:v>0.26614832535885202</c:v>
                </c:pt>
                <c:pt idx="892">
                  <c:v>0.26674641148325401</c:v>
                </c:pt>
                <c:pt idx="893">
                  <c:v>0.26674641148325401</c:v>
                </c:pt>
                <c:pt idx="894">
                  <c:v>0.267344497607656</c:v>
                </c:pt>
                <c:pt idx="895">
                  <c:v>0.267344497607656</c:v>
                </c:pt>
                <c:pt idx="896">
                  <c:v>0.26794258373205698</c:v>
                </c:pt>
                <c:pt idx="897">
                  <c:v>0.26794258373205698</c:v>
                </c:pt>
                <c:pt idx="898">
                  <c:v>0.26854066985645902</c:v>
                </c:pt>
                <c:pt idx="899">
                  <c:v>0.26854066985645902</c:v>
                </c:pt>
                <c:pt idx="900">
                  <c:v>0.26913875598086101</c:v>
                </c:pt>
                <c:pt idx="901">
                  <c:v>0.26913875598086101</c:v>
                </c:pt>
                <c:pt idx="902">
                  <c:v>0.269736842105263</c:v>
                </c:pt>
                <c:pt idx="903">
                  <c:v>0.269736842105263</c:v>
                </c:pt>
                <c:pt idx="904">
                  <c:v>0.27033492822966498</c:v>
                </c:pt>
                <c:pt idx="905">
                  <c:v>0.27033492822966498</c:v>
                </c:pt>
                <c:pt idx="906">
                  <c:v>0.27093301435406703</c:v>
                </c:pt>
                <c:pt idx="907">
                  <c:v>0.27093301435406703</c:v>
                </c:pt>
                <c:pt idx="908">
                  <c:v>0.27153110047846901</c:v>
                </c:pt>
                <c:pt idx="909">
                  <c:v>0.27153110047846901</c:v>
                </c:pt>
                <c:pt idx="910">
                  <c:v>0.272129186602871</c:v>
                </c:pt>
                <c:pt idx="911">
                  <c:v>0.272129186602871</c:v>
                </c:pt>
                <c:pt idx="912">
                  <c:v>0.27272727272727298</c:v>
                </c:pt>
                <c:pt idx="913">
                  <c:v>0.27272727272727298</c:v>
                </c:pt>
                <c:pt idx="914">
                  <c:v>0.27332535885167503</c:v>
                </c:pt>
                <c:pt idx="915">
                  <c:v>0.27332535885167503</c:v>
                </c:pt>
                <c:pt idx="916">
                  <c:v>0.27392344497607701</c:v>
                </c:pt>
                <c:pt idx="917">
                  <c:v>0.27392344497607701</c:v>
                </c:pt>
                <c:pt idx="918">
                  <c:v>0.274521531100478</c:v>
                </c:pt>
                <c:pt idx="919">
                  <c:v>0.274521531100478</c:v>
                </c:pt>
                <c:pt idx="920">
                  <c:v>0.27511961722487999</c:v>
                </c:pt>
                <c:pt idx="921">
                  <c:v>0.27511961722487999</c:v>
                </c:pt>
                <c:pt idx="922">
                  <c:v>0.27571770334928197</c:v>
                </c:pt>
                <c:pt idx="923">
                  <c:v>0.27571770334928197</c:v>
                </c:pt>
                <c:pt idx="924">
                  <c:v>0.27631578947368401</c:v>
                </c:pt>
                <c:pt idx="925">
                  <c:v>0.27631578947368401</c:v>
                </c:pt>
                <c:pt idx="926">
                  <c:v>0.276913875598086</c:v>
                </c:pt>
                <c:pt idx="927">
                  <c:v>0.276913875598086</c:v>
                </c:pt>
                <c:pt idx="928">
                  <c:v>0.27751196172248799</c:v>
                </c:pt>
                <c:pt idx="929">
                  <c:v>0.27751196172248799</c:v>
                </c:pt>
                <c:pt idx="930">
                  <c:v>0.27811004784688997</c:v>
                </c:pt>
                <c:pt idx="931">
                  <c:v>0.27811004784688997</c:v>
                </c:pt>
                <c:pt idx="932">
                  <c:v>0.27870813397129202</c:v>
                </c:pt>
                <c:pt idx="933">
                  <c:v>0.27870813397129202</c:v>
                </c:pt>
                <c:pt idx="934">
                  <c:v>0.279306220095694</c:v>
                </c:pt>
                <c:pt idx="935">
                  <c:v>0.279306220095694</c:v>
                </c:pt>
                <c:pt idx="936">
                  <c:v>0.27990430622009599</c:v>
                </c:pt>
                <c:pt idx="937">
                  <c:v>0.27990430622009599</c:v>
                </c:pt>
                <c:pt idx="938">
                  <c:v>0.28050239234449797</c:v>
                </c:pt>
                <c:pt idx="939">
                  <c:v>0.28050239234449797</c:v>
                </c:pt>
                <c:pt idx="940">
                  <c:v>0.28110047846890002</c:v>
                </c:pt>
                <c:pt idx="941">
                  <c:v>0.28110047846890002</c:v>
                </c:pt>
                <c:pt idx="942">
                  <c:v>0.281698564593301</c:v>
                </c:pt>
                <c:pt idx="943">
                  <c:v>0.281698564593301</c:v>
                </c:pt>
                <c:pt idx="944">
                  <c:v>0.28229665071770299</c:v>
                </c:pt>
                <c:pt idx="945">
                  <c:v>0.28229665071770299</c:v>
                </c:pt>
                <c:pt idx="946">
                  <c:v>0.28289473684210498</c:v>
                </c:pt>
                <c:pt idx="947">
                  <c:v>0.28289473684210498</c:v>
                </c:pt>
                <c:pt idx="948">
                  <c:v>0.28349282296650702</c:v>
                </c:pt>
                <c:pt idx="949">
                  <c:v>0.28349282296650702</c:v>
                </c:pt>
                <c:pt idx="950">
                  <c:v>0.28409090909090901</c:v>
                </c:pt>
                <c:pt idx="951">
                  <c:v>0.28409090909090901</c:v>
                </c:pt>
                <c:pt idx="952">
                  <c:v>0.28468899521531099</c:v>
                </c:pt>
                <c:pt idx="953">
                  <c:v>0.28468899521531099</c:v>
                </c:pt>
                <c:pt idx="954">
                  <c:v>0.28528708133971298</c:v>
                </c:pt>
                <c:pt idx="955">
                  <c:v>0.28528708133971298</c:v>
                </c:pt>
                <c:pt idx="956">
                  <c:v>0.28588516746411502</c:v>
                </c:pt>
                <c:pt idx="957">
                  <c:v>0.28588516746411502</c:v>
                </c:pt>
                <c:pt idx="958">
                  <c:v>0.28648325358851701</c:v>
                </c:pt>
                <c:pt idx="959">
                  <c:v>0.28648325358851701</c:v>
                </c:pt>
                <c:pt idx="960">
                  <c:v>0.28708133971291899</c:v>
                </c:pt>
                <c:pt idx="961">
                  <c:v>0.28708133971291899</c:v>
                </c:pt>
                <c:pt idx="962">
                  <c:v>0.28767942583732098</c:v>
                </c:pt>
                <c:pt idx="963">
                  <c:v>0.28767942583732098</c:v>
                </c:pt>
                <c:pt idx="964">
                  <c:v>0.28827751196172202</c:v>
                </c:pt>
                <c:pt idx="965">
                  <c:v>0.28827751196172202</c:v>
                </c:pt>
                <c:pt idx="966">
                  <c:v>0.28887559808612401</c:v>
                </c:pt>
                <c:pt idx="967">
                  <c:v>0.28887559808612401</c:v>
                </c:pt>
                <c:pt idx="968">
                  <c:v>0.28947368421052599</c:v>
                </c:pt>
                <c:pt idx="969">
                  <c:v>0.28947368421052599</c:v>
                </c:pt>
                <c:pt idx="970">
                  <c:v>0.29007177033492798</c:v>
                </c:pt>
                <c:pt idx="971">
                  <c:v>0.29007177033492798</c:v>
                </c:pt>
                <c:pt idx="972">
                  <c:v>0.29066985645933002</c:v>
                </c:pt>
                <c:pt idx="973">
                  <c:v>0.29066985645933002</c:v>
                </c:pt>
                <c:pt idx="974">
                  <c:v>0.29126794258373201</c:v>
                </c:pt>
                <c:pt idx="975">
                  <c:v>0.29126794258373201</c:v>
                </c:pt>
                <c:pt idx="976">
                  <c:v>0.291866028708134</c:v>
                </c:pt>
                <c:pt idx="977">
                  <c:v>0.291866028708134</c:v>
                </c:pt>
                <c:pt idx="978">
                  <c:v>0.29246411483253598</c:v>
                </c:pt>
                <c:pt idx="979">
                  <c:v>0.29246411483253598</c:v>
                </c:pt>
                <c:pt idx="980">
                  <c:v>0.29306220095693802</c:v>
                </c:pt>
                <c:pt idx="981">
                  <c:v>0.29306220095693802</c:v>
                </c:pt>
                <c:pt idx="982">
                  <c:v>0.29366028708134001</c:v>
                </c:pt>
                <c:pt idx="983">
                  <c:v>0.29366028708134001</c:v>
                </c:pt>
                <c:pt idx="984">
                  <c:v>0.294258373205742</c:v>
                </c:pt>
                <c:pt idx="985">
                  <c:v>0.294258373205742</c:v>
                </c:pt>
                <c:pt idx="986">
                  <c:v>0.29485645933014398</c:v>
                </c:pt>
                <c:pt idx="987">
                  <c:v>0.29485645933014398</c:v>
                </c:pt>
                <c:pt idx="988">
                  <c:v>0.29545454545454503</c:v>
                </c:pt>
                <c:pt idx="989">
                  <c:v>0.29545454545454503</c:v>
                </c:pt>
                <c:pt idx="990">
                  <c:v>0.29605263157894701</c:v>
                </c:pt>
                <c:pt idx="991">
                  <c:v>0.29605263157894701</c:v>
                </c:pt>
                <c:pt idx="992">
                  <c:v>0.296650717703349</c:v>
                </c:pt>
                <c:pt idx="993">
                  <c:v>0.296650717703349</c:v>
                </c:pt>
                <c:pt idx="994">
                  <c:v>0.29724880382775098</c:v>
                </c:pt>
                <c:pt idx="995">
                  <c:v>0.29724880382775098</c:v>
                </c:pt>
                <c:pt idx="996">
                  <c:v>0.29784688995215303</c:v>
                </c:pt>
                <c:pt idx="997">
                  <c:v>0.29784688995215303</c:v>
                </c:pt>
                <c:pt idx="998">
                  <c:v>0.29844497607655501</c:v>
                </c:pt>
                <c:pt idx="999">
                  <c:v>0.29844497607655501</c:v>
                </c:pt>
                <c:pt idx="1000">
                  <c:v>0.299043062200957</c:v>
                </c:pt>
                <c:pt idx="1001">
                  <c:v>0.299043062200957</c:v>
                </c:pt>
                <c:pt idx="1002">
                  <c:v>0.29964114832535899</c:v>
                </c:pt>
                <c:pt idx="1003">
                  <c:v>0.29964114832535899</c:v>
                </c:pt>
                <c:pt idx="1004">
                  <c:v>0.30023923444976103</c:v>
                </c:pt>
                <c:pt idx="1005">
                  <c:v>0.30023923444976103</c:v>
                </c:pt>
                <c:pt idx="1006">
                  <c:v>0.30083732057416301</c:v>
                </c:pt>
                <c:pt idx="1007">
                  <c:v>0.30083732057416301</c:v>
                </c:pt>
                <c:pt idx="1008">
                  <c:v>0.301435406698565</c:v>
                </c:pt>
                <c:pt idx="1009">
                  <c:v>0.301435406698565</c:v>
                </c:pt>
                <c:pt idx="1010">
                  <c:v>0.30203349282296699</c:v>
                </c:pt>
                <c:pt idx="1011">
                  <c:v>0.30203349282296699</c:v>
                </c:pt>
                <c:pt idx="1012">
                  <c:v>0.30263157894736797</c:v>
                </c:pt>
                <c:pt idx="1013">
                  <c:v>0.30263157894736797</c:v>
                </c:pt>
                <c:pt idx="1014">
                  <c:v>0.30322966507177002</c:v>
                </c:pt>
                <c:pt idx="1015">
                  <c:v>0.30322966507177002</c:v>
                </c:pt>
                <c:pt idx="1016">
                  <c:v>0.303827751196172</c:v>
                </c:pt>
                <c:pt idx="1017">
                  <c:v>0.303827751196172</c:v>
                </c:pt>
                <c:pt idx="1018">
                  <c:v>0.30442583732057399</c:v>
                </c:pt>
                <c:pt idx="1019">
                  <c:v>0.30442583732057399</c:v>
                </c:pt>
                <c:pt idx="1020">
                  <c:v>0.30502392344497598</c:v>
                </c:pt>
                <c:pt idx="1021">
                  <c:v>0.30502392344497598</c:v>
                </c:pt>
                <c:pt idx="1022">
                  <c:v>0.30562200956937802</c:v>
                </c:pt>
                <c:pt idx="1023">
                  <c:v>0.30562200956937802</c:v>
                </c:pt>
                <c:pt idx="1024">
                  <c:v>0.30622009569378</c:v>
                </c:pt>
                <c:pt idx="1025">
                  <c:v>0.30622009569378</c:v>
                </c:pt>
                <c:pt idx="1026">
                  <c:v>0.30681818181818199</c:v>
                </c:pt>
                <c:pt idx="1027">
                  <c:v>0.30681818181818199</c:v>
                </c:pt>
                <c:pt idx="1028">
                  <c:v>0.30741626794258398</c:v>
                </c:pt>
                <c:pt idx="1029">
                  <c:v>0.30741626794258398</c:v>
                </c:pt>
                <c:pt idx="1030">
                  <c:v>0.30801435406698602</c:v>
                </c:pt>
                <c:pt idx="1031">
                  <c:v>0.30801435406698602</c:v>
                </c:pt>
                <c:pt idx="1032">
                  <c:v>0.308612440191388</c:v>
                </c:pt>
                <c:pt idx="1033">
                  <c:v>0.308612440191388</c:v>
                </c:pt>
                <c:pt idx="1034">
                  <c:v>0.30921052631578999</c:v>
                </c:pt>
                <c:pt idx="1035">
                  <c:v>0.30921052631578999</c:v>
                </c:pt>
                <c:pt idx="1036">
                  <c:v>0.30980861244019098</c:v>
                </c:pt>
                <c:pt idx="1037">
                  <c:v>0.30980861244019098</c:v>
                </c:pt>
                <c:pt idx="1038">
                  <c:v>0.31040669856459302</c:v>
                </c:pt>
                <c:pt idx="1039">
                  <c:v>0.31040669856459302</c:v>
                </c:pt>
                <c:pt idx="1040">
                  <c:v>0.31100478468899501</c:v>
                </c:pt>
                <c:pt idx="1041">
                  <c:v>0.31100478468899501</c:v>
                </c:pt>
                <c:pt idx="1042">
                  <c:v>0.31160287081339699</c:v>
                </c:pt>
                <c:pt idx="1043">
                  <c:v>0.31160287081339699</c:v>
                </c:pt>
                <c:pt idx="1044">
                  <c:v>0.31220095693779898</c:v>
                </c:pt>
                <c:pt idx="1045">
                  <c:v>0.31220095693779898</c:v>
                </c:pt>
                <c:pt idx="1046">
                  <c:v>0.31279904306220102</c:v>
                </c:pt>
                <c:pt idx="1047">
                  <c:v>0.31279904306220102</c:v>
                </c:pt>
                <c:pt idx="1048">
                  <c:v>0.31339712918660301</c:v>
                </c:pt>
                <c:pt idx="1049">
                  <c:v>0.31339712918660301</c:v>
                </c:pt>
                <c:pt idx="1050">
                  <c:v>0.31399521531100499</c:v>
                </c:pt>
                <c:pt idx="1051">
                  <c:v>0.31399521531100499</c:v>
                </c:pt>
                <c:pt idx="1052">
                  <c:v>0.31459330143540698</c:v>
                </c:pt>
                <c:pt idx="1053">
                  <c:v>0.31459330143540698</c:v>
                </c:pt>
                <c:pt idx="1054">
                  <c:v>0.31519138755980902</c:v>
                </c:pt>
                <c:pt idx="1055">
                  <c:v>0.31519138755980902</c:v>
                </c:pt>
                <c:pt idx="1056">
                  <c:v>0.31578947368421101</c:v>
                </c:pt>
                <c:pt idx="1057">
                  <c:v>0.31578947368421101</c:v>
                </c:pt>
                <c:pt idx="1058">
                  <c:v>0.316387559808612</c:v>
                </c:pt>
                <c:pt idx="1059">
                  <c:v>0.316387559808612</c:v>
                </c:pt>
                <c:pt idx="1060">
                  <c:v>0.31698564593301398</c:v>
                </c:pt>
                <c:pt idx="1061">
                  <c:v>0.31698564593301398</c:v>
                </c:pt>
                <c:pt idx="1062">
                  <c:v>0.31758373205741602</c:v>
                </c:pt>
                <c:pt idx="1063">
                  <c:v>0.31758373205741602</c:v>
                </c:pt>
                <c:pt idx="1064">
                  <c:v>0.31818181818181801</c:v>
                </c:pt>
                <c:pt idx="1065">
                  <c:v>0.31818181818181801</c:v>
                </c:pt>
                <c:pt idx="1066">
                  <c:v>0.31877990430622</c:v>
                </c:pt>
                <c:pt idx="1067">
                  <c:v>0.31877990430622</c:v>
                </c:pt>
                <c:pt idx="1068">
                  <c:v>0.31937799043062198</c:v>
                </c:pt>
                <c:pt idx="1069">
                  <c:v>0.31937799043062198</c:v>
                </c:pt>
                <c:pt idx="1070">
                  <c:v>0.31997607655502402</c:v>
                </c:pt>
                <c:pt idx="1071">
                  <c:v>0.31997607655502402</c:v>
                </c:pt>
                <c:pt idx="1072">
                  <c:v>0.32057416267942601</c:v>
                </c:pt>
                <c:pt idx="1073">
                  <c:v>0.32057416267942601</c:v>
                </c:pt>
                <c:pt idx="1074">
                  <c:v>0.321172248803828</c:v>
                </c:pt>
                <c:pt idx="1075">
                  <c:v>0.321172248803828</c:v>
                </c:pt>
                <c:pt idx="1076">
                  <c:v>0.32177033492822998</c:v>
                </c:pt>
                <c:pt idx="1077">
                  <c:v>0.32177033492822998</c:v>
                </c:pt>
                <c:pt idx="1078">
                  <c:v>0.32236842105263203</c:v>
                </c:pt>
                <c:pt idx="1079">
                  <c:v>0.32236842105263203</c:v>
                </c:pt>
                <c:pt idx="1080">
                  <c:v>0.32296650717703401</c:v>
                </c:pt>
                <c:pt idx="1081">
                  <c:v>0.32296650717703401</c:v>
                </c:pt>
                <c:pt idx="1082">
                  <c:v>0.323564593301435</c:v>
                </c:pt>
                <c:pt idx="1083">
                  <c:v>0.323564593301435</c:v>
                </c:pt>
                <c:pt idx="1084">
                  <c:v>0.32416267942583699</c:v>
                </c:pt>
                <c:pt idx="1085">
                  <c:v>0.32416267942583699</c:v>
                </c:pt>
                <c:pt idx="1086">
                  <c:v>0.32476076555023897</c:v>
                </c:pt>
                <c:pt idx="1087">
                  <c:v>0.32476076555023897</c:v>
                </c:pt>
                <c:pt idx="1088">
                  <c:v>0.32535885167464101</c:v>
                </c:pt>
                <c:pt idx="1089">
                  <c:v>0.32535885167464101</c:v>
                </c:pt>
                <c:pt idx="1090">
                  <c:v>0.325956937799043</c:v>
                </c:pt>
                <c:pt idx="1091">
                  <c:v>0.325956937799043</c:v>
                </c:pt>
                <c:pt idx="1092">
                  <c:v>0.32655502392344499</c:v>
                </c:pt>
                <c:pt idx="1093">
                  <c:v>0.32655502392344499</c:v>
                </c:pt>
                <c:pt idx="1094">
                  <c:v>0.32715311004784697</c:v>
                </c:pt>
                <c:pt idx="1095">
                  <c:v>0.32715311004784697</c:v>
                </c:pt>
                <c:pt idx="1096">
                  <c:v>0.32775119617224902</c:v>
                </c:pt>
                <c:pt idx="1097">
                  <c:v>0.32775119617224902</c:v>
                </c:pt>
                <c:pt idx="1098">
                  <c:v>0.328349282296651</c:v>
                </c:pt>
                <c:pt idx="1099">
                  <c:v>0.328349282296651</c:v>
                </c:pt>
                <c:pt idx="1100">
                  <c:v>0.32894736842105299</c:v>
                </c:pt>
                <c:pt idx="1101">
                  <c:v>0.32894736842105299</c:v>
                </c:pt>
                <c:pt idx="1102">
                  <c:v>0.32954545454545497</c:v>
                </c:pt>
                <c:pt idx="1103">
                  <c:v>0.32954545454545497</c:v>
                </c:pt>
                <c:pt idx="1104">
                  <c:v>0.33014354066985602</c:v>
                </c:pt>
                <c:pt idx="1105">
                  <c:v>0.33014354066985602</c:v>
                </c:pt>
                <c:pt idx="1106">
                  <c:v>0.330741626794258</c:v>
                </c:pt>
                <c:pt idx="1107">
                  <c:v>0.330741626794258</c:v>
                </c:pt>
                <c:pt idx="1108">
                  <c:v>0.33133971291865999</c:v>
                </c:pt>
                <c:pt idx="1109">
                  <c:v>0.33133971291865999</c:v>
                </c:pt>
                <c:pt idx="1110">
                  <c:v>0.33193779904306198</c:v>
                </c:pt>
                <c:pt idx="1111">
                  <c:v>0.33193779904306198</c:v>
                </c:pt>
                <c:pt idx="1112">
                  <c:v>0.33253588516746402</c:v>
                </c:pt>
                <c:pt idx="1113">
                  <c:v>0.33253588516746402</c:v>
                </c:pt>
                <c:pt idx="1114">
                  <c:v>0.333133971291866</c:v>
                </c:pt>
                <c:pt idx="1115">
                  <c:v>0.333133971291866</c:v>
                </c:pt>
                <c:pt idx="1116">
                  <c:v>0.33373205741626799</c:v>
                </c:pt>
                <c:pt idx="1117">
                  <c:v>0.33373205741626799</c:v>
                </c:pt>
                <c:pt idx="1118">
                  <c:v>0.33433014354066998</c:v>
                </c:pt>
                <c:pt idx="1119">
                  <c:v>0.33433014354066998</c:v>
                </c:pt>
                <c:pt idx="1120">
                  <c:v>0.33492822966507202</c:v>
                </c:pt>
                <c:pt idx="1121">
                  <c:v>0.33492822966507202</c:v>
                </c:pt>
                <c:pt idx="1122">
                  <c:v>0.33552631578947401</c:v>
                </c:pt>
                <c:pt idx="1123">
                  <c:v>0.33552631578947401</c:v>
                </c:pt>
                <c:pt idx="1124">
                  <c:v>0.33612440191387599</c:v>
                </c:pt>
                <c:pt idx="1125">
                  <c:v>0.33612440191387599</c:v>
                </c:pt>
                <c:pt idx="1126">
                  <c:v>0.33672248803827798</c:v>
                </c:pt>
                <c:pt idx="1127">
                  <c:v>0.33672248803827798</c:v>
                </c:pt>
                <c:pt idx="1128">
                  <c:v>0.33732057416267902</c:v>
                </c:pt>
                <c:pt idx="1129">
                  <c:v>0.33732057416267902</c:v>
                </c:pt>
                <c:pt idx="1130">
                  <c:v>0.33791866028708101</c:v>
                </c:pt>
                <c:pt idx="1131">
                  <c:v>0.33791866028708101</c:v>
                </c:pt>
                <c:pt idx="1132">
                  <c:v>0.33851674641148299</c:v>
                </c:pt>
                <c:pt idx="1133">
                  <c:v>0.33851674641148299</c:v>
                </c:pt>
                <c:pt idx="1134">
                  <c:v>0.33911483253588498</c:v>
                </c:pt>
                <c:pt idx="1135">
                  <c:v>0.33911483253588498</c:v>
                </c:pt>
                <c:pt idx="1136">
                  <c:v>0.33971291866028702</c:v>
                </c:pt>
                <c:pt idx="1137">
                  <c:v>0.33971291866028702</c:v>
                </c:pt>
                <c:pt idx="1138">
                  <c:v>0.34031100478468901</c:v>
                </c:pt>
                <c:pt idx="1139">
                  <c:v>0.34031100478468901</c:v>
                </c:pt>
                <c:pt idx="1140">
                  <c:v>0.34090909090909099</c:v>
                </c:pt>
                <c:pt idx="1141">
                  <c:v>0.34090909090909099</c:v>
                </c:pt>
                <c:pt idx="1142">
                  <c:v>0.34150717703349298</c:v>
                </c:pt>
                <c:pt idx="1143">
                  <c:v>0.34150717703349298</c:v>
                </c:pt>
                <c:pt idx="1144">
                  <c:v>0.34210526315789502</c:v>
                </c:pt>
                <c:pt idx="1145">
                  <c:v>0.34210526315789502</c:v>
                </c:pt>
                <c:pt idx="1146">
                  <c:v>0.34270334928229701</c:v>
                </c:pt>
                <c:pt idx="1147">
                  <c:v>0.34270334928229701</c:v>
                </c:pt>
                <c:pt idx="1148">
                  <c:v>0.343301435406699</c:v>
                </c:pt>
                <c:pt idx="1149">
                  <c:v>0.343301435406699</c:v>
                </c:pt>
                <c:pt idx="1150">
                  <c:v>0.34389952153110098</c:v>
                </c:pt>
                <c:pt idx="1151">
                  <c:v>0.34389952153110098</c:v>
                </c:pt>
                <c:pt idx="1152">
                  <c:v>0.34449760765550203</c:v>
                </c:pt>
                <c:pt idx="1153">
                  <c:v>0.34449760765550203</c:v>
                </c:pt>
                <c:pt idx="1154">
                  <c:v>0.34509569377990401</c:v>
                </c:pt>
                <c:pt idx="1155">
                  <c:v>0.34509569377990401</c:v>
                </c:pt>
                <c:pt idx="1156">
                  <c:v>0.345693779904306</c:v>
                </c:pt>
                <c:pt idx="1157">
                  <c:v>0.345693779904306</c:v>
                </c:pt>
                <c:pt idx="1158">
                  <c:v>0.34629186602870798</c:v>
                </c:pt>
                <c:pt idx="1159">
                  <c:v>0.34629186602870798</c:v>
                </c:pt>
                <c:pt idx="1160">
                  <c:v>0.34688995215311003</c:v>
                </c:pt>
                <c:pt idx="1161">
                  <c:v>0.34688995215311003</c:v>
                </c:pt>
                <c:pt idx="1162">
                  <c:v>0.34748803827751201</c:v>
                </c:pt>
                <c:pt idx="1163">
                  <c:v>0.34748803827751201</c:v>
                </c:pt>
                <c:pt idx="1164">
                  <c:v>0.348086124401914</c:v>
                </c:pt>
                <c:pt idx="1165">
                  <c:v>0.348086124401914</c:v>
                </c:pt>
                <c:pt idx="1166">
                  <c:v>0.34868421052631599</c:v>
                </c:pt>
                <c:pt idx="1167">
                  <c:v>0.34868421052631599</c:v>
                </c:pt>
                <c:pt idx="1168">
                  <c:v>0.34928229665071803</c:v>
                </c:pt>
                <c:pt idx="1169">
                  <c:v>0.34928229665071803</c:v>
                </c:pt>
                <c:pt idx="1170">
                  <c:v>0.34988038277512001</c:v>
                </c:pt>
                <c:pt idx="1171">
                  <c:v>0.34988038277512001</c:v>
                </c:pt>
                <c:pt idx="1172">
                  <c:v>0.350478468899522</c:v>
                </c:pt>
                <c:pt idx="1173">
                  <c:v>0.350478468899522</c:v>
                </c:pt>
                <c:pt idx="1174">
                  <c:v>0.35107655502392299</c:v>
                </c:pt>
                <c:pt idx="1175">
                  <c:v>0.35107655502392299</c:v>
                </c:pt>
                <c:pt idx="1176">
                  <c:v>0.35167464114832497</c:v>
                </c:pt>
                <c:pt idx="1177">
                  <c:v>0.35167464114832497</c:v>
                </c:pt>
                <c:pt idx="1178">
                  <c:v>0.35227272727272702</c:v>
                </c:pt>
                <c:pt idx="1179">
                  <c:v>0.35227272727272702</c:v>
                </c:pt>
                <c:pt idx="1180">
                  <c:v>0.352870813397129</c:v>
                </c:pt>
                <c:pt idx="1181">
                  <c:v>0.352870813397129</c:v>
                </c:pt>
                <c:pt idx="1182">
                  <c:v>0.35346889952153099</c:v>
                </c:pt>
                <c:pt idx="1183">
                  <c:v>0.35346889952153099</c:v>
                </c:pt>
                <c:pt idx="1184">
                  <c:v>0.35406698564593297</c:v>
                </c:pt>
                <c:pt idx="1185">
                  <c:v>0.35406698564593297</c:v>
                </c:pt>
                <c:pt idx="1186">
                  <c:v>0.35466507177033502</c:v>
                </c:pt>
                <c:pt idx="1187">
                  <c:v>0.35466507177033502</c:v>
                </c:pt>
                <c:pt idx="1188">
                  <c:v>0.355263157894737</c:v>
                </c:pt>
                <c:pt idx="1189">
                  <c:v>0.355263157894737</c:v>
                </c:pt>
                <c:pt idx="1190">
                  <c:v>0.35586124401913899</c:v>
                </c:pt>
                <c:pt idx="1191">
                  <c:v>0.35586124401913899</c:v>
                </c:pt>
                <c:pt idx="1192">
                  <c:v>0.35645933014354098</c:v>
                </c:pt>
                <c:pt idx="1193">
                  <c:v>0.35645933014354098</c:v>
                </c:pt>
                <c:pt idx="1194">
                  <c:v>0.35705741626794302</c:v>
                </c:pt>
                <c:pt idx="1195">
                  <c:v>0.35705741626794302</c:v>
                </c:pt>
                <c:pt idx="1196">
                  <c:v>0.357655502392345</c:v>
                </c:pt>
                <c:pt idx="1197">
                  <c:v>0.357655502392345</c:v>
                </c:pt>
                <c:pt idx="1198">
                  <c:v>0.35825358851674599</c:v>
                </c:pt>
                <c:pt idx="1199">
                  <c:v>0.35825358851674599</c:v>
                </c:pt>
                <c:pt idx="1200">
                  <c:v>0.35885167464114798</c:v>
                </c:pt>
                <c:pt idx="1201">
                  <c:v>0.35885167464114798</c:v>
                </c:pt>
                <c:pt idx="1202">
                  <c:v>0.35944976076555002</c:v>
                </c:pt>
                <c:pt idx="1203">
                  <c:v>0.35944976076555002</c:v>
                </c:pt>
                <c:pt idx="1204">
                  <c:v>0.36004784688995201</c:v>
                </c:pt>
                <c:pt idx="1205">
                  <c:v>0.36004784688995201</c:v>
                </c:pt>
                <c:pt idx="1206">
                  <c:v>0.36064593301435399</c:v>
                </c:pt>
                <c:pt idx="1207">
                  <c:v>0.36064593301435399</c:v>
                </c:pt>
                <c:pt idx="1208">
                  <c:v>0.36124401913875598</c:v>
                </c:pt>
                <c:pt idx="1209">
                  <c:v>0.36124401913875598</c:v>
                </c:pt>
                <c:pt idx="1210">
                  <c:v>0.36184210526315802</c:v>
                </c:pt>
                <c:pt idx="1211">
                  <c:v>0.36184210526315802</c:v>
                </c:pt>
                <c:pt idx="1212">
                  <c:v>0.36244019138756001</c:v>
                </c:pt>
                <c:pt idx="1213">
                  <c:v>0.36244019138756001</c:v>
                </c:pt>
                <c:pt idx="1214">
                  <c:v>0.36303827751196199</c:v>
                </c:pt>
                <c:pt idx="1215">
                  <c:v>0.36303827751196199</c:v>
                </c:pt>
                <c:pt idx="1216">
                  <c:v>0.36363636363636398</c:v>
                </c:pt>
                <c:pt idx="1217">
                  <c:v>0.36363636363636398</c:v>
                </c:pt>
                <c:pt idx="1218">
                  <c:v>0.36423444976076602</c:v>
                </c:pt>
                <c:pt idx="1219">
                  <c:v>0.36423444976076602</c:v>
                </c:pt>
                <c:pt idx="1220">
                  <c:v>0.36483253588516701</c:v>
                </c:pt>
                <c:pt idx="1221">
                  <c:v>0.36483253588516701</c:v>
                </c:pt>
                <c:pt idx="1222">
                  <c:v>0.36543062200956899</c:v>
                </c:pt>
                <c:pt idx="1223">
                  <c:v>0.36543062200956899</c:v>
                </c:pt>
                <c:pt idx="1224">
                  <c:v>0.36602870813397098</c:v>
                </c:pt>
                <c:pt idx="1225">
                  <c:v>0.36602870813397098</c:v>
                </c:pt>
                <c:pt idx="1226">
                  <c:v>0.36662679425837302</c:v>
                </c:pt>
                <c:pt idx="1227">
                  <c:v>0.36662679425837302</c:v>
                </c:pt>
                <c:pt idx="1228">
                  <c:v>0.36722488038277501</c:v>
                </c:pt>
                <c:pt idx="1229">
                  <c:v>0.36722488038277501</c:v>
                </c:pt>
                <c:pt idx="1230">
                  <c:v>0.367822966507177</c:v>
                </c:pt>
                <c:pt idx="1231">
                  <c:v>0.367822966507177</c:v>
                </c:pt>
                <c:pt idx="1232">
                  <c:v>0.36842105263157898</c:v>
                </c:pt>
                <c:pt idx="1233">
                  <c:v>0.36842105263157898</c:v>
                </c:pt>
                <c:pt idx="1234">
                  <c:v>0.36901913875598102</c:v>
                </c:pt>
                <c:pt idx="1235">
                  <c:v>0.36901913875598102</c:v>
                </c:pt>
                <c:pt idx="1236">
                  <c:v>0.36961722488038301</c:v>
                </c:pt>
                <c:pt idx="1237">
                  <c:v>0.36961722488038301</c:v>
                </c:pt>
                <c:pt idx="1238">
                  <c:v>0.370215311004785</c:v>
                </c:pt>
                <c:pt idx="1239">
                  <c:v>0.370215311004785</c:v>
                </c:pt>
                <c:pt idx="1240">
                  <c:v>0.37081339712918698</c:v>
                </c:pt>
                <c:pt idx="1241">
                  <c:v>0.37081339712918698</c:v>
                </c:pt>
                <c:pt idx="1242">
                  <c:v>0.37141148325358903</c:v>
                </c:pt>
                <c:pt idx="1243">
                  <c:v>0.37141148325358903</c:v>
                </c:pt>
                <c:pt idx="1244">
                  <c:v>0.37200956937799001</c:v>
                </c:pt>
                <c:pt idx="1245">
                  <c:v>0.37200956937799001</c:v>
                </c:pt>
                <c:pt idx="1246">
                  <c:v>0.372607655502392</c:v>
                </c:pt>
                <c:pt idx="1247">
                  <c:v>0.372607655502392</c:v>
                </c:pt>
                <c:pt idx="1248">
                  <c:v>0.37320574162679399</c:v>
                </c:pt>
                <c:pt idx="1249">
                  <c:v>0.37320574162679399</c:v>
                </c:pt>
                <c:pt idx="1250">
                  <c:v>0.37380382775119603</c:v>
                </c:pt>
                <c:pt idx="1251">
                  <c:v>0.37380382775119603</c:v>
                </c:pt>
                <c:pt idx="1252">
                  <c:v>0.37440191387559801</c:v>
                </c:pt>
                <c:pt idx="1253">
                  <c:v>0.37440191387559801</c:v>
                </c:pt>
                <c:pt idx="1254">
                  <c:v>0.375</c:v>
                </c:pt>
                <c:pt idx="1255">
                  <c:v>0.375</c:v>
                </c:pt>
                <c:pt idx="1256">
                  <c:v>0.37559808612440199</c:v>
                </c:pt>
                <c:pt idx="1257">
                  <c:v>0.37559808612440199</c:v>
                </c:pt>
                <c:pt idx="1258">
                  <c:v>0.37619617224880397</c:v>
                </c:pt>
                <c:pt idx="1259">
                  <c:v>0.37619617224880397</c:v>
                </c:pt>
                <c:pt idx="1260">
                  <c:v>0.37679425837320601</c:v>
                </c:pt>
                <c:pt idx="1261">
                  <c:v>0.37679425837320601</c:v>
                </c:pt>
                <c:pt idx="1262">
                  <c:v>0.377392344497608</c:v>
                </c:pt>
                <c:pt idx="1263">
                  <c:v>0.377392344497608</c:v>
                </c:pt>
                <c:pt idx="1264">
                  <c:v>0.37799043062200999</c:v>
                </c:pt>
                <c:pt idx="1265">
                  <c:v>0.37799043062200999</c:v>
                </c:pt>
                <c:pt idx="1266">
                  <c:v>0.37858851674641197</c:v>
                </c:pt>
                <c:pt idx="1267">
                  <c:v>0.37858851674641197</c:v>
                </c:pt>
                <c:pt idx="1268">
                  <c:v>0.37918660287081302</c:v>
                </c:pt>
                <c:pt idx="1269">
                  <c:v>0.37918660287081302</c:v>
                </c:pt>
                <c:pt idx="1270">
                  <c:v>0.379784688995215</c:v>
                </c:pt>
                <c:pt idx="1271">
                  <c:v>0.379784688995215</c:v>
                </c:pt>
                <c:pt idx="1272">
                  <c:v>0.38038277511961699</c:v>
                </c:pt>
                <c:pt idx="1273">
                  <c:v>0.38038277511961699</c:v>
                </c:pt>
                <c:pt idx="1274">
                  <c:v>0.38098086124401898</c:v>
                </c:pt>
                <c:pt idx="1275">
                  <c:v>0.38098086124401898</c:v>
                </c:pt>
                <c:pt idx="1276">
                  <c:v>0.38157894736842102</c:v>
                </c:pt>
                <c:pt idx="1277">
                  <c:v>0.38157894736842102</c:v>
                </c:pt>
                <c:pt idx="1278">
                  <c:v>0.382177033492823</c:v>
                </c:pt>
                <c:pt idx="1279">
                  <c:v>0.382177033492823</c:v>
                </c:pt>
                <c:pt idx="1280">
                  <c:v>0.38277511961722499</c:v>
                </c:pt>
                <c:pt idx="1281">
                  <c:v>0.38277511961722499</c:v>
                </c:pt>
                <c:pt idx="1282">
                  <c:v>0.38337320574162698</c:v>
                </c:pt>
                <c:pt idx="1283">
                  <c:v>0.38337320574162698</c:v>
                </c:pt>
                <c:pt idx="1284">
                  <c:v>0.38397129186602902</c:v>
                </c:pt>
                <c:pt idx="1285">
                  <c:v>0.38397129186602902</c:v>
                </c:pt>
                <c:pt idx="1286">
                  <c:v>0.38456937799043101</c:v>
                </c:pt>
                <c:pt idx="1287">
                  <c:v>0.38456937799043101</c:v>
                </c:pt>
                <c:pt idx="1288">
                  <c:v>0.38516746411483299</c:v>
                </c:pt>
                <c:pt idx="1289">
                  <c:v>0.38516746411483299</c:v>
                </c:pt>
                <c:pt idx="1290">
                  <c:v>0.38576555023923398</c:v>
                </c:pt>
                <c:pt idx="1291">
                  <c:v>0.38576555023923398</c:v>
                </c:pt>
                <c:pt idx="1292">
                  <c:v>0.38636363636363602</c:v>
                </c:pt>
                <c:pt idx="1293">
                  <c:v>0.38636363636363602</c:v>
                </c:pt>
                <c:pt idx="1294">
                  <c:v>0.38696172248803801</c:v>
                </c:pt>
                <c:pt idx="1295">
                  <c:v>0.38696172248803801</c:v>
                </c:pt>
                <c:pt idx="1296">
                  <c:v>0.38755980861243999</c:v>
                </c:pt>
                <c:pt idx="1297">
                  <c:v>0.38755980861243999</c:v>
                </c:pt>
                <c:pt idx="1298">
                  <c:v>0.38815789473684198</c:v>
                </c:pt>
                <c:pt idx="1299">
                  <c:v>0.38815789473684198</c:v>
                </c:pt>
                <c:pt idx="1300">
                  <c:v>0.38875598086124402</c:v>
                </c:pt>
                <c:pt idx="1301">
                  <c:v>0.38875598086124402</c:v>
                </c:pt>
                <c:pt idx="1302">
                  <c:v>0.38935406698564601</c:v>
                </c:pt>
                <c:pt idx="1303">
                  <c:v>0.38935406698564601</c:v>
                </c:pt>
                <c:pt idx="1304">
                  <c:v>0.38995215311004799</c:v>
                </c:pt>
                <c:pt idx="1305">
                  <c:v>0.38995215311004799</c:v>
                </c:pt>
                <c:pt idx="1306">
                  <c:v>0.39055023923444998</c:v>
                </c:pt>
                <c:pt idx="1307">
                  <c:v>0.39055023923444998</c:v>
                </c:pt>
                <c:pt idx="1308">
                  <c:v>0.39114832535885202</c:v>
                </c:pt>
                <c:pt idx="1309">
                  <c:v>0.39114832535885202</c:v>
                </c:pt>
                <c:pt idx="1310">
                  <c:v>0.39174641148325401</c:v>
                </c:pt>
                <c:pt idx="1311">
                  <c:v>0.39174641148325401</c:v>
                </c:pt>
                <c:pt idx="1312">
                  <c:v>0.392344497607656</c:v>
                </c:pt>
                <c:pt idx="1313">
                  <c:v>0.392344497607656</c:v>
                </c:pt>
                <c:pt idx="1314">
                  <c:v>0.39294258373205698</c:v>
                </c:pt>
                <c:pt idx="1315">
                  <c:v>0.39294258373205698</c:v>
                </c:pt>
                <c:pt idx="1316">
                  <c:v>0.39354066985645902</c:v>
                </c:pt>
                <c:pt idx="1317">
                  <c:v>0.39354066985645902</c:v>
                </c:pt>
                <c:pt idx="1318">
                  <c:v>0.39413875598086101</c:v>
                </c:pt>
                <c:pt idx="1319">
                  <c:v>0.39413875598086101</c:v>
                </c:pt>
                <c:pt idx="1320">
                  <c:v>0.394736842105263</c:v>
                </c:pt>
                <c:pt idx="1321">
                  <c:v>0.394736842105263</c:v>
                </c:pt>
                <c:pt idx="1322">
                  <c:v>0.39533492822966498</c:v>
                </c:pt>
                <c:pt idx="1323">
                  <c:v>0.39533492822966498</c:v>
                </c:pt>
                <c:pt idx="1324">
                  <c:v>0.39593301435406703</c:v>
                </c:pt>
                <c:pt idx="1325">
                  <c:v>0.39593301435406703</c:v>
                </c:pt>
                <c:pt idx="1326">
                  <c:v>0.39653110047846901</c:v>
                </c:pt>
                <c:pt idx="1327">
                  <c:v>0.39653110047846901</c:v>
                </c:pt>
                <c:pt idx="1328">
                  <c:v>0.397129186602871</c:v>
                </c:pt>
                <c:pt idx="1329">
                  <c:v>0.397129186602871</c:v>
                </c:pt>
                <c:pt idx="1330">
                  <c:v>0.39772727272727298</c:v>
                </c:pt>
                <c:pt idx="1331">
                  <c:v>0.39772727272727298</c:v>
                </c:pt>
                <c:pt idx="1332">
                  <c:v>0.39832535885167503</c:v>
                </c:pt>
                <c:pt idx="1333">
                  <c:v>0.39832535885167503</c:v>
                </c:pt>
                <c:pt idx="1334">
                  <c:v>0.39892344497607701</c:v>
                </c:pt>
                <c:pt idx="1335">
                  <c:v>0.39892344497607701</c:v>
                </c:pt>
                <c:pt idx="1336">
                  <c:v>0.399521531100478</c:v>
                </c:pt>
                <c:pt idx="1337">
                  <c:v>0.399521531100478</c:v>
                </c:pt>
                <c:pt idx="1338">
                  <c:v>0.40011961722487999</c:v>
                </c:pt>
                <c:pt idx="1339">
                  <c:v>0.40011961722487999</c:v>
                </c:pt>
                <c:pt idx="1340">
                  <c:v>0.40071770334928197</c:v>
                </c:pt>
                <c:pt idx="1341">
                  <c:v>0.40071770334928197</c:v>
                </c:pt>
                <c:pt idx="1342">
                  <c:v>0.40131578947368401</c:v>
                </c:pt>
                <c:pt idx="1343">
                  <c:v>0.40131578947368401</c:v>
                </c:pt>
                <c:pt idx="1344">
                  <c:v>0.401913875598086</c:v>
                </c:pt>
                <c:pt idx="1345">
                  <c:v>0.401913875598086</c:v>
                </c:pt>
                <c:pt idx="1346">
                  <c:v>0.40251196172248799</c:v>
                </c:pt>
                <c:pt idx="1347">
                  <c:v>0.40251196172248799</c:v>
                </c:pt>
                <c:pt idx="1348">
                  <c:v>0.40311004784688997</c:v>
                </c:pt>
                <c:pt idx="1349">
                  <c:v>0.40311004784688997</c:v>
                </c:pt>
                <c:pt idx="1350">
                  <c:v>0.40370813397129202</c:v>
                </c:pt>
                <c:pt idx="1351">
                  <c:v>0.40370813397129202</c:v>
                </c:pt>
                <c:pt idx="1352">
                  <c:v>0.404306220095694</c:v>
                </c:pt>
                <c:pt idx="1353">
                  <c:v>0.404306220095694</c:v>
                </c:pt>
                <c:pt idx="1354">
                  <c:v>0.40490430622009599</c:v>
                </c:pt>
                <c:pt idx="1355">
                  <c:v>0.40490430622009599</c:v>
                </c:pt>
                <c:pt idx="1356">
                  <c:v>0.40550239234449797</c:v>
                </c:pt>
                <c:pt idx="1357">
                  <c:v>0.40550239234449797</c:v>
                </c:pt>
                <c:pt idx="1358">
                  <c:v>0.40610047846890002</c:v>
                </c:pt>
                <c:pt idx="1359">
                  <c:v>0.40610047846890002</c:v>
                </c:pt>
                <c:pt idx="1360">
                  <c:v>0.406698564593301</c:v>
                </c:pt>
                <c:pt idx="1361">
                  <c:v>0.406698564593301</c:v>
                </c:pt>
                <c:pt idx="1362">
                  <c:v>0.40729665071770299</c:v>
                </c:pt>
                <c:pt idx="1363">
                  <c:v>0.40729665071770299</c:v>
                </c:pt>
                <c:pt idx="1364">
                  <c:v>0.40789473684210498</c:v>
                </c:pt>
                <c:pt idx="1365">
                  <c:v>0.40789473684210498</c:v>
                </c:pt>
                <c:pt idx="1366">
                  <c:v>0.40849282296650702</c:v>
                </c:pt>
                <c:pt idx="1367">
                  <c:v>0.40849282296650702</c:v>
                </c:pt>
                <c:pt idx="1368">
                  <c:v>0.40909090909090901</c:v>
                </c:pt>
                <c:pt idx="1369">
                  <c:v>0.40909090909090901</c:v>
                </c:pt>
                <c:pt idx="1370">
                  <c:v>0.40968899521531099</c:v>
                </c:pt>
                <c:pt idx="1371">
                  <c:v>0.40968899521531099</c:v>
                </c:pt>
                <c:pt idx="1372">
                  <c:v>0.41028708133971298</c:v>
                </c:pt>
                <c:pt idx="1373">
                  <c:v>0.41028708133971298</c:v>
                </c:pt>
                <c:pt idx="1374">
                  <c:v>0.41088516746411502</c:v>
                </c:pt>
                <c:pt idx="1375">
                  <c:v>0.41088516746411502</c:v>
                </c:pt>
                <c:pt idx="1376">
                  <c:v>0.41148325358851701</c:v>
                </c:pt>
                <c:pt idx="1377">
                  <c:v>0.41148325358851701</c:v>
                </c:pt>
                <c:pt idx="1378">
                  <c:v>0.41208133971291899</c:v>
                </c:pt>
                <c:pt idx="1379">
                  <c:v>0.41208133971291899</c:v>
                </c:pt>
                <c:pt idx="1380">
                  <c:v>0.41267942583732098</c:v>
                </c:pt>
                <c:pt idx="1381">
                  <c:v>0.41267942583732098</c:v>
                </c:pt>
                <c:pt idx="1382">
                  <c:v>0.41327751196172202</c:v>
                </c:pt>
                <c:pt idx="1383">
                  <c:v>0.41327751196172202</c:v>
                </c:pt>
                <c:pt idx="1384">
                  <c:v>0.41387559808612401</c:v>
                </c:pt>
                <c:pt idx="1385">
                  <c:v>0.41387559808612401</c:v>
                </c:pt>
                <c:pt idx="1386">
                  <c:v>0.41447368421052599</c:v>
                </c:pt>
                <c:pt idx="1387">
                  <c:v>0.41447368421052599</c:v>
                </c:pt>
                <c:pt idx="1388">
                  <c:v>0.41507177033492798</c:v>
                </c:pt>
                <c:pt idx="1389">
                  <c:v>0.41507177033492798</c:v>
                </c:pt>
                <c:pt idx="1390">
                  <c:v>0.41566985645933002</c:v>
                </c:pt>
                <c:pt idx="1391">
                  <c:v>0.41566985645933002</c:v>
                </c:pt>
                <c:pt idx="1392">
                  <c:v>0.41626794258373201</c:v>
                </c:pt>
                <c:pt idx="1393">
                  <c:v>0.41626794258373201</c:v>
                </c:pt>
                <c:pt idx="1394">
                  <c:v>0.416866028708134</c:v>
                </c:pt>
                <c:pt idx="1395">
                  <c:v>0.416866028708134</c:v>
                </c:pt>
                <c:pt idx="1396">
                  <c:v>0.41746411483253598</c:v>
                </c:pt>
                <c:pt idx="1397">
                  <c:v>0.41746411483253598</c:v>
                </c:pt>
                <c:pt idx="1398">
                  <c:v>0.41806220095693802</c:v>
                </c:pt>
                <c:pt idx="1399">
                  <c:v>0.41806220095693802</c:v>
                </c:pt>
                <c:pt idx="1400">
                  <c:v>0.41866028708134001</c:v>
                </c:pt>
                <c:pt idx="1401">
                  <c:v>0.41866028708134001</c:v>
                </c:pt>
                <c:pt idx="1402">
                  <c:v>0.419258373205742</c:v>
                </c:pt>
                <c:pt idx="1403">
                  <c:v>0.419258373205742</c:v>
                </c:pt>
                <c:pt idx="1404">
                  <c:v>0.41985645933014398</c:v>
                </c:pt>
                <c:pt idx="1405">
                  <c:v>0.41985645933014398</c:v>
                </c:pt>
                <c:pt idx="1406">
                  <c:v>0.42045454545454503</c:v>
                </c:pt>
                <c:pt idx="1407">
                  <c:v>0.42045454545454503</c:v>
                </c:pt>
                <c:pt idx="1408">
                  <c:v>0.42105263157894701</c:v>
                </c:pt>
                <c:pt idx="1409">
                  <c:v>0.42105263157894701</c:v>
                </c:pt>
                <c:pt idx="1410">
                  <c:v>0.421650717703349</c:v>
                </c:pt>
                <c:pt idx="1411">
                  <c:v>0.421650717703349</c:v>
                </c:pt>
                <c:pt idx="1412">
                  <c:v>0.42224880382775098</c:v>
                </c:pt>
                <c:pt idx="1413">
                  <c:v>0.42224880382775098</c:v>
                </c:pt>
                <c:pt idx="1414">
                  <c:v>0.42284688995215303</c:v>
                </c:pt>
                <c:pt idx="1415">
                  <c:v>0.42284688995215303</c:v>
                </c:pt>
                <c:pt idx="1416">
                  <c:v>0.42344497607655501</c:v>
                </c:pt>
                <c:pt idx="1417">
                  <c:v>0.42344497607655501</c:v>
                </c:pt>
                <c:pt idx="1418">
                  <c:v>0.424043062200957</c:v>
                </c:pt>
                <c:pt idx="1419">
                  <c:v>0.424043062200957</c:v>
                </c:pt>
                <c:pt idx="1420">
                  <c:v>0.42464114832535899</c:v>
                </c:pt>
                <c:pt idx="1421">
                  <c:v>0.42464114832535899</c:v>
                </c:pt>
                <c:pt idx="1422">
                  <c:v>0.42523923444976103</c:v>
                </c:pt>
                <c:pt idx="1423">
                  <c:v>0.42523923444976103</c:v>
                </c:pt>
                <c:pt idx="1424">
                  <c:v>0.42583732057416301</c:v>
                </c:pt>
                <c:pt idx="1425">
                  <c:v>0.42583732057416301</c:v>
                </c:pt>
                <c:pt idx="1426">
                  <c:v>0.426435406698565</c:v>
                </c:pt>
                <c:pt idx="1427">
                  <c:v>0.426435406698565</c:v>
                </c:pt>
                <c:pt idx="1428">
                  <c:v>0.42703349282296699</c:v>
                </c:pt>
                <c:pt idx="1429">
                  <c:v>0.42703349282296699</c:v>
                </c:pt>
                <c:pt idx="1430">
                  <c:v>0.42763157894736797</c:v>
                </c:pt>
                <c:pt idx="1431">
                  <c:v>0.42763157894736797</c:v>
                </c:pt>
                <c:pt idx="1432">
                  <c:v>0.42822966507177002</c:v>
                </c:pt>
                <c:pt idx="1433">
                  <c:v>0.42822966507177002</c:v>
                </c:pt>
                <c:pt idx="1434">
                  <c:v>0.428827751196172</c:v>
                </c:pt>
                <c:pt idx="1435">
                  <c:v>0.428827751196172</c:v>
                </c:pt>
                <c:pt idx="1436">
                  <c:v>0.42942583732057399</c:v>
                </c:pt>
                <c:pt idx="1437">
                  <c:v>0.42942583732057399</c:v>
                </c:pt>
                <c:pt idx="1438">
                  <c:v>0.43002392344497598</c:v>
                </c:pt>
                <c:pt idx="1439">
                  <c:v>0.43002392344497598</c:v>
                </c:pt>
                <c:pt idx="1440">
                  <c:v>0.43062200956937802</c:v>
                </c:pt>
                <c:pt idx="1441">
                  <c:v>0.43062200956937802</c:v>
                </c:pt>
                <c:pt idx="1442">
                  <c:v>0.43122009569378</c:v>
                </c:pt>
                <c:pt idx="1443">
                  <c:v>0.43122009569378</c:v>
                </c:pt>
                <c:pt idx="1444">
                  <c:v>0.43181818181818199</c:v>
                </c:pt>
                <c:pt idx="1445">
                  <c:v>0.43181818181818199</c:v>
                </c:pt>
                <c:pt idx="1446">
                  <c:v>0.43241626794258398</c:v>
                </c:pt>
                <c:pt idx="1447">
                  <c:v>0.43241626794258398</c:v>
                </c:pt>
                <c:pt idx="1448">
                  <c:v>0.43301435406698602</c:v>
                </c:pt>
                <c:pt idx="1449">
                  <c:v>0.43301435406698602</c:v>
                </c:pt>
                <c:pt idx="1450">
                  <c:v>0.433612440191388</c:v>
                </c:pt>
                <c:pt idx="1451">
                  <c:v>0.433612440191388</c:v>
                </c:pt>
                <c:pt idx="1452">
                  <c:v>0.43421052631578999</c:v>
                </c:pt>
                <c:pt idx="1453">
                  <c:v>0.43421052631578999</c:v>
                </c:pt>
                <c:pt idx="1454">
                  <c:v>0.43480861244019098</c:v>
                </c:pt>
                <c:pt idx="1455">
                  <c:v>0.43480861244019098</c:v>
                </c:pt>
                <c:pt idx="1456">
                  <c:v>0.43540669856459302</c:v>
                </c:pt>
                <c:pt idx="1457">
                  <c:v>0.43540669856459302</c:v>
                </c:pt>
                <c:pt idx="1458">
                  <c:v>0.43600478468899501</c:v>
                </c:pt>
                <c:pt idx="1459">
                  <c:v>0.43600478468899501</c:v>
                </c:pt>
                <c:pt idx="1460">
                  <c:v>0.43660287081339699</c:v>
                </c:pt>
                <c:pt idx="1461">
                  <c:v>0.43660287081339699</c:v>
                </c:pt>
                <c:pt idx="1462">
                  <c:v>0.43720095693779898</c:v>
                </c:pt>
                <c:pt idx="1463">
                  <c:v>0.43720095693779898</c:v>
                </c:pt>
                <c:pt idx="1464">
                  <c:v>0.43779904306220102</c:v>
                </c:pt>
                <c:pt idx="1465">
                  <c:v>0.43779904306220102</c:v>
                </c:pt>
                <c:pt idx="1466">
                  <c:v>0.43839712918660301</c:v>
                </c:pt>
                <c:pt idx="1467">
                  <c:v>0.43839712918660301</c:v>
                </c:pt>
                <c:pt idx="1468">
                  <c:v>0.43899521531100499</c:v>
                </c:pt>
                <c:pt idx="1469">
                  <c:v>0.43899521531100499</c:v>
                </c:pt>
                <c:pt idx="1470">
                  <c:v>0.43959330143540698</c:v>
                </c:pt>
                <c:pt idx="1471">
                  <c:v>0.43959330143540698</c:v>
                </c:pt>
                <c:pt idx="1472">
                  <c:v>0.44019138755980902</c:v>
                </c:pt>
                <c:pt idx="1473">
                  <c:v>0.44019138755980902</c:v>
                </c:pt>
                <c:pt idx="1474">
                  <c:v>0.44078947368421101</c:v>
                </c:pt>
                <c:pt idx="1475">
                  <c:v>0.44078947368421101</c:v>
                </c:pt>
                <c:pt idx="1476">
                  <c:v>0.441387559808612</c:v>
                </c:pt>
                <c:pt idx="1477">
                  <c:v>0.441387559808612</c:v>
                </c:pt>
                <c:pt idx="1478">
                  <c:v>0.44198564593301398</c:v>
                </c:pt>
                <c:pt idx="1479">
                  <c:v>0.44198564593301398</c:v>
                </c:pt>
                <c:pt idx="1480">
                  <c:v>0.44258373205741602</c:v>
                </c:pt>
                <c:pt idx="1481">
                  <c:v>0.44258373205741602</c:v>
                </c:pt>
                <c:pt idx="1482">
                  <c:v>0.44318181818181801</c:v>
                </c:pt>
                <c:pt idx="1483">
                  <c:v>0.44318181818181801</c:v>
                </c:pt>
                <c:pt idx="1484">
                  <c:v>0.44377990430622</c:v>
                </c:pt>
                <c:pt idx="1485">
                  <c:v>0.44377990430622</c:v>
                </c:pt>
                <c:pt idx="1486">
                  <c:v>0.44437799043062198</c:v>
                </c:pt>
                <c:pt idx="1487">
                  <c:v>0.44437799043062198</c:v>
                </c:pt>
                <c:pt idx="1488">
                  <c:v>0.44497607655502402</c:v>
                </c:pt>
                <c:pt idx="1489">
                  <c:v>0.44497607655502402</c:v>
                </c:pt>
                <c:pt idx="1490">
                  <c:v>0.44557416267942601</c:v>
                </c:pt>
                <c:pt idx="1491">
                  <c:v>0.44557416267942601</c:v>
                </c:pt>
                <c:pt idx="1492">
                  <c:v>0.446172248803828</c:v>
                </c:pt>
                <c:pt idx="1493">
                  <c:v>0.446172248803828</c:v>
                </c:pt>
                <c:pt idx="1494">
                  <c:v>0.44677033492822998</c:v>
                </c:pt>
                <c:pt idx="1495">
                  <c:v>0.44677033492822998</c:v>
                </c:pt>
                <c:pt idx="1496">
                  <c:v>0.44736842105263203</c:v>
                </c:pt>
                <c:pt idx="1497">
                  <c:v>0.44736842105263203</c:v>
                </c:pt>
                <c:pt idx="1498">
                  <c:v>0.44796650717703401</c:v>
                </c:pt>
                <c:pt idx="1499">
                  <c:v>0.44796650717703401</c:v>
                </c:pt>
                <c:pt idx="1500">
                  <c:v>0.448564593301435</c:v>
                </c:pt>
                <c:pt idx="1501">
                  <c:v>0.448564593301435</c:v>
                </c:pt>
                <c:pt idx="1502">
                  <c:v>0.44916267942583699</c:v>
                </c:pt>
                <c:pt idx="1503">
                  <c:v>0.44916267942583699</c:v>
                </c:pt>
                <c:pt idx="1504">
                  <c:v>0.44976076555023897</c:v>
                </c:pt>
                <c:pt idx="1505">
                  <c:v>0.44976076555023897</c:v>
                </c:pt>
                <c:pt idx="1506">
                  <c:v>0.45035885167464101</c:v>
                </c:pt>
                <c:pt idx="1507">
                  <c:v>0.45035885167464101</c:v>
                </c:pt>
                <c:pt idx="1508">
                  <c:v>0.450956937799043</c:v>
                </c:pt>
                <c:pt idx="1509">
                  <c:v>0.450956937799043</c:v>
                </c:pt>
                <c:pt idx="1510">
                  <c:v>0.45155502392344499</c:v>
                </c:pt>
                <c:pt idx="1511">
                  <c:v>0.45155502392344499</c:v>
                </c:pt>
                <c:pt idx="1512">
                  <c:v>0.45215311004784697</c:v>
                </c:pt>
                <c:pt idx="1513">
                  <c:v>0.45215311004784697</c:v>
                </c:pt>
                <c:pt idx="1514">
                  <c:v>0.45275119617224902</c:v>
                </c:pt>
                <c:pt idx="1515">
                  <c:v>0.45275119617224902</c:v>
                </c:pt>
                <c:pt idx="1516">
                  <c:v>0.453349282296651</c:v>
                </c:pt>
                <c:pt idx="1517">
                  <c:v>0.453349282296651</c:v>
                </c:pt>
                <c:pt idx="1518">
                  <c:v>0.45394736842105299</c:v>
                </c:pt>
                <c:pt idx="1519">
                  <c:v>0.45394736842105299</c:v>
                </c:pt>
                <c:pt idx="1520">
                  <c:v>0.45454545454545497</c:v>
                </c:pt>
                <c:pt idx="1521">
                  <c:v>0.45454545454545497</c:v>
                </c:pt>
                <c:pt idx="1522">
                  <c:v>0.45514354066985602</c:v>
                </c:pt>
                <c:pt idx="1523">
                  <c:v>0.45514354066985602</c:v>
                </c:pt>
                <c:pt idx="1524">
                  <c:v>0.455741626794258</c:v>
                </c:pt>
                <c:pt idx="1525">
                  <c:v>0.455741626794258</c:v>
                </c:pt>
                <c:pt idx="1526">
                  <c:v>0.45633971291865999</c:v>
                </c:pt>
                <c:pt idx="1527">
                  <c:v>0.45633971291865999</c:v>
                </c:pt>
                <c:pt idx="1528">
                  <c:v>0.45693779904306198</c:v>
                </c:pt>
                <c:pt idx="1529">
                  <c:v>0.45693779904306198</c:v>
                </c:pt>
                <c:pt idx="1530">
                  <c:v>0.45753588516746402</c:v>
                </c:pt>
                <c:pt idx="1531">
                  <c:v>0.45753588516746402</c:v>
                </c:pt>
                <c:pt idx="1532">
                  <c:v>0.458133971291866</c:v>
                </c:pt>
                <c:pt idx="1533">
                  <c:v>0.458133971291866</c:v>
                </c:pt>
                <c:pt idx="1534">
                  <c:v>0.45873205741626799</c:v>
                </c:pt>
                <c:pt idx="1535">
                  <c:v>0.45873205741626799</c:v>
                </c:pt>
                <c:pt idx="1536">
                  <c:v>0.45933014354066998</c:v>
                </c:pt>
                <c:pt idx="1537">
                  <c:v>0.45933014354066998</c:v>
                </c:pt>
                <c:pt idx="1538">
                  <c:v>0.45992822966507202</c:v>
                </c:pt>
                <c:pt idx="1539">
                  <c:v>0.45992822966507202</c:v>
                </c:pt>
                <c:pt idx="1540">
                  <c:v>0.46052631578947401</c:v>
                </c:pt>
                <c:pt idx="1541">
                  <c:v>0.46052631578947401</c:v>
                </c:pt>
                <c:pt idx="1542">
                  <c:v>0.46112440191387599</c:v>
                </c:pt>
                <c:pt idx="1543">
                  <c:v>0.46112440191387599</c:v>
                </c:pt>
                <c:pt idx="1544">
                  <c:v>0.46172248803827798</c:v>
                </c:pt>
                <c:pt idx="1545">
                  <c:v>0.46172248803827798</c:v>
                </c:pt>
                <c:pt idx="1546">
                  <c:v>0.46232057416267902</c:v>
                </c:pt>
                <c:pt idx="1547">
                  <c:v>0.46232057416267902</c:v>
                </c:pt>
                <c:pt idx="1548">
                  <c:v>0.46291866028708101</c:v>
                </c:pt>
                <c:pt idx="1549">
                  <c:v>0.46291866028708101</c:v>
                </c:pt>
                <c:pt idx="1550">
                  <c:v>0.46351674641148299</c:v>
                </c:pt>
                <c:pt idx="1551">
                  <c:v>0.46351674641148299</c:v>
                </c:pt>
                <c:pt idx="1552">
                  <c:v>0.46411483253588498</c:v>
                </c:pt>
                <c:pt idx="1553">
                  <c:v>0.46411483253588498</c:v>
                </c:pt>
                <c:pt idx="1554">
                  <c:v>0.46471291866028702</c:v>
                </c:pt>
                <c:pt idx="1555">
                  <c:v>0.46471291866028702</c:v>
                </c:pt>
                <c:pt idx="1556">
                  <c:v>0.46531100478468901</c:v>
                </c:pt>
                <c:pt idx="1557">
                  <c:v>0.46531100478468901</c:v>
                </c:pt>
                <c:pt idx="1558">
                  <c:v>0.46590909090909099</c:v>
                </c:pt>
                <c:pt idx="1559">
                  <c:v>0.46590909090909099</c:v>
                </c:pt>
                <c:pt idx="1560">
                  <c:v>0.46650717703349298</c:v>
                </c:pt>
                <c:pt idx="1561">
                  <c:v>0.46650717703349298</c:v>
                </c:pt>
                <c:pt idx="1562">
                  <c:v>0.46710526315789502</c:v>
                </c:pt>
                <c:pt idx="1563">
                  <c:v>0.46710526315789502</c:v>
                </c:pt>
                <c:pt idx="1564">
                  <c:v>0.46770334928229701</c:v>
                </c:pt>
                <c:pt idx="1565">
                  <c:v>0.46770334928229701</c:v>
                </c:pt>
                <c:pt idx="1566">
                  <c:v>0.468301435406699</c:v>
                </c:pt>
                <c:pt idx="1567">
                  <c:v>0.468301435406699</c:v>
                </c:pt>
                <c:pt idx="1568">
                  <c:v>0.46889952153110098</c:v>
                </c:pt>
                <c:pt idx="1569">
                  <c:v>0.46889952153110098</c:v>
                </c:pt>
                <c:pt idx="1570">
                  <c:v>0.46949760765550203</c:v>
                </c:pt>
                <c:pt idx="1571">
                  <c:v>0.46949760765550203</c:v>
                </c:pt>
                <c:pt idx="1572">
                  <c:v>0.47009569377990401</c:v>
                </c:pt>
                <c:pt idx="1573">
                  <c:v>0.47009569377990401</c:v>
                </c:pt>
                <c:pt idx="1574">
                  <c:v>0.470693779904306</c:v>
                </c:pt>
                <c:pt idx="1575">
                  <c:v>0.470693779904306</c:v>
                </c:pt>
                <c:pt idx="1576">
                  <c:v>0.47129186602870798</c:v>
                </c:pt>
                <c:pt idx="1577">
                  <c:v>0.47129186602870798</c:v>
                </c:pt>
                <c:pt idx="1578">
                  <c:v>0.47188995215311003</c:v>
                </c:pt>
                <c:pt idx="1579">
                  <c:v>0.47188995215311003</c:v>
                </c:pt>
                <c:pt idx="1580">
                  <c:v>0.47248803827751201</c:v>
                </c:pt>
                <c:pt idx="1581">
                  <c:v>0.47248803827751201</c:v>
                </c:pt>
                <c:pt idx="1582">
                  <c:v>0.473086124401914</c:v>
                </c:pt>
                <c:pt idx="1583">
                  <c:v>0.473086124401914</c:v>
                </c:pt>
                <c:pt idx="1584">
                  <c:v>0.47368421052631599</c:v>
                </c:pt>
                <c:pt idx="1585">
                  <c:v>0.47368421052631599</c:v>
                </c:pt>
                <c:pt idx="1586">
                  <c:v>0.47428229665071803</c:v>
                </c:pt>
                <c:pt idx="1587">
                  <c:v>0.47428229665071803</c:v>
                </c:pt>
                <c:pt idx="1588">
                  <c:v>0.47488038277512001</c:v>
                </c:pt>
                <c:pt idx="1589">
                  <c:v>0.47488038277512001</c:v>
                </c:pt>
                <c:pt idx="1590">
                  <c:v>0.475478468899522</c:v>
                </c:pt>
                <c:pt idx="1591">
                  <c:v>0.475478468899522</c:v>
                </c:pt>
                <c:pt idx="1592">
                  <c:v>0.47607655502392299</c:v>
                </c:pt>
                <c:pt idx="1593">
                  <c:v>0.47607655502392299</c:v>
                </c:pt>
                <c:pt idx="1594">
                  <c:v>0.47667464114832497</c:v>
                </c:pt>
                <c:pt idx="1595">
                  <c:v>0.47667464114832497</c:v>
                </c:pt>
                <c:pt idx="1596">
                  <c:v>0.47727272727272702</c:v>
                </c:pt>
                <c:pt idx="1597">
                  <c:v>0.47727272727272702</c:v>
                </c:pt>
                <c:pt idx="1598">
                  <c:v>0.477870813397129</c:v>
                </c:pt>
                <c:pt idx="1599">
                  <c:v>0.477870813397129</c:v>
                </c:pt>
                <c:pt idx="1600">
                  <c:v>0.47846889952153099</c:v>
                </c:pt>
                <c:pt idx="1601">
                  <c:v>0.47846889952153099</c:v>
                </c:pt>
                <c:pt idx="1602">
                  <c:v>0.47906698564593297</c:v>
                </c:pt>
                <c:pt idx="1603">
                  <c:v>0.47906698564593297</c:v>
                </c:pt>
                <c:pt idx="1604">
                  <c:v>0.47966507177033502</c:v>
                </c:pt>
                <c:pt idx="1605">
                  <c:v>0.47966507177033502</c:v>
                </c:pt>
                <c:pt idx="1606">
                  <c:v>0.480263157894737</c:v>
                </c:pt>
                <c:pt idx="1607">
                  <c:v>0.480263157894737</c:v>
                </c:pt>
                <c:pt idx="1608">
                  <c:v>0.48086124401913899</c:v>
                </c:pt>
                <c:pt idx="1609">
                  <c:v>0.48086124401913899</c:v>
                </c:pt>
                <c:pt idx="1610">
                  <c:v>0.48145933014354098</c:v>
                </c:pt>
                <c:pt idx="1611">
                  <c:v>0.48145933014354098</c:v>
                </c:pt>
                <c:pt idx="1612">
                  <c:v>0.48205741626794302</c:v>
                </c:pt>
                <c:pt idx="1613">
                  <c:v>0.48205741626794302</c:v>
                </c:pt>
                <c:pt idx="1614">
                  <c:v>0.482655502392345</c:v>
                </c:pt>
                <c:pt idx="1615">
                  <c:v>0.482655502392345</c:v>
                </c:pt>
                <c:pt idx="1616">
                  <c:v>0.48325358851674599</c:v>
                </c:pt>
                <c:pt idx="1617">
                  <c:v>0.48325358851674599</c:v>
                </c:pt>
                <c:pt idx="1618">
                  <c:v>0.48385167464114798</c:v>
                </c:pt>
                <c:pt idx="1619">
                  <c:v>0.48385167464114798</c:v>
                </c:pt>
                <c:pt idx="1620">
                  <c:v>0.48444976076555002</c:v>
                </c:pt>
                <c:pt idx="1621">
                  <c:v>0.48444976076555002</c:v>
                </c:pt>
                <c:pt idx="1622">
                  <c:v>0.48504784688995201</c:v>
                </c:pt>
                <c:pt idx="1623">
                  <c:v>0.48504784688995201</c:v>
                </c:pt>
                <c:pt idx="1624">
                  <c:v>0.48564593301435399</c:v>
                </c:pt>
                <c:pt idx="1625">
                  <c:v>0.48564593301435399</c:v>
                </c:pt>
                <c:pt idx="1626">
                  <c:v>0.48624401913875598</c:v>
                </c:pt>
                <c:pt idx="1627">
                  <c:v>0.48624401913875598</c:v>
                </c:pt>
                <c:pt idx="1628">
                  <c:v>0.48684210526315802</c:v>
                </c:pt>
                <c:pt idx="1629">
                  <c:v>0.48684210526315802</c:v>
                </c:pt>
                <c:pt idx="1630">
                  <c:v>0.48744019138756001</c:v>
                </c:pt>
                <c:pt idx="1631">
                  <c:v>0.48744019138756001</c:v>
                </c:pt>
                <c:pt idx="1632">
                  <c:v>0.48803827751196199</c:v>
                </c:pt>
                <c:pt idx="1633">
                  <c:v>0.48803827751196199</c:v>
                </c:pt>
                <c:pt idx="1634">
                  <c:v>0.48863636363636398</c:v>
                </c:pt>
                <c:pt idx="1635">
                  <c:v>0.48863636363636398</c:v>
                </c:pt>
                <c:pt idx="1636">
                  <c:v>0.48923444976076602</c:v>
                </c:pt>
                <c:pt idx="1637">
                  <c:v>0.48923444976076602</c:v>
                </c:pt>
                <c:pt idx="1638">
                  <c:v>0.48983253588516701</c:v>
                </c:pt>
                <c:pt idx="1639">
                  <c:v>0.48983253588516701</c:v>
                </c:pt>
                <c:pt idx="1640">
                  <c:v>0.49043062200956899</c:v>
                </c:pt>
                <c:pt idx="1641">
                  <c:v>0.49043062200956899</c:v>
                </c:pt>
                <c:pt idx="1642">
                  <c:v>0.49102870813397098</c:v>
                </c:pt>
                <c:pt idx="1643">
                  <c:v>0.49102870813397098</c:v>
                </c:pt>
                <c:pt idx="1644">
                  <c:v>0.49162679425837302</c:v>
                </c:pt>
                <c:pt idx="1645">
                  <c:v>0.49162679425837302</c:v>
                </c:pt>
                <c:pt idx="1646">
                  <c:v>0.49222488038277501</c:v>
                </c:pt>
                <c:pt idx="1647">
                  <c:v>0.49222488038277501</c:v>
                </c:pt>
                <c:pt idx="1648">
                  <c:v>0.492822966507177</c:v>
                </c:pt>
                <c:pt idx="1649">
                  <c:v>0.492822966507177</c:v>
                </c:pt>
                <c:pt idx="1650">
                  <c:v>0.49342105263157898</c:v>
                </c:pt>
                <c:pt idx="1651">
                  <c:v>0.49342105263157898</c:v>
                </c:pt>
                <c:pt idx="1652">
                  <c:v>0.49401913875598102</c:v>
                </c:pt>
                <c:pt idx="1653">
                  <c:v>0.49401913875598102</c:v>
                </c:pt>
                <c:pt idx="1654">
                  <c:v>0.49461722488038301</c:v>
                </c:pt>
                <c:pt idx="1655">
                  <c:v>0.49461722488038301</c:v>
                </c:pt>
                <c:pt idx="1656">
                  <c:v>0.495215311004785</c:v>
                </c:pt>
                <c:pt idx="1657">
                  <c:v>0.495215311004785</c:v>
                </c:pt>
                <c:pt idx="1658">
                  <c:v>0.49581339712918698</c:v>
                </c:pt>
                <c:pt idx="1659">
                  <c:v>0.49581339712918698</c:v>
                </c:pt>
                <c:pt idx="1660">
                  <c:v>0.49641148325358903</c:v>
                </c:pt>
                <c:pt idx="1661">
                  <c:v>0.49641148325358903</c:v>
                </c:pt>
                <c:pt idx="1662">
                  <c:v>0.49700956937799001</c:v>
                </c:pt>
                <c:pt idx="1663">
                  <c:v>0.49700956937799001</c:v>
                </c:pt>
                <c:pt idx="1664">
                  <c:v>0.497607655502392</c:v>
                </c:pt>
                <c:pt idx="1665">
                  <c:v>0.497607655502392</c:v>
                </c:pt>
                <c:pt idx="1666">
                  <c:v>0.49820574162679399</c:v>
                </c:pt>
                <c:pt idx="1667">
                  <c:v>0.49820574162679399</c:v>
                </c:pt>
                <c:pt idx="1668">
                  <c:v>0.49880382775119603</c:v>
                </c:pt>
                <c:pt idx="1669">
                  <c:v>0.49880382775119603</c:v>
                </c:pt>
                <c:pt idx="1670">
                  <c:v>0.49940191387559801</c:v>
                </c:pt>
                <c:pt idx="1671">
                  <c:v>0.49940191387559801</c:v>
                </c:pt>
                <c:pt idx="1672">
                  <c:v>0.5</c:v>
                </c:pt>
                <c:pt idx="1673">
                  <c:v>0.5</c:v>
                </c:pt>
                <c:pt idx="1674">
                  <c:v>0.50059808612440204</c:v>
                </c:pt>
                <c:pt idx="1675">
                  <c:v>0.50059808612440204</c:v>
                </c:pt>
                <c:pt idx="1676">
                  <c:v>0.50119617224880397</c:v>
                </c:pt>
                <c:pt idx="1677">
                  <c:v>0.50119617224880397</c:v>
                </c:pt>
                <c:pt idx="1678">
                  <c:v>0.50179425837320601</c:v>
                </c:pt>
                <c:pt idx="1679">
                  <c:v>0.50179425837320601</c:v>
                </c:pt>
                <c:pt idx="1680">
                  <c:v>0.50239234449760795</c:v>
                </c:pt>
                <c:pt idx="1681">
                  <c:v>0.50239234449760795</c:v>
                </c:pt>
                <c:pt idx="1682">
                  <c:v>0.50299043062200999</c:v>
                </c:pt>
                <c:pt idx="1683">
                  <c:v>0.50299043062200999</c:v>
                </c:pt>
                <c:pt idx="1684">
                  <c:v>0.50358851674641203</c:v>
                </c:pt>
                <c:pt idx="1685">
                  <c:v>0.50358851674641203</c:v>
                </c:pt>
                <c:pt idx="1686">
                  <c:v>0.50418660287081296</c:v>
                </c:pt>
                <c:pt idx="1687">
                  <c:v>0.50418660287081296</c:v>
                </c:pt>
                <c:pt idx="1688">
                  <c:v>0.504784688995215</c:v>
                </c:pt>
                <c:pt idx="1689">
                  <c:v>0.504784688995215</c:v>
                </c:pt>
                <c:pt idx="1690">
                  <c:v>0.50538277511961704</c:v>
                </c:pt>
                <c:pt idx="1691">
                  <c:v>0.50538277511961704</c:v>
                </c:pt>
                <c:pt idx="1692">
                  <c:v>0.50598086124401898</c:v>
                </c:pt>
                <c:pt idx="1693">
                  <c:v>0.50598086124401898</c:v>
                </c:pt>
                <c:pt idx="1694">
                  <c:v>0.50657894736842102</c:v>
                </c:pt>
                <c:pt idx="1695">
                  <c:v>0.50657894736842102</c:v>
                </c:pt>
                <c:pt idx="1696">
                  <c:v>0.50717703349282295</c:v>
                </c:pt>
                <c:pt idx="1697">
                  <c:v>0.50717703349282295</c:v>
                </c:pt>
                <c:pt idx="1698">
                  <c:v>0.50777511961722499</c:v>
                </c:pt>
                <c:pt idx="1699">
                  <c:v>0.50777511961722499</c:v>
                </c:pt>
                <c:pt idx="1700">
                  <c:v>0.50837320574162703</c:v>
                </c:pt>
                <c:pt idx="1701">
                  <c:v>0.50837320574162703</c:v>
                </c:pt>
                <c:pt idx="1702">
                  <c:v>0.50897129186602896</c:v>
                </c:pt>
                <c:pt idx="1703">
                  <c:v>0.50897129186602896</c:v>
                </c:pt>
                <c:pt idx="1704">
                  <c:v>0.50956937799043101</c:v>
                </c:pt>
                <c:pt idx="1705">
                  <c:v>0.50956937799043101</c:v>
                </c:pt>
                <c:pt idx="1706">
                  <c:v>0.51016746411483305</c:v>
                </c:pt>
                <c:pt idx="1707">
                  <c:v>0.51016746411483305</c:v>
                </c:pt>
                <c:pt idx="1708">
                  <c:v>0.51076555023923398</c:v>
                </c:pt>
                <c:pt idx="1709">
                  <c:v>0.51076555023923398</c:v>
                </c:pt>
                <c:pt idx="1710">
                  <c:v>0.51136363636363602</c:v>
                </c:pt>
                <c:pt idx="1711">
                  <c:v>0.51136363636363602</c:v>
                </c:pt>
                <c:pt idx="1712">
                  <c:v>0.51196172248803795</c:v>
                </c:pt>
                <c:pt idx="1713">
                  <c:v>0.51196172248803795</c:v>
                </c:pt>
                <c:pt idx="1714">
                  <c:v>0.51255980861243999</c:v>
                </c:pt>
                <c:pt idx="1715">
                  <c:v>0.51255980861243999</c:v>
                </c:pt>
                <c:pt idx="1716">
                  <c:v>0.51315789473684204</c:v>
                </c:pt>
                <c:pt idx="1717">
                  <c:v>0.51315789473684204</c:v>
                </c:pt>
                <c:pt idx="1718">
                  <c:v>0.51375598086124397</c:v>
                </c:pt>
                <c:pt idx="1719">
                  <c:v>0.51375598086124397</c:v>
                </c:pt>
                <c:pt idx="1720">
                  <c:v>0.51435406698564601</c:v>
                </c:pt>
                <c:pt idx="1721">
                  <c:v>0.51435406698564601</c:v>
                </c:pt>
                <c:pt idx="1722">
                  <c:v>0.51495215311004805</c:v>
                </c:pt>
                <c:pt idx="1723">
                  <c:v>0.51495215311004805</c:v>
                </c:pt>
                <c:pt idx="1724">
                  <c:v>0.51555023923444998</c:v>
                </c:pt>
                <c:pt idx="1725">
                  <c:v>0.51555023923444998</c:v>
                </c:pt>
                <c:pt idx="1726">
                  <c:v>0.51614832535885202</c:v>
                </c:pt>
                <c:pt idx="1727">
                  <c:v>0.51614832535885202</c:v>
                </c:pt>
                <c:pt idx="1728">
                  <c:v>0.51674641148325395</c:v>
                </c:pt>
                <c:pt idx="1729">
                  <c:v>0.51674641148325395</c:v>
                </c:pt>
                <c:pt idx="1730">
                  <c:v>0.517344497607656</c:v>
                </c:pt>
                <c:pt idx="1731">
                  <c:v>0.517344497607656</c:v>
                </c:pt>
                <c:pt idx="1732">
                  <c:v>0.51794258373205704</c:v>
                </c:pt>
                <c:pt idx="1733">
                  <c:v>0.51794258373205704</c:v>
                </c:pt>
                <c:pt idx="1734">
                  <c:v>0.51854066985645897</c:v>
                </c:pt>
                <c:pt idx="1735">
                  <c:v>0.51854066985645897</c:v>
                </c:pt>
                <c:pt idx="1736">
                  <c:v>0.51913875598086101</c:v>
                </c:pt>
                <c:pt idx="1737">
                  <c:v>0.51913875598086101</c:v>
                </c:pt>
                <c:pt idx="1738">
                  <c:v>0.51973684210526305</c:v>
                </c:pt>
                <c:pt idx="1739">
                  <c:v>0.51973684210526305</c:v>
                </c:pt>
                <c:pt idx="1740">
                  <c:v>0.52033492822966498</c:v>
                </c:pt>
                <c:pt idx="1741">
                  <c:v>0.52033492822966498</c:v>
                </c:pt>
                <c:pt idx="1742">
                  <c:v>0.52093301435406703</c:v>
                </c:pt>
                <c:pt idx="1743">
                  <c:v>0.52093301435406703</c:v>
                </c:pt>
                <c:pt idx="1744">
                  <c:v>0.52153110047846896</c:v>
                </c:pt>
                <c:pt idx="1745">
                  <c:v>0.52153110047846896</c:v>
                </c:pt>
                <c:pt idx="1746">
                  <c:v>0.522129186602871</c:v>
                </c:pt>
                <c:pt idx="1747">
                  <c:v>0.522129186602871</c:v>
                </c:pt>
                <c:pt idx="1748">
                  <c:v>0.52272727272727304</c:v>
                </c:pt>
                <c:pt idx="1749">
                  <c:v>0.52272727272727304</c:v>
                </c:pt>
                <c:pt idx="1750">
                  <c:v>0.52332535885167497</c:v>
                </c:pt>
                <c:pt idx="1751">
                  <c:v>0.52332535885167497</c:v>
                </c:pt>
                <c:pt idx="1752">
                  <c:v>0.52392344497607701</c:v>
                </c:pt>
                <c:pt idx="1753">
                  <c:v>0.52392344497607701</c:v>
                </c:pt>
                <c:pt idx="1754">
                  <c:v>0.52452153110047905</c:v>
                </c:pt>
                <c:pt idx="1755">
                  <c:v>0.52452153110047905</c:v>
                </c:pt>
                <c:pt idx="1756">
                  <c:v>0.52511961722487999</c:v>
                </c:pt>
                <c:pt idx="1757">
                  <c:v>0.52511961722487999</c:v>
                </c:pt>
                <c:pt idx="1758">
                  <c:v>0.52571770334928203</c:v>
                </c:pt>
                <c:pt idx="1759">
                  <c:v>0.52571770334928203</c:v>
                </c:pt>
                <c:pt idx="1760">
                  <c:v>0.52631578947368396</c:v>
                </c:pt>
                <c:pt idx="1761">
                  <c:v>0.52631578947368396</c:v>
                </c:pt>
                <c:pt idx="1762">
                  <c:v>0.526913875598086</c:v>
                </c:pt>
                <c:pt idx="1763">
                  <c:v>0.526913875598086</c:v>
                </c:pt>
                <c:pt idx="1764">
                  <c:v>0.52751196172248804</c:v>
                </c:pt>
                <c:pt idx="1765">
                  <c:v>0.52751196172248804</c:v>
                </c:pt>
                <c:pt idx="1766">
                  <c:v>0.52811004784688997</c:v>
                </c:pt>
                <c:pt idx="1767">
                  <c:v>0.52811004784688997</c:v>
                </c:pt>
                <c:pt idx="1768">
                  <c:v>0.52870813397129202</c:v>
                </c:pt>
                <c:pt idx="1769">
                  <c:v>0.52870813397129202</c:v>
                </c:pt>
                <c:pt idx="1770">
                  <c:v>0.52930622009569395</c:v>
                </c:pt>
                <c:pt idx="1771">
                  <c:v>0.52930622009569395</c:v>
                </c:pt>
                <c:pt idx="1772">
                  <c:v>0.52990430622009599</c:v>
                </c:pt>
                <c:pt idx="1773">
                  <c:v>0.52990430622009599</c:v>
                </c:pt>
                <c:pt idx="1774">
                  <c:v>0.53050239234449803</c:v>
                </c:pt>
                <c:pt idx="1775">
                  <c:v>0.53050239234449803</c:v>
                </c:pt>
                <c:pt idx="1776">
                  <c:v>0.53110047846889996</c:v>
                </c:pt>
                <c:pt idx="1777">
                  <c:v>0.53110047846889996</c:v>
                </c:pt>
                <c:pt idx="1778">
                  <c:v>0.531698564593301</c:v>
                </c:pt>
                <c:pt idx="1779">
                  <c:v>0.531698564593301</c:v>
                </c:pt>
                <c:pt idx="1780">
                  <c:v>0.53229665071770305</c:v>
                </c:pt>
                <c:pt idx="1781">
                  <c:v>0.53229665071770305</c:v>
                </c:pt>
                <c:pt idx="1782">
                  <c:v>0.53289473684210498</c:v>
                </c:pt>
                <c:pt idx="1783">
                  <c:v>0.53289473684210498</c:v>
                </c:pt>
                <c:pt idx="1784">
                  <c:v>0.53349282296650702</c:v>
                </c:pt>
                <c:pt idx="1785">
                  <c:v>0.53349282296650702</c:v>
                </c:pt>
                <c:pt idx="1786">
                  <c:v>0.53409090909090895</c:v>
                </c:pt>
                <c:pt idx="1787">
                  <c:v>0.53409090909090895</c:v>
                </c:pt>
                <c:pt idx="1788">
                  <c:v>0.53468899521531099</c:v>
                </c:pt>
                <c:pt idx="1789">
                  <c:v>0.53468899521531099</c:v>
                </c:pt>
                <c:pt idx="1790">
                  <c:v>0.53528708133971303</c:v>
                </c:pt>
                <c:pt idx="1791">
                  <c:v>0.53528708133971303</c:v>
                </c:pt>
                <c:pt idx="1792">
                  <c:v>0.53588516746411496</c:v>
                </c:pt>
                <c:pt idx="1793">
                  <c:v>0.53588516746411496</c:v>
                </c:pt>
                <c:pt idx="1794">
                  <c:v>0.53648325358851701</c:v>
                </c:pt>
                <c:pt idx="1795">
                  <c:v>0.53648325358851701</c:v>
                </c:pt>
                <c:pt idx="1796">
                  <c:v>0.53708133971291905</c:v>
                </c:pt>
                <c:pt idx="1797">
                  <c:v>0.53708133971291905</c:v>
                </c:pt>
                <c:pt idx="1798">
                  <c:v>0.53767942583732098</c:v>
                </c:pt>
                <c:pt idx="1799">
                  <c:v>0.53767942583732098</c:v>
                </c:pt>
                <c:pt idx="1800">
                  <c:v>0.53827751196172302</c:v>
                </c:pt>
                <c:pt idx="1801">
                  <c:v>0.53827751196172302</c:v>
                </c:pt>
                <c:pt idx="1802">
                  <c:v>0.53887559808612395</c:v>
                </c:pt>
                <c:pt idx="1803">
                  <c:v>0.53887559808612395</c:v>
                </c:pt>
                <c:pt idx="1804">
                  <c:v>0.53947368421052599</c:v>
                </c:pt>
                <c:pt idx="1805">
                  <c:v>0.53947368421052599</c:v>
                </c:pt>
                <c:pt idx="1806">
                  <c:v>0.54007177033492804</c:v>
                </c:pt>
                <c:pt idx="1807">
                  <c:v>0.54007177033492804</c:v>
                </c:pt>
                <c:pt idx="1808">
                  <c:v>0.54066985645932997</c:v>
                </c:pt>
                <c:pt idx="1809">
                  <c:v>0.54066985645932997</c:v>
                </c:pt>
                <c:pt idx="1810">
                  <c:v>0.54126794258373201</c:v>
                </c:pt>
                <c:pt idx="1811">
                  <c:v>0.54126794258373201</c:v>
                </c:pt>
                <c:pt idx="1812">
                  <c:v>0.54186602870813405</c:v>
                </c:pt>
                <c:pt idx="1813">
                  <c:v>0.54186602870813405</c:v>
                </c:pt>
                <c:pt idx="1814">
                  <c:v>0.54246411483253598</c:v>
                </c:pt>
                <c:pt idx="1815">
                  <c:v>0.54246411483253598</c:v>
                </c:pt>
                <c:pt idx="1816">
                  <c:v>0.54306220095693802</c:v>
                </c:pt>
                <c:pt idx="1817">
                  <c:v>0.54306220095693802</c:v>
                </c:pt>
                <c:pt idx="1818">
                  <c:v>0.54366028708133995</c:v>
                </c:pt>
                <c:pt idx="1819">
                  <c:v>0.54366028708133995</c:v>
                </c:pt>
                <c:pt idx="1820">
                  <c:v>0.544258373205742</c:v>
                </c:pt>
                <c:pt idx="1821">
                  <c:v>0.544258373205742</c:v>
                </c:pt>
                <c:pt idx="1822">
                  <c:v>0.54485645933014404</c:v>
                </c:pt>
                <c:pt idx="1823">
                  <c:v>0.54485645933014404</c:v>
                </c:pt>
                <c:pt idx="1824">
                  <c:v>0.54545454545454497</c:v>
                </c:pt>
                <c:pt idx="1825">
                  <c:v>0.54545454545454497</c:v>
                </c:pt>
                <c:pt idx="1826">
                  <c:v>0.54605263157894701</c:v>
                </c:pt>
                <c:pt idx="1827">
                  <c:v>0.54605263157894701</c:v>
                </c:pt>
                <c:pt idx="1828">
                  <c:v>0.54665071770334905</c:v>
                </c:pt>
                <c:pt idx="1829">
                  <c:v>0.54665071770334905</c:v>
                </c:pt>
                <c:pt idx="1830">
                  <c:v>0.54724880382775098</c:v>
                </c:pt>
                <c:pt idx="1831">
                  <c:v>0.54724880382775098</c:v>
                </c:pt>
                <c:pt idx="1832">
                  <c:v>0.54784688995215303</c:v>
                </c:pt>
                <c:pt idx="1833">
                  <c:v>0.54784688995215303</c:v>
                </c:pt>
                <c:pt idx="1834">
                  <c:v>0.54844497607655496</c:v>
                </c:pt>
                <c:pt idx="1835">
                  <c:v>0.54844497607655496</c:v>
                </c:pt>
                <c:pt idx="1836">
                  <c:v>0.549043062200957</c:v>
                </c:pt>
                <c:pt idx="1837">
                  <c:v>0.549043062200957</c:v>
                </c:pt>
                <c:pt idx="1838">
                  <c:v>0.54964114832535904</c:v>
                </c:pt>
                <c:pt idx="1839">
                  <c:v>0.54964114832535904</c:v>
                </c:pt>
                <c:pt idx="1840">
                  <c:v>0.55023923444976097</c:v>
                </c:pt>
                <c:pt idx="1841">
                  <c:v>0.55023923444976097</c:v>
                </c:pt>
                <c:pt idx="1842">
                  <c:v>0.55083732057416301</c:v>
                </c:pt>
                <c:pt idx="1843">
                  <c:v>0.55083732057416301</c:v>
                </c:pt>
                <c:pt idx="1844">
                  <c:v>0.55143540669856494</c:v>
                </c:pt>
                <c:pt idx="1845">
                  <c:v>0.55143540669856494</c:v>
                </c:pt>
                <c:pt idx="1846">
                  <c:v>0.55203349282296699</c:v>
                </c:pt>
                <c:pt idx="1847">
                  <c:v>0.55203349282296699</c:v>
                </c:pt>
                <c:pt idx="1848">
                  <c:v>0.55263157894736903</c:v>
                </c:pt>
                <c:pt idx="1849">
                  <c:v>0.55263157894736903</c:v>
                </c:pt>
                <c:pt idx="1850">
                  <c:v>0.55322966507176996</c:v>
                </c:pt>
                <c:pt idx="1851">
                  <c:v>0.55322966507176996</c:v>
                </c:pt>
                <c:pt idx="1852">
                  <c:v>0.553827751196172</c:v>
                </c:pt>
                <c:pt idx="1853">
                  <c:v>0.553827751196172</c:v>
                </c:pt>
                <c:pt idx="1854">
                  <c:v>0.55442583732057404</c:v>
                </c:pt>
                <c:pt idx="1855">
                  <c:v>0.55442583732057404</c:v>
                </c:pt>
                <c:pt idx="1856">
                  <c:v>0.55502392344497598</c:v>
                </c:pt>
                <c:pt idx="1857">
                  <c:v>0.55502392344497598</c:v>
                </c:pt>
                <c:pt idx="1858">
                  <c:v>0.55562200956937802</c:v>
                </c:pt>
                <c:pt idx="1859">
                  <c:v>0.55562200956937802</c:v>
                </c:pt>
                <c:pt idx="1860">
                  <c:v>0.55622009569377995</c:v>
                </c:pt>
                <c:pt idx="1861">
                  <c:v>0.55622009569377995</c:v>
                </c:pt>
                <c:pt idx="1862">
                  <c:v>0.55681818181818199</c:v>
                </c:pt>
                <c:pt idx="1863">
                  <c:v>0.55681818181818199</c:v>
                </c:pt>
                <c:pt idx="1864">
                  <c:v>0.55741626794258403</c:v>
                </c:pt>
                <c:pt idx="1865">
                  <c:v>0.55741626794258403</c:v>
                </c:pt>
                <c:pt idx="1866">
                  <c:v>0.55801435406698596</c:v>
                </c:pt>
                <c:pt idx="1867">
                  <c:v>0.55801435406698596</c:v>
                </c:pt>
                <c:pt idx="1868">
                  <c:v>0.558612440191388</c:v>
                </c:pt>
                <c:pt idx="1869">
                  <c:v>0.558612440191388</c:v>
                </c:pt>
                <c:pt idx="1870">
                  <c:v>0.55921052631579005</c:v>
                </c:pt>
                <c:pt idx="1871">
                  <c:v>0.55921052631579005</c:v>
                </c:pt>
                <c:pt idx="1872">
                  <c:v>0.55980861244019098</c:v>
                </c:pt>
                <c:pt idx="1873">
                  <c:v>0.55980861244019098</c:v>
                </c:pt>
                <c:pt idx="1874">
                  <c:v>0.56040669856459302</c:v>
                </c:pt>
                <c:pt idx="1875">
                  <c:v>0.56040669856459302</c:v>
                </c:pt>
                <c:pt idx="1876">
                  <c:v>0.56100478468899495</c:v>
                </c:pt>
                <c:pt idx="1877">
                  <c:v>0.56100478468899495</c:v>
                </c:pt>
                <c:pt idx="1878">
                  <c:v>0.56160287081339699</c:v>
                </c:pt>
                <c:pt idx="1879">
                  <c:v>0.56160287081339699</c:v>
                </c:pt>
                <c:pt idx="1880">
                  <c:v>0.56220095693779903</c:v>
                </c:pt>
                <c:pt idx="1881">
                  <c:v>0.56220095693779903</c:v>
                </c:pt>
                <c:pt idx="1882">
                  <c:v>0.56279904306220097</c:v>
                </c:pt>
                <c:pt idx="1883">
                  <c:v>0.56279904306220097</c:v>
                </c:pt>
                <c:pt idx="1884">
                  <c:v>0.56339712918660301</c:v>
                </c:pt>
                <c:pt idx="1885">
                  <c:v>0.56339712918660301</c:v>
                </c:pt>
                <c:pt idx="1886">
                  <c:v>0.56399521531100505</c:v>
                </c:pt>
                <c:pt idx="1887">
                  <c:v>0.56399521531100505</c:v>
                </c:pt>
                <c:pt idx="1888">
                  <c:v>0.56459330143540698</c:v>
                </c:pt>
                <c:pt idx="1889">
                  <c:v>0.56459330143540698</c:v>
                </c:pt>
                <c:pt idx="1890">
                  <c:v>0.56519138755980902</c:v>
                </c:pt>
                <c:pt idx="1891">
                  <c:v>0.56519138755980902</c:v>
                </c:pt>
                <c:pt idx="1892">
                  <c:v>0.56578947368421095</c:v>
                </c:pt>
                <c:pt idx="1893">
                  <c:v>0.56578947368421095</c:v>
                </c:pt>
                <c:pt idx="1894">
                  <c:v>0.566387559808612</c:v>
                </c:pt>
                <c:pt idx="1895">
                  <c:v>0.566387559808612</c:v>
                </c:pt>
                <c:pt idx="1896">
                  <c:v>0.56698564593301404</c:v>
                </c:pt>
                <c:pt idx="1897">
                  <c:v>0.56698564593301404</c:v>
                </c:pt>
                <c:pt idx="1898">
                  <c:v>0.56758373205741597</c:v>
                </c:pt>
                <c:pt idx="1899">
                  <c:v>0.56758373205741597</c:v>
                </c:pt>
                <c:pt idx="1900">
                  <c:v>0.56818181818181801</c:v>
                </c:pt>
                <c:pt idx="1901">
                  <c:v>0.56818181818181801</c:v>
                </c:pt>
                <c:pt idx="1902">
                  <c:v>0.56877990430622005</c:v>
                </c:pt>
                <c:pt idx="1903">
                  <c:v>0.56877990430622005</c:v>
                </c:pt>
                <c:pt idx="1904">
                  <c:v>0.56937799043062198</c:v>
                </c:pt>
                <c:pt idx="1905">
                  <c:v>0.56937799043062198</c:v>
                </c:pt>
                <c:pt idx="1906">
                  <c:v>0.56997607655502402</c:v>
                </c:pt>
                <c:pt idx="1907">
                  <c:v>0.56997607655502402</c:v>
                </c:pt>
                <c:pt idx="1908">
                  <c:v>0.57057416267942596</c:v>
                </c:pt>
                <c:pt idx="1909">
                  <c:v>0.57057416267942596</c:v>
                </c:pt>
                <c:pt idx="1910">
                  <c:v>0.571172248803828</c:v>
                </c:pt>
                <c:pt idx="1911">
                  <c:v>0.571172248803828</c:v>
                </c:pt>
                <c:pt idx="1912">
                  <c:v>0.57177033492823004</c:v>
                </c:pt>
                <c:pt idx="1913">
                  <c:v>0.57177033492823004</c:v>
                </c:pt>
                <c:pt idx="1914">
                  <c:v>0.57236842105263197</c:v>
                </c:pt>
                <c:pt idx="1915">
                  <c:v>0.57236842105263197</c:v>
                </c:pt>
                <c:pt idx="1916">
                  <c:v>0.57296650717703401</c:v>
                </c:pt>
                <c:pt idx="1917">
                  <c:v>0.57296650717703401</c:v>
                </c:pt>
                <c:pt idx="1918">
                  <c:v>0.57356459330143506</c:v>
                </c:pt>
                <c:pt idx="1919">
                  <c:v>0.57356459330143506</c:v>
                </c:pt>
                <c:pt idx="1920">
                  <c:v>0.57416267942583699</c:v>
                </c:pt>
                <c:pt idx="1921">
                  <c:v>0.57416267942583699</c:v>
                </c:pt>
                <c:pt idx="1922">
                  <c:v>0.57476076555023903</c:v>
                </c:pt>
                <c:pt idx="1923">
                  <c:v>0.57476076555023903</c:v>
                </c:pt>
                <c:pt idx="1924">
                  <c:v>0.57535885167464096</c:v>
                </c:pt>
                <c:pt idx="1925">
                  <c:v>0.57535885167464096</c:v>
                </c:pt>
                <c:pt idx="1926">
                  <c:v>0.575956937799043</c:v>
                </c:pt>
                <c:pt idx="1927">
                  <c:v>0.575956937799043</c:v>
                </c:pt>
                <c:pt idx="1928">
                  <c:v>0.57655502392344504</c:v>
                </c:pt>
                <c:pt idx="1929">
                  <c:v>0.57655502392344504</c:v>
                </c:pt>
                <c:pt idx="1930">
                  <c:v>0.57715311004784697</c:v>
                </c:pt>
                <c:pt idx="1931">
                  <c:v>0.57715311004784697</c:v>
                </c:pt>
                <c:pt idx="1932">
                  <c:v>0.57775119617224902</c:v>
                </c:pt>
                <c:pt idx="1933">
                  <c:v>0.57775119617224902</c:v>
                </c:pt>
                <c:pt idx="1934">
                  <c:v>0.57834928229665095</c:v>
                </c:pt>
                <c:pt idx="1935">
                  <c:v>0.57834928229665095</c:v>
                </c:pt>
                <c:pt idx="1936">
                  <c:v>0.57894736842105299</c:v>
                </c:pt>
                <c:pt idx="1937">
                  <c:v>0.57894736842105299</c:v>
                </c:pt>
                <c:pt idx="1938">
                  <c:v>0.57954545454545503</c:v>
                </c:pt>
                <c:pt idx="1939">
                  <c:v>0.57954545454545503</c:v>
                </c:pt>
                <c:pt idx="1940">
                  <c:v>0.58014354066985596</c:v>
                </c:pt>
                <c:pt idx="1941">
                  <c:v>0.58014354066985596</c:v>
                </c:pt>
                <c:pt idx="1942">
                  <c:v>0.580741626794258</c:v>
                </c:pt>
                <c:pt idx="1943">
                  <c:v>0.580741626794258</c:v>
                </c:pt>
                <c:pt idx="1944">
                  <c:v>0.58133971291866005</c:v>
                </c:pt>
                <c:pt idx="1945">
                  <c:v>0.58133971291866005</c:v>
                </c:pt>
                <c:pt idx="1946">
                  <c:v>0.58193779904306198</c:v>
                </c:pt>
                <c:pt idx="1947">
                  <c:v>0.58193779904306198</c:v>
                </c:pt>
                <c:pt idx="1948">
                  <c:v>0.58253588516746402</c:v>
                </c:pt>
                <c:pt idx="1949">
                  <c:v>0.58253588516746402</c:v>
                </c:pt>
                <c:pt idx="1950">
                  <c:v>0.58313397129186595</c:v>
                </c:pt>
                <c:pt idx="1951">
                  <c:v>0.58313397129186595</c:v>
                </c:pt>
                <c:pt idx="1952">
                  <c:v>0.58373205741626799</c:v>
                </c:pt>
                <c:pt idx="1953">
                  <c:v>0.58373205741626799</c:v>
                </c:pt>
                <c:pt idx="1954">
                  <c:v>0.58433014354067003</c:v>
                </c:pt>
                <c:pt idx="1955">
                  <c:v>0.58433014354067003</c:v>
                </c:pt>
                <c:pt idx="1956">
                  <c:v>0.58492822966507196</c:v>
                </c:pt>
                <c:pt idx="1957">
                  <c:v>0.58492822966507196</c:v>
                </c:pt>
                <c:pt idx="1958">
                  <c:v>0.58552631578947401</c:v>
                </c:pt>
                <c:pt idx="1959">
                  <c:v>0.58552631578947401</c:v>
                </c:pt>
                <c:pt idx="1960">
                  <c:v>0.58612440191387605</c:v>
                </c:pt>
                <c:pt idx="1961">
                  <c:v>0.58612440191387605</c:v>
                </c:pt>
                <c:pt idx="1962">
                  <c:v>0.58672248803827798</c:v>
                </c:pt>
                <c:pt idx="1963">
                  <c:v>0.58672248803827798</c:v>
                </c:pt>
                <c:pt idx="1964">
                  <c:v>0.58732057416268002</c:v>
                </c:pt>
                <c:pt idx="1965">
                  <c:v>0.58732057416268002</c:v>
                </c:pt>
                <c:pt idx="1966">
                  <c:v>0.58791866028708095</c:v>
                </c:pt>
                <c:pt idx="1967">
                  <c:v>0.58791866028708095</c:v>
                </c:pt>
                <c:pt idx="1968">
                  <c:v>0.58851674641148299</c:v>
                </c:pt>
                <c:pt idx="1969">
                  <c:v>0.58851674641148299</c:v>
                </c:pt>
                <c:pt idx="1970">
                  <c:v>0.58911483253588504</c:v>
                </c:pt>
                <c:pt idx="1971">
                  <c:v>0.58911483253588504</c:v>
                </c:pt>
                <c:pt idx="1972">
                  <c:v>0.58971291866028697</c:v>
                </c:pt>
                <c:pt idx="1973">
                  <c:v>0.58971291866028697</c:v>
                </c:pt>
                <c:pt idx="1974">
                  <c:v>0.59031100478468901</c:v>
                </c:pt>
                <c:pt idx="1975">
                  <c:v>0.59031100478468901</c:v>
                </c:pt>
                <c:pt idx="1976">
                  <c:v>0.59090909090909105</c:v>
                </c:pt>
                <c:pt idx="1977">
                  <c:v>0.59090909090909105</c:v>
                </c:pt>
                <c:pt idx="1978">
                  <c:v>0.59150717703349298</c:v>
                </c:pt>
                <c:pt idx="1979">
                  <c:v>0.59150717703349298</c:v>
                </c:pt>
                <c:pt idx="1980">
                  <c:v>0.59210526315789502</c:v>
                </c:pt>
                <c:pt idx="1981">
                  <c:v>0.59210526315789502</c:v>
                </c:pt>
                <c:pt idx="1982">
                  <c:v>0.59270334928229695</c:v>
                </c:pt>
                <c:pt idx="1983">
                  <c:v>0.59270334928229695</c:v>
                </c:pt>
                <c:pt idx="1984">
                  <c:v>0.593301435406699</c:v>
                </c:pt>
                <c:pt idx="1985">
                  <c:v>0.593301435406699</c:v>
                </c:pt>
                <c:pt idx="1986">
                  <c:v>0.59389952153110104</c:v>
                </c:pt>
                <c:pt idx="1987">
                  <c:v>0.59389952153110104</c:v>
                </c:pt>
                <c:pt idx="1988">
                  <c:v>0.59449760765550197</c:v>
                </c:pt>
                <c:pt idx="1989">
                  <c:v>0.59449760765550197</c:v>
                </c:pt>
                <c:pt idx="1990">
                  <c:v>0.59509569377990401</c:v>
                </c:pt>
                <c:pt idx="1991">
                  <c:v>0.59509569377990401</c:v>
                </c:pt>
                <c:pt idx="1992">
                  <c:v>0.59569377990430605</c:v>
                </c:pt>
                <c:pt idx="1993">
                  <c:v>0.59569377990430605</c:v>
                </c:pt>
                <c:pt idx="1994">
                  <c:v>0.59629186602870798</c:v>
                </c:pt>
                <c:pt idx="1995">
                  <c:v>0.59629186602870798</c:v>
                </c:pt>
                <c:pt idx="1996">
                  <c:v>0.59688995215311003</c:v>
                </c:pt>
                <c:pt idx="1997">
                  <c:v>0.59688995215311003</c:v>
                </c:pt>
                <c:pt idx="1998">
                  <c:v>0.59748803827751196</c:v>
                </c:pt>
                <c:pt idx="1999">
                  <c:v>0.59748803827751196</c:v>
                </c:pt>
                <c:pt idx="2000">
                  <c:v>0.598086124401914</c:v>
                </c:pt>
                <c:pt idx="2001">
                  <c:v>0.598086124401914</c:v>
                </c:pt>
                <c:pt idx="2002">
                  <c:v>0.59868421052631604</c:v>
                </c:pt>
                <c:pt idx="2003">
                  <c:v>0.59868421052631604</c:v>
                </c:pt>
                <c:pt idx="2004">
                  <c:v>0.59928229665071797</c:v>
                </c:pt>
                <c:pt idx="2005">
                  <c:v>0.59928229665071797</c:v>
                </c:pt>
                <c:pt idx="2006">
                  <c:v>0.59988038277512001</c:v>
                </c:pt>
                <c:pt idx="2007">
                  <c:v>0.59988038277512001</c:v>
                </c:pt>
                <c:pt idx="2008">
                  <c:v>0.60047846889952206</c:v>
                </c:pt>
                <c:pt idx="2009">
                  <c:v>0.60047846889952206</c:v>
                </c:pt>
                <c:pt idx="2010">
                  <c:v>0.60107655502392299</c:v>
                </c:pt>
                <c:pt idx="2011">
                  <c:v>0.60107655502392299</c:v>
                </c:pt>
                <c:pt idx="2012">
                  <c:v>0.60167464114832503</c:v>
                </c:pt>
                <c:pt idx="2013">
                  <c:v>0.60167464114832503</c:v>
                </c:pt>
                <c:pt idx="2014">
                  <c:v>0.60227272727272696</c:v>
                </c:pt>
                <c:pt idx="2015">
                  <c:v>0.60227272727272696</c:v>
                </c:pt>
                <c:pt idx="2016">
                  <c:v>0.602870813397129</c:v>
                </c:pt>
                <c:pt idx="2017">
                  <c:v>0.602870813397129</c:v>
                </c:pt>
                <c:pt idx="2018">
                  <c:v>0.60346889952153104</c:v>
                </c:pt>
                <c:pt idx="2019">
                  <c:v>0.60346889952153104</c:v>
                </c:pt>
                <c:pt idx="2020">
                  <c:v>0.60406698564593297</c:v>
                </c:pt>
                <c:pt idx="2021">
                  <c:v>0.60406698564593297</c:v>
                </c:pt>
                <c:pt idx="2022">
                  <c:v>0.60466507177033502</c:v>
                </c:pt>
                <c:pt idx="2023">
                  <c:v>0.60466507177033502</c:v>
                </c:pt>
                <c:pt idx="2024">
                  <c:v>0.60526315789473695</c:v>
                </c:pt>
                <c:pt idx="2025">
                  <c:v>0.60526315789473695</c:v>
                </c:pt>
                <c:pt idx="2026">
                  <c:v>0.60586124401913899</c:v>
                </c:pt>
                <c:pt idx="2027">
                  <c:v>0.60586124401913899</c:v>
                </c:pt>
                <c:pt idx="2028">
                  <c:v>0.60645933014354103</c:v>
                </c:pt>
                <c:pt idx="2029">
                  <c:v>0.60645933014354103</c:v>
                </c:pt>
                <c:pt idx="2030">
                  <c:v>0.60705741626794296</c:v>
                </c:pt>
                <c:pt idx="2031">
                  <c:v>0.60705741626794296</c:v>
                </c:pt>
                <c:pt idx="2032">
                  <c:v>0.607655502392344</c:v>
                </c:pt>
                <c:pt idx="2033">
                  <c:v>0.607655502392344</c:v>
                </c:pt>
                <c:pt idx="2034">
                  <c:v>0.60825358851674605</c:v>
                </c:pt>
                <c:pt idx="2035">
                  <c:v>0.60825358851674605</c:v>
                </c:pt>
                <c:pt idx="2036">
                  <c:v>0.60885167464114798</c:v>
                </c:pt>
                <c:pt idx="2037">
                  <c:v>0.60885167464114798</c:v>
                </c:pt>
                <c:pt idx="2038">
                  <c:v>0.60944976076555002</c:v>
                </c:pt>
                <c:pt idx="2039">
                  <c:v>0.60944976076555002</c:v>
                </c:pt>
                <c:pt idx="2040">
                  <c:v>0.61004784688995195</c:v>
                </c:pt>
                <c:pt idx="2041">
                  <c:v>0.61004784688995195</c:v>
                </c:pt>
                <c:pt idx="2042">
                  <c:v>0.61064593301435399</c:v>
                </c:pt>
                <c:pt idx="2043">
                  <c:v>0.61064593301435399</c:v>
                </c:pt>
                <c:pt idx="2044">
                  <c:v>0.61124401913875603</c:v>
                </c:pt>
                <c:pt idx="2045">
                  <c:v>0.61124401913875603</c:v>
                </c:pt>
                <c:pt idx="2046">
                  <c:v>0.61184210526315796</c:v>
                </c:pt>
                <c:pt idx="2047">
                  <c:v>0.61184210526315796</c:v>
                </c:pt>
                <c:pt idx="2048">
                  <c:v>0.61244019138756001</c:v>
                </c:pt>
                <c:pt idx="2049">
                  <c:v>0.61244019138756001</c:v>
                </c:pt>
                <c:pt idx="2050">
                  <c:v>0.61303827751196205</c:v>
                </c:pt>
                <c:pt idx="2051">
                  <c:v>0.61303827751196205</c:v>
                </c:pt>
                <c:pt idx="2052">
                  <c:v>0.61363636363636398</c:v>
                </c:pt>
                <c:pt idx="2053">
                  <c:v>0.61363636363636398</c:v>
                </c:pt>
                <c:pt idx="2054">
                  <c:v>0.61423444976076602</c:v>
                </c:pt>
                <c:pt idx="2055">
                  <c:v>0.61423444976076602</c:v>
                </c:pt>
                <c:pt idx="2056">
                  <c:v>0.61483253588516795</c:v>
                </c:pt>
                <c:pt idx="2057">
                  <c:v>0.61483253588516795</c:v>
                </c:pt>
                <c:pt idx="2058">
                  <c:v>0.61543062200956899</c:v>
                </c:pt>
                <c:pt idx="2059">
                  <c:v>0.61543062200956899</c:v>
                </c:pt>
                <c:pt idx="2060">
                  <c:v>0.61602870813397104</c:v>
                </c:pt>
                <c:pt idx="2061">
                  <c:v>0.61602870813397104</c:v>
                </c:pt>
                <c:pt idx="2062">
                  <c:v>0.61662679425837297</c:v>
                </c:pt>
                <c:pt idx="2063">
                  <c:v>0.61662679425837297</c:v>
                </c:pt>
                <c:pt idx="2064">
                  <c:v>0.61722488038277501</c:v>
                </c:pt>
                <c:pt idx="2065">
                  <c:v>0.61722488038277501</c:v>
                </c:pt>
                <c:pt idx="2066">
                  <c:v>0.61782296650717705</c:v>
                </c:pt>
                <c:pt idx="2067">
                  <c:v>0.61782296650717705</c:v>
                </c:pt>
                <c:pt idx="2068">
                  <c:v>0.61842105263157898</c:v>
                </c:pt>
                <c:pt idx="2069">
                  <c:v>0.61842105263157898</c:v>
                </c:pt>
                <c:pt idx="2070">
                  <c:v>0.61901913875598102</c:v>
                </c:pt>
                <c:pt idx="2071">
                  <c:v>0.61901913875598102</c:v>
                </c:pt>
                <c:pt idx="2072">
                  <c:v>0.61961722488038296</c:v>
                </c:pt>
                <c:pt idx="2073">
                  <c:v>0.61961722488038296</c:v>
                </c:pt>
                <c:pt idx="2074">
                  <c:v>0.620215311004785</c:v>
                </c:pt>
                <c:pt idx="2075">
                  <c:v>0.620215311004785</c:v>
                </c:pt>
                <c:pt idx="2076">
                  <c:v>0.62081339712918704</c:v>
                </c:pt>
                <c:pt idx="2077">
                  <c:v>0.62081339712918704</c:v>
                </c:pt>
                <c:pt idx="2078">
                  <c:v>0.62141148325358897</c:v>
                </c:pt>
                <c:pt idx="2079">
                  <c:v>0.62141148325358897</c:v>
                </c:pt>
                <c:pt idx="2080">
                  <c:v>0.62200956937799101</c:v>
                </c:pt>
                <c:pt idx="2081">
                  <c:v>0.62200956937799101</c:v>
                </c:pt>
                <c:pt idx="2082">
                  <c:v>0.62260765550239205</c:v>
                </c:pt>
                <c:pt idx="2083">
                  <c:v>0.62260765550239205</c:v>
                </c:pt>
                <c:pt idx="2084">
                  <c:v>0.62320574162679399</c:v>
                </c:pt>
                <c:pt idx="2085">
                  <c:v>0.62320574162679399</c:v>
                </c:pt>
                <c:pt idx="2086">
                  <c:v>0.62380382775119603</c:v>
                </c:pt>
                <c:pt idx="2087">
                  <c:v>0.62380382775119603</c:v>
                </c:pt>
                <c:pt idx="2088">
                  <c:v>0.62440191387559796</c:v>
                </c:pt>
                <c:pt idx="2089">
                  <c:v>0.62440191387559796</c:v>
                </c:pt>
                <c:pt idx="2090">
                  <c:v>0.625</c:v>
                </c:pt>
                <c:pt idx="2091">
                  <c:v>0.625</c:v>
                </c:pt>
                <c:pt idx="2092">
                  <c:v>0.62559808612440204</c:v>
                </c:pt>
                <c:pt idx="2093">
                  <c:v>0.62559808612440204</c:v>
                </c:pt>
                <c:pt idx="2094">
                  <c:v>0.62619617224880397</c:v>
                </c:pt>
                <c:pt idx="2095">
                  <c:v>0.62619617224880397</c:v>
                </c:pt>
                <c:pt idx="2096">
                  <c:v>0.62679425837320601</c:v>
                </c:pt>
                <c:pt idx="2097">
                  <c:v>0.62679425837320601</c:v>
                </c:pt>
                <c:pt idx="2098">
                  <c:v>0.62739234449760795</c:v>
                </c:pt>
                <c:pt idx="2099">
                  <c:v>0.62739234449760795</c:v>
                </c:pt>
                <c:pt idx="2100">
                  <c:v>0.62799043062200999</c:v>
                </c:pt>
                <c:pt idx="2101">
                  <c:v>0.62799043062200999</c:v>
                </c:pt>
                <c:pt idx="2102">
                  <c:v>0.62858851674641203</c:v>
                </c:pt>
                <c:pt idx="2103">
                  <c:v>0.62858851674641203</c:v>
                </c:pt>
                <c:pt idx="2104">
                  <c:v>0.62918660287081296</c:v>
                </c:pt>
                <c:pt idx="2105">
                  <c:v>0.62918660287081296</c:v>
                </c:pt>
                <c:pt idx="2106">
                  <c:v>0.629784688995215</c:v>
                </c:pt>
                <c:pt idx="2107">
                  <c:v>0.629784688995215</c:v>
                </c:pt>
                <c:pt idx="2108">
                  <c:v>0.63038277511961704</c:v>
                </c:pt>
                <c:pt idx="2109">
                  <c:v>0.63038277511961704</c:v>
                </c:pt>
                <c:pt idx="2110">
                  <c:v>0.63098086124401898</c:v>
                </c:pt>
                <c:pt idx="2111">
                  <c:v>0.63098086124401898</c:v>
                </c:pt>
                <c:pt idx="2112">
                  <c:v>0.63157894736842102</c:v>
                </c:pt>
                <c:pt idx="2113">
                  <c:v>0.63157894736842102</c:v>
                </c:pt>
                <c:pt idx="2114">
                  <c:v>0.63217703349282295</c:v>
                </c:pt>
                <c:pt idx="2115">
                  <c:v>0.63217703349282295</c:v>
                </c:pt>
                <c:pt idx="2116">
                  <c:v>0.63277511961722499</c:v>
                </c:pt>
                <c:pt idx="2117">
                  <c:v>0.63277511961722499</c:v>
                </c:pt>
                <c:pt idx="2118">
                  <c:v>0.63337320574162703</c:v>
                </c:pt>
                <c:pt idx="2119">
                  <c:v>0.63337320574162703</c:v>
                </c:pt>
                <c:pt idx="2120">
                  <c:v>0.63397129186602896</c:v>
                </c:pt>
                <c:pt idx="2121">
                  <c:v>0.63397129186602896</c:v>
                </c:pt>
                <c:pt idx="2122">
                  <c:v>0.63456937799043101</c:v>
                </c:pt>
                <c:pt idx="2123">
                  <c:v>0.63456937799043101</c:v>
                </c:pt>
                <c:pt idx="2124">
                  <c:v>0.63516746411483305</c:v>
                </c:pt>
                <c:pt idx="2125">
                  <c:v>0.63516746411483305</c:v>
                </c:pt>
                <c:pt idx="2126">
                  <c:v>0.63576555023923398</c:v>
                </c:pt>
                <c:pt idx="2127">
                  <c:v>0.63576555023923398</c:v>
                </c:pt>
                <c:pt idx="2128">
                  <c:v>0.63636363636363602</c:v>
                </c:pt>
                <c:pt idx="2129">
                  <c:v>0.63636363636363602</c:v>
                </c:pt>
                <c:pt idx="2130">
                  <c:v>0.63696172248803795</c:v>
                </c:pt>
                <c:pt idx="2131">
                  <c:v>0.63696172248803795</c:v>
                </c:pt>
                <c:pt idx="2132">
                  <c:v>0.63755980861243999</c:v>
                </c:pt>
                <c:pt idx="2133">
                  <c:v>0.63755980861243999</c:v>
                </c:pt>
                <c:pt idx="2134">
                  <c:v>0.63815789473684204</c:v>
                </c:pt>
                <c:pt idx="2135">
                  <c:v>0.63815789473684204</c:v>
                </c:pt>
                <c:pt idx="2136">
                  <c:v>0.63875598086124397</c:v>
                </c:pt>
                <c:pt idx="2137">
                  <c:v>0.63875598086124397</c:v>
                </c:pt>
                <c:pt idx="2138">
                  <c:v>0.63935406698564601</c:v>
                </c:pt>
                <c:pt idx="2139">
                  <c:v>0.63935406698564601</c:v>
                </c:pt>
                <c:pt idx="2140">
                  <c:v>0.63995215311004805</c:v>
                </c:pt>
                <c:pt idx="2141">
                  <c:v>0.63995215311004805</c:v>
                </c:pt>
                <c:pt idx="2142">
                  <c:v>0.64055023923444998</c:v>
                </c:pt>
                <c:pt idx="2143">
                  <c:v>0.64055023923444998</c:v>
                </c:pt>
                <c:pt idx="2144">
                  <c:v>0.64114832535885202</c:v>
                </c:pt>
                <c:pt idx="2145">
                  <c:v>0.64114832535885202</c:v>
                </c:pt>
                <c:pt idx="2146">
                  <c:v>0.64174641148325395</c:v>
                </c:pt>
                <c:pt idx="2147">
                  <c:v>0.64174641148325395</c:v>
                </c:pt>
                <c:pt idx="2148">
                  <c:v>0.642344497607656</c:v>
                </c:pt>
                <c:pt idx="2149">
                  <c:v>0.642344497607656</c:v>
                </c:pt>
                <c:pt idx="2150">
                  <c:v>0.64294258373205704</c:v>
                </c:pt>
                <c:pt idx="2151">
                  <c:v>0.64294258373205704</c:v>
                </c:pt>
                <c:pt idx="2152">
                  <c:v>0.64354066985645897</c:v>
                </c:pt>
                <c:pt idx="2153">
                  <c:v>0.64354066985645897</c:v>
                </c:pt>
                <c:pt idx="2154">
                  <c:v>0.64413875598086101</c:v>
                </c:pt>
                <c:pt idx="2155">
                  <c:v>0.64413875598086101</c:v>
                </c:pt>
                <c:pt idx="2156">
                  <c:v>0.64473684210526305</c:v>
                </c:pt>
                <c:pt idx="2157">
                  <c:v>0.64473684210526305</c:v>
                </c:pt>
                <c:pt idx="2158">
                  <c:v>0.64533492822966498</c:v>
                </c:pt>
                <c:pt idx="2159">
                  <c:v>0.64533492822966498</c:v>
                </c:pt>
                <c:pt idx="2160">
                  <c:v>0.64593301435406703</c:v>
                </c:pt>
                <c:pt idx="2161">
                  <c:v>0.64593301435406703</c:v>
                </c:pt>
                <c:pt idx="2162">
                  <c:v>0.64653110047846896</c:v>
                </c:pt>
                <c:pt idx="2163">
                  <c:v>0.64653110047846896</c:v>
                </c:pt>
                <c:pt idx="2164">
                  <c:v>0.647129186602871</c:v>
                </c:pt>
                <c:pt idx="2165">
                  <c:v>0.647129186602871</c:v>
                </c:pt>
                <c:pt idx="2166">
                  <c:v>0.64772727272727304</c:v>
                </c:pt>
                <c:pt idx="2167">
                  <c:v>0.64772727272727304</c:v>
                </c:pt>
                <c:pt idx="2168">
                  <c:v>0.64832535885167497</c:v>
                </c:pt>
                <c:pt idx="2169">
                  <c:v>0.64832535885167497</c:v>
                </c:pt>
                <c:pt idx="2170">
                  <c:v>0.64892344497607701</c:v>
                </c:pt>
                <c:pt idx="2171">
                  <c:v>0.64892344497607701</c:v>
                </c:pt>
                <c:pt idx="2172">
                  <c:v>0.64952153110047905</c:v>
                </c:pt>
                <c:pt idx="2173">
                  <c:v>0.64952153110047905</c:v>
                </c:pt>
                <c:pt idx="2174">
                  <c:v>0.65011961722487999</c:v>
                </c:pt>
                <c:pt idx="2175">
                  <c:v>0.65011961722487999</c:v>
                </c:pt>
                <c:pt idx="2176">
                  <c:v>0.65071770334928203</c:v>
                </c:pt>
                <c:pt idx="2177">
                  <c:v>0.65071770334928203</c:v>
                </c:pt>
                <c:pt idx="2178">
                  <c:v>0.65131578947368396</c:v>
                </c:pt>
                <c:pt idx="2179">
                  <c:v>0.65131578947368396</c:v>
                </c:pt>
                <c:pt idx="2180">
                  <c:v>0.651913875598086</c:v>
                </c:pt>
                <c:pt idx="2181">
                  <c:v>0.651913875598086</c:v>
                </c:pt>
                <c:pt idx="2182">
                  <c:v>0.65251196172248804</c:v>
                </c:pt>
                <c:pt idx="2183">
                  <c:v>0.65251196172248804</c:v>
                </c:pt>
                <c:pt idx="2184">
                  <c:v>0.65311004784688997</c:v>
                </c:pt>
                <c:pt idx="2185">
                  <c:v>0.65311004784688997</c:v>
                </c:pt>
                <c:pt idx="2186">
                  <c:v>0.65370813397129202</c:v>
                </c:pt>
                <c:pt idx="2187">
                  <c:v>0.65370813397129202</c:v>
                </c:pt>
                <c:pt idx="2188">
                  <c:v>0.65430622009569395</c:v>
                </c:pt>
                <c:pt idx="2189">
                  <c:v>0.65430622009569395</c:v>
                </c:pt>
                <c:pt idx="2190">
                  <c:v>0.65490430622009599</c:v>
                </c:pt>
                <c:pt idx="2191">
                  <c:v>0.65490430622009599</c:v>
                </c:pt>
                <c:pt idx="2192">
                  <c:v>0.65550239234449803</c:v>
                </c:pt>
                <c:pt idx="2193">
                  <c:v>0.65550239234449803</c:v>
                </c:pt>
                <c:pt idx="2194">
                  <c:v>0.65610047846889996</c:v>
                </c:pt>
                <c:pt idx="2195">
                  <c:v>0.65610047846889996</c:v>
                </c:pt>
                <c:pt idx="2196">
                  <c:v>0.656698564593301</c:v>
                </c:pt>
                <c:pt idx="2197">
                  <c:v>0.656698564593301</c:v>
                </c:pt>
                <c:pt idx="2198">
                  <c:v>0.65729665071770305</c:v>
                </c:pt>
                <c:pt idx="2199">
                  <c:v>0.65729665071770305</c:v>
                </c:pt>
                <c:pt idx="2200">
                  <c:v>0.65789473684210498</c:v>
                </c:pt>
                <c:pt idx="2201">
                  <c:v>0.65789473684210498</c:v>
                </c:pt>
                <c:pt idx="2202">
                  <c:v>0.65849282296650702</c:v>
                </c:pt>
                <c:pt idx="2203">
                  <c:v>0.65849282296650702</c:v>
                </c:pt>
                <c:pt idx="2204">
                  <c:v>0.65909090909090895</c:v>
                </c:pt>
                <c:pt idx="2205">
                  <c:v>0.65909090909090895</c:v>
                </c:pt>
                <c:pt idx="2206">
                  <c:v>0.65968899521531099</c:v>
                </c:pt>
                <c:pt idx="2207">
                  <c:v>0.65968899521531099</c:v>
                </c:pt>
                <c:pt idx="2208">
                  <c:v>0.66028708133971303</c:v>
                </c:pt>
                <c:pt idx="2209">
                  <c:v>0.66028708133971303</c:v>
                </c:pt>
                <c:pt idx="2210">
                  <c:v>0.66088516746411496</c:v>
                </c:pt>
                <c:pt idx="2211">
                  <c:v>0.66088516746411496</c:v>
                </c:pt>
                <c:pt idx="2212">
                  <c:v>0.66148325358851701</c:v>
                </c:pt>
                <c:pt idx="2213">
                  <c:v>0.66148325358851701</c:v>
                </c:pt>
                <c:pt idx="2214">
                  <c:v>0.66208133971291905</c:v>
                </c:pt>
                <c:pt idx="2215">
                  <c:v>0.66208133971291905</c:v>
                </c:pt>
                <c:pt idx="2216">
                  <c:v>0.66267942583732098</c:v>
                </c:pt>
                <c:pt idx="2217">
                  <c:v>0.66267942583732098</c:v>
                </c:pt>
                <c:pt idx="2218">
                  <c:v>0.66327751196172302</c:v>
                </c:pt>
                <c:pt idx="2219">
                  <c:v>0.66327751196172302</c:v>
                </c:pt>
                <c:pt idx="2220">
                  <c:v>0.66387559808612395</c:v>
                </c:pt>
                <c:pt idx="2221">
                  <c:v>0.66387559808612395</c:v>
                </c:pt>
                <c:pt idx="2222">
                  <c:v>0.66447368421052599</c:v>
                </c:pt>
                <c:pt idx="2223">
                  <c:v>0.66447368421052599</c:v>
                </c:pt>
                <c:pt idx="2224">
                  <c:v>0.66507177033492804</c:v>
                </c:pt>
                <c:pt idx="2225">
                  <c:v>0.66507177033492804</c:v>
                </c:pt>
                <c:pt idx="2226">
                  <c:v>0.66566985645932997</c:v>
                </c:pt>
                <c:pt idx="2227">
                  <c:v>0.66566985645932997</c:v>
                </c:pt>
                <c:pt idx="2228">
                  <c:v>0.66626794258373201</c:v>
                </c:pt>
                <c:pt idx="2229">
                  <c:v>0.66626794258373201</c:v>
                </c:pt>
                <c:pt idx="2230">
                  <c:v>0.66686602870813405</c:v>
                </c:pt>
                <c:pt idx="2231">
                  <c:v>0.66686602870813405</c:v>
                </c:pt>
                <c:pt idx="2232">
                  <c:v>0.66746411483253598</c:v>
                </c:pt>
                <c:pt idx="2233">
                  <c:v>0.66746411483253598</c:v>
                </c:pt>
                <c:pt idx="2234">
                  <c:v>0.66806220095693802</c:v>
                </c:pt>
                <c:pt idx="2235">
                  <c:v>0.66806220095693802</c:v>
                </c:pt>
                <c:pt idx="2236">
                  <c:v>0.66866028708133995</c:v>
                </c:pt>
                <c:pt idx="2237">
                  <c:v>0.66866028708133995</c:v>
                </c:pt>
                <c:pt idx="2238">
                  <c:v>0.669258373205742</c:v>
                </c:pt>
                <c:pt idx="2239">
                  <c:v>0.669258373205742</c:v>
                </c:pt>
                <c:pt idx="2240">
                  <c:v>0.66985645933014404</c:v>
                </c:pt>
                <c:pt idx="2241">
                  <c:v>0.66985645933014404</c:v>
                </c:pt>
                <c:pt idx="2242">
                  <c:v>0.67045454545454497</c:v>
                </c:pt>
                <c:pt idx="2243">
                  <c:v>0.67045454545454497</c:v>
                </c:pt>
                <c:pt idx="2244">
                  <c:v>0.67105263157894701</c:v>
                </c:pt>
                <c:pt idx="2245">
                  <c:v>0.67105263157894701</c:v>
                </c:pt>
                <c:pt idx="2246">
                  <c:v>0.67165071770334905</c:v>
                </c:pt>
                <c:pt idx="2247">
                  <c:v>0.67165071770334905</c:v>
                </c:pt>
                <c:pt idx="2248">
                  <c:v>0.67224880382775098</c:v>
                </c:pt>
                <c:pt idx="2249">
                  <c:v>0.67224880382775098</c:v>
                </c:pt>
                <c:pt idx="2250">
                  <c:v>0.67284688995215303</c:v>
                </c:pt>
                <c:pt idx="2251">
                  <c:v>0.67284688995215303</c:v>
                </c:pt>
                <c:pt idx="2252">
                  <c:v>0.67344497607655496</c:v>
                </c:pt>
                <c:pt idx="2253">
                  <c:v>0.67344497607655496</c:v>
                </c:pt>
                <c:pt idx="2254">
                  <c:v>0.674043062200957</c:v>
                </c:pt>
                <c:pt idx="2255">
                  <c:v>0.674043062200957</c:v>
                </c:pt>
                <c:pt idx="2256">
                  <c:v>0.67464114832535904</c:v>
                </c:pt>
                <c:pt idx="2257">
                  <c:v>0.67464114832535904</c:v>
                </c:pt>
                <c:pt idx="2258">
                  <c:v>0.67523923444976097</c:v>
                </c:pt>
                <c:pt idx="2259">
                  <c:v>0.67523923444976097</c:v>
                </c:pt>
                <c:pt idx="2260">
                  <c:v>0.67583732057416301</c:v>
                </c:pt>
                <c:pt idx="2261">
                  <c:v>0.67583732057416301</c:v>
                </c:pt>
                <c:pt idx="2262">
                  <c:v>0.67643540669856494</c:v>
                </c:pt>
                <c:pt idx="2263">
                  <c:v>0.67643540669856494</c:v>
                </c:pt>
                <c:pt idx="2264">
                  <c:v>0.67703349282296699</c:v>
                </c:pt>
                <c:pt idx="2265">
                  <c:v>0.67703349282296699</c:v>
                </c:pt>
                <c:pt idx="2266">
                  <c:v>0.67763157894736903</c:v>
                </c:pt>
                <c:pt idx="2267">
                  <c:v>0.67763157894736903</c:v>
                </c:pt>
                <c:pt idx="2268">
                  <c:v>0.67822966507176996</c:v>
                </c:pt>
                <c:pt idx="2269">
                  <c:v>0.67822966507176996</c:v>
                </c:pt>
                <c:pt idx="2270">
                  <c:v>0.678827751196172</c:v>
                </c:pt>
                <c:pt idx="2271">
                  <c:v>0.678827751196172</c:v>
                </c:pt>
                <c:pt idx="2272">
                  <c:v>0.67942583732057404</c:v>
                </c:pt>
                <c:pt idx="2273">
                  <c:v>0.67942583732057404</c:v>
                </c:pt>
                <c:pt idx="2274">
                  <c:v>0.68002392344497598</c:v>
                </c:pt>
                <c:pt idx="2275">
                  <c:v>0.68002392344497598</c:v>
                </c:pt>
                <c:pt idx="2276">
                  <c:v>0.68062200956937802</c:v>
                </c:pt>
                <c:pt idx="2277">
                  <c:v>0.68062200956937802</c:v>
                </c:pt>
                <c:pt idx="2278">
                  <c:v>0.68122009569377995</c:v>
                </c:pt>
                <c:pt idx="2279">
                  <c:v>0.68122009569377995</c:v>
                </c:pt>
                <c:pt idx="2280">
                  <c:v>0.68181818181818199</c:v>
                </c:pt>
                <c:pt idx="2281">
                  <c:v>0.68181818181818199</c:v>
                </c:pt>
                <c:pt idx="2282">
                  <c:v>0.68241626794258403</c:v>
                </c:pt>
                <c:pt idx="2283">
                  <c:v>0.68241626794258403</c:v>
                </c:pt>
                <c:pt idx="2284">
                  <c:v>0.68301435406698596</c:v>
                </c:pt>
                <c:pt idx="2285">
                  <c:v>0.68301435406698596</c:v>
                </c:pt>
                <c:pt idx="2286">
                  <c:v>0.683612440191388</c:v>
                </c:pt>
                <c:pt idx="2287">
                  <c:v>0.683612440191388</c:v>
                </c:pt>
                <c:pt idx="2288">
                  <c:v>0.68421052631579005</c:v>
                </c:pt>
                <c:pt idx="2289">
                  <c:v>0.68421052631579005</c:v>
                </c:pt>
                <c:pt idx="2290">
                  <c:v>0.68480861244019098</c:v>
                </c:pt>
                <c:pt idx="2291">
                  <c:v>0.68480861244019098</c:v>
                </c:pt>
                <c:pt idx="2292">
                  <c:v>0.68540669856459302</c:v>
                </c:pt>
                <c:pt idx="2293">
                  <c:v>0.68540669856459302</c:v>
                </c:pt>
                <c:pt idx="2294">
                  <c:v>0.68600478468899495</c:v>
                </c:pt>
                <c:pt idx="2295">
                  <c:v>0.68600478468899495</c:v>
                </c:pt>
                <c:pt idx="2296">
                  <c:v>0.68660287081339699</c:v>
                </c:pt>
                <c:pt idx="2297">
                  <c:v>0.68660287081339699</c:v>
                </c:pt>
                <c:pt idx="2298">
                  <c:v>0.68720095693779903</c:v>
                </c:pt>
                <c:pt idx="2299">
                  <c:v>0.68720095693779903</c:v>
                </c:pt>
                <c:pt idx="2300">
                  <c:v>0.68779904306220097</c:v>
                </c:pt>
                <c:pt idx="2301">
                  <c:v>0.68779904306220097</c:v>
                </c:pt>
                <c:pt idx="2302">
                  <c:v>0.68839712918660301</c:v>
                </c:pt>
                <c:pt idx="2303">
                  <c:v>0.68839712918660301</c:v>
                </c:pt>
                <c:pt idx="2304">
                  <c:v>0.68899521531100505</c:v>
                </c:pt>
                <c:pt idx="2305">
                  <c:v>0.68899521531100505</c:v>
                </c:pt>
                <c:pt idx="2306">
                  <c:v>0.68959330143540698</c:v>
                </c:pt>
                <c:pt idx="2307">
                  <c:v>0.68959330143540698</c:v>
                </c:pt>
                <c:pt idx="2308">
                  <c:v>0.69019138755980902</c:v>
                </c:pt>
                <c:pt idx="2309">
                  <c:v>0.69019138755980902</c:v>
                </c:pt>
                <c:pt idx="2310">
                  <c:v>0.69078947368421095</c:v>
                </c:pt>
                <c:pt idx="2311">
                  <c:v>0.69078947368421095</c:v>
                </c:pt>
                <c:pt idx="2312">
                  <c:v>0.691387559808612</c:v>
                </c:pt>
                <c:pt idx="2313">
                  <c:v>0.691387559808612</c:v>
                </c:pt>
                <c:pt idx="2314">
                  <c:v>0.69198564593301404</c:v>
                </c:pt>
                <c:pt idx="2315">
                  <c:v>0.69198564593301404</c:v>
                </c:pt>
                <c:pt idx="2316">
                  <c:v>0.69258373205741597</c:v>
                </c:pt>
                <c:pt idx="2317">
                  <c:v>0.69258373205741597</c:v>
                </c:pt>
                <c:pt idx="2318">
                  <c:v>0.69318181818181801</c:v>
                </c:pt>
                <c:pt idx="2319">
                  <c:v>0.69318181818181801</c:v>
                </c:pt>
                <c:pt idx="2320">
                  <c:v>0.69377990430622005</c:v>
                </c:pt>
                <c:pt idx="2321">
                  <c:v>0.69377990430622005</c:v>
                </c:pt>
                <c:pt idx="2322">
                  <c:v>0.69437799043062198</c:v>
                </c:pt>
                <c:pt idx="2323">
                  <c:v>0.69437799043062198</c:v>
                </c:pt>
                <c:pt idx="2324">
                  <c:v>0.69497607655502402</c:v>
                </c:pt>
                <c:pt idx="2325">
                  <c:v>0.69497607655502402</c:v>
                </c:pt>
                <c:pt idx="2326">
                  <c:v>0.69557416267942596</c:v>
                </c:pt>
                <c:pt idx="2327">
                  <c:v>0.69557416267942596</c:v>
                </c:pt>
                <c:pt idx="2328">
                  <c:v>0.696172248803828</c:v>
                </c:pt>
                <c:pt idx="2329">
                  <c:v>0.696172248803828</c:v>
                </c:pt>
                <c:pt idx="2330">
                  <c:v>0.69677033492823004</c:v>
                </c:pt>
                <c:pt idx="2331">
                  <c:v>0.69677033492823004</c:v>
                </c:pt>
                <c:pt idx="2332">
                  <c:v>0.69736842105263197</c:v>
                </c:pt>
                <c:pt idx="2333">
                  <c:v>0.69736842105263197</c:v>
                </c:pt>
                <c:pt idx="2334">
                  <c:v>0.69796650717703401</c:v>
                </c:pt>
                <c:pt idx="2335">
                  <c:v>0.69796650717703401</c:v>
                </c:pt>
                <c:pt idx="2336">
                  <c:v>0.69856459330143506</c:v>
                </c:pt>
                <c:pt idx="2337">
                  <c:v>0.69856459330143506</c:v>
                </c:pt>
                <c:pt idx="2338">
                  <c:v>0.69916267942583699</c:v>
                </c:pt>
                <c:pt idx="2339">
                  <c:v>0.69916267942583699</c:v>
                </c:pt>
                <c:pt idx="2340">
                  <c:v>0.69976076555023903</c:v>
                </c:pt>
                <c:pt idx="2341">
                  <c:v>0.69976076555023903</c:v>
                </c:pt>
                <c:pt idx="2342">
                  <c:v>0.70035885167464096</c:v>
                </c:pt>
                <c:pt idx="2343">
                  <c:v>0.70035885167464096</c:v>
                </c:pt>
                <c:pt idx="2344">
                  <c:v>0.700956937799043</c:v>
                </c:pt>
                <c:pt idx="2345">
                  <c:v>0.700956937799043</c:v>
                </c:pt>
                <c:pt idx="2346">
                  <c:v>0.70155502392344504</c:v>
                </c:pt>
                <c:pt idx="2347">
                  <c:v>0.70155502392344504</c:v>
                </c:pt>
                <c:pt idx="2348">
                  <c:v>0.70215311004784697</c:v>
                </c:pt>
                <c:pt idx="2349">
                  <c:v>0.70215311004784697</c:v>
                </c:pt>
                <c:pt idx="2350">
                  <c:v>0.70275119617224902</c:v>
                </c:pt>
                <c:pt idx="2351">
                  <c:v>0.70275119617224902</c:v>
                </c:pt>
                <c:pt idx="2352">
                  <c:v>0.70334928229665095</c:v>
                </c:pt>
                <c:pt idx="2353">
                  <c:v>0.70334928229665095</c:v>
                </c:pt>
                <c:pt idx="2354">
                  <c:v>0.70394736842105299</c:v>
                </c:pt>
                <c:pt idx="2355">
                  <c:v>0.70394736842105299</c:v>
                </c:pt>
                <c:pt idx="2356">
                  <c:v>0.70454545454545503</c:v>
                </c:pt>
                <c:pt idx="2357">
                  <c:v>0.70454545454545503</c:v>
                </c:pt>
                <c:pt idx="2358">
                  <c:v>0.70514354066985596</c:v>
                </c:pt>
                <c:pt idx="2359">
                  <c:v>0.70514354066985596</c:v>
                </c:pt>
                <c:pt idx="2360">
                  <c:v>0.705741626794258</c:v>
                </c:pt>
                <c:pt idx="2361">
                  <c:v>0.705741626794258</c:v>
                </c:pt>
                <c:pt idx="2362">
                  <c:v>0.70633971291866005</c:v>
                </c:pt>
                <c:pt idx="2363">
                  <c:v>0.70633971291866005</c:v>
                </c:pt>
                <c:pt idx="2364">
                  <c:v>0.70693779904306198</c:v>
                </c:pt>
                <c:pt idx="2365">
                  <c:v>0.70693779904306198</c:v>
                </c:pt>
                <c:pt idx="2366">
                  <c:v>0.70753588516746402</c:v>
                </c:pt>
                <c:pt idx="2367">
                  <c:v>0.70753588516746402</c:v>
                </c:pt>
                <c:pt idx="2368">
                  <c:v>0.70813397129186595</c:v>
                </c:pt>
                <c:pt idx="2369">
                  <c:v>0.70813397129186595</c:v>
                </c:pt>
                <c:pt idx="2370">
                  <c:v>0.70873205741626799</c:v>
                </c:pt>
                <c:pt idx="2371">
                  <c:v>0.70873205741626799</c:v>
                </c:pt>
                <c:pt idx="2372">
                  <c:v>0.70933014354067003</c:v>
                </c:pt>
                <c:pt idx="2373">
                  <c:v>0.70933014354067003</c:v>
                </c:pt>
                <c:pt idx="2374">
                  <c:v>0.70992822966507196</c:v>
                </c:pt>
                <c:pt idx="2375">
                  <c:v>0.70992822966507196</c:v>
                </c:pt>
                <c:pt idx="2376">
                  <c:v>0.71052631578947401</c:v>
                </c:pt>
                <c:pt idx="2377">
                  <c:v>0.71052631578947401</c:v>
                </c:pt>
                <c:pt idx="2378">
                  <c:v>0.71112440191387605</c:v>
                </c:pt>
                <c:pt idx="2379">
                  <c:v>0.71112440191387605</c:v>
                </c:pt>
                <c:pt idx="2380">
                  <c:v>0.71172248803827798</c:v>
                </c:pt>
                <c:pt idx="2381">
                  <c:v>0.71172248803827798</c:v>
                </c:pt>
                <c:pt idx="2382">
                  <c:v>0.71232057416268002</c:v>
                </c:pt>
                <c:pt idx="2383">
                  <c:v>0.71232057416268002</c:v>
                </c:pt>
                <c:pt idx="2384">
                  <c:v>0.71291866028708095</c:v>
                </c:pt>
                <c:pt idx="2385">
                  <c:v>0.71291866028708095</c:v>
                </c:pt>
                <c:pt idx="2386">
                  <c:v>0.71351674641148299</c:v>
                </c:pt>
                <c:pt idx="2387">
                  <c:v>0.71351674641148299</c:v>
                </c:pt>
                <c:pt idx="2388">
                  <c:v>0.71411483253588504</c:v>
                </c:pt>
                <c:pt idx="2389">
                  <c:v>0.71411483253588504</c:v>
                </c:pt>
                <c:pt idx="2390">
                  <c:v>0.71471291866028697</c:v>
                </c:pt>
                <c:pt idx="2391">
                  <c:v>0.71471291866028697</c:v>
                </c:pt>
                <c:pt idx="2392">
                  <c:v>0.71531100478468901</c:v>
                </c:pt>
                <c:pt idx="2393">
                  <c:v>0.71531100478468901</c:v>
                </c:pt>
                <c:pt idx="2394">
                  <c:v>0.71590909090909105</c:v>
                </c:pt>
                <c:pt idx="2395">
                  <c:v>0.71590909090909105</c:v>
                </c:pt>
                <c:pt idx="2396">
                  <c:v>0.71650717703349298</c:v>
                </c:pt>
                <c:pt idx="2397">
                  <c:v>0.71650717703349298</c:v>
                </c:pt>
                <c:pt idx="2398">
                  <c:v>0.71710526315789502</c:v>
                </c:pt>
                <c:pt idx="2399">
                  <c:v>0.71710526315789502</c:v>
                </c:pt>
                <c:pt idx="2400">
                  <c:v>0.71770334928229695</c:v>
                </c:pt>
                <c:pt idx="2401">
                  <c:v>0.71770334928229695</c:v>
                </c:pt>
                <c:pt idx="2402">
                  <c:v>0.718301435406699</c:v>
                </c:pt>
                <c:pt idx="2403">
                  <c:v>0.718301435406699</c:v>
                </c:pt>
                <c:pt idx="2404">
                  <c:v>0.71889952153110104</c:v>
                </c:pt>
                <c:pt idx="2405">
                  <c:v>0.71889952153110104</c:v>
                </c:pt>
                <c:pt idx="2406">
                  <c:v>0.71949760765550197</c:v>
                </c:pt>
                <c:pt idx="2407">
                  <c:v>0.71949760765550197</c:v>
                </c:pt>
                <c:pt idx="2408">
                  <c:v>0.72009569377990401</c:v>
                </c:pt>
                <c:pt idx="2409">
                  <c:v>0.72009569377990401</c:v>
                </c:pt>
                <c:pt idx="2410">
                  <c:v>0.72069377990430605</c:v>
                </c:pt>
                <c:pt idx="2411">
                  <c:v>0.72069377990430605</c:v>
                </c:pt>
                <c:pt idx="2412">
                  <c:v>0.72129186602870798</c:v>
                </c:pt>
                <c:pt idx="2413">
                  <c:v>0.72129186602870798</c:v>
                </c:pt>
                <c:pt idx="2414">
                  <c:v>0.72188995215311003</c:v>
                </c:pt>
                <c:pt idx="2415">
                  <c:v>0.72188995215311003</c:v>
                </c:pt>
                <c:pt idx="2416">
                  <c:v>0.72248803827751196</c:v>
                </c:pt>
                <c:pt idx="2417">
                  <c:v>0.72248803827751196</c:v>
                </c:pt>
                <c:pt idx="2418">
                  <c:v>0.723086124401914</c:v>
                </c:pt>
                <c:pt idx="2419">
                  <c:v>0.723086124401914</c:v>
                </c:pt>
                <c:pt idx="2420">
                  <c:v>0.72368421052631604</c:v>
                </c:pt>
                <c:pt idx="2421">
                  <c:v>0.72368421052631604</c:v>
                </c:pt>
                <c:pt idx="2422">
                  <c:v>0.72428229665071797</c:v>
                </c:pt>
                <c:pt idx="2423">
                  <c:v>0.72428229665071797</c:v>
                </c:pt>
                <c:pt idx="2424">
                  <c:v>0.72488038277512001</c:v>
                </c:pt>
                <c:pt idx="2425">
                  <c:v>0.72488038277512001</c:v>
                </c:pt>
                <c:pt idx="2426">
                  <c:v>0.72547846889952206</c:v>
                </c:pt>
                <c:pt idx="2427">
                  <c:v>0.72547846889952206</c:v>
                </c:pt>
                <c:pt idx="2428">
                  <c:v>0.72607655502392299</c:v>
                </c:pt>
                <c:pt idx="2429">
                  <c:v>0.72607655502392299</c:v>
                </c:pt>
                <c:pt idx="2430">
                  <c:v>0.72667464114832503</c:v>
                </c:pt>
                <c:pt idx="2431">
                  <c:v>0.72667464114832503</c:v>
                </c:pt>
                <c:pt idx="2432">
                  <c:v>0.72727272727272696</c:v>
                </c:pt>
                <c:pt idx="2433">
                  <c:v>0.72727272727272696</c:v>
                </c:pt>
                <c:pt idx="2434">
                  <c:v>0.727870813397129</c:v>
                </c:pt>
                <c:pt idx="2435">
                  <c:v>0.727870813397129</c:v>
                </c:pt>
                <c:pt idx="2436">
                  <c:v>0.72846889952153104</c:v>
                </c:pt>
                <c:pt idx="2437">
                  <c:v>0.72846889952153104</c:v>
                </c:pt>
                <c:pt idx="2438">
                  <c:v>0.72906698564593297</c:v>
                </c:pt>
                <c:pt idx="2439">
                  <c:v>0.72906698564593297</c:v>
                </c:pt>
                <c:pt idx="2440">
                  <c:v>0.72966507177033502</c:v>
                </c:pt>
                <c:pt idx="2441">
                  <c:v>0.72966507177033502</c:v>
                </c:pt>
                <c:pt idx="2442">
                  <c:v>0.73026315789473695</c:v>
                </c:pt>
                <c:pt idx="2443">
                  <c:v>0.73026315789473695</c:v>
                </c:pt>
                <c:pt idx="2444">
                  <c:v>0.73086124401913899</c:v>
                </c:pt>
                <c:pt idx="2445">
                  <c:v>0.73086124401913899</c:v>
                </c:pt>
                <c:pt idx="2446">
                  <c:v>0.73145933014354103</c:v>
                </c:pt>
                <c:pt idx="2447">
                  <c:v>0.73145933014354103</c:v>
                </c:pt>
                <c:pt idx="2448">
                  <c:v>0.73205741626794296</c:v>
                </c:pt>
                <c:pt idx="2449">
                  <c:v>0.73205741626794296</c:v>
                </c:pt>
                <c:pt idx="2450">
                  <c:v>0.732655502392344</c:v>
                </c:pt>
                <c:pt idx="2451">
                  <c:v>0.732655502392344</c:v>
                </c:pt>
                <c:pt idx="2452">
                  <c:v>0.73325358851674605</c:v>
                </c:pt>
                <c:pt idx="2453">
                  <c:v>0.73325358851674605</c:v>
                </c:pt>
                <c:pt idx="2454">
                  <c:v>0.73385167464114798</c:v>
                </c:pt>
                <c:pt idx="2455">
                  <c:v>0.73385167464114798</c:v>
                </c:pt>
                <c:pt idx="2456">
                  <c:v>0.73444976076555002</c:v>
                </c:pt>
                <c:pt idx="2457">
                  <c:v>0.73444976076555002</c:v>
                </c:pt>
                <c:pt idx="2458">
                  <c:v>0.73504784688995195</c:v>
                </c:pt>
                <c:pt idx="2459">
                  <c:v>0.73504784688995195</c:v>
                </c:pt>
                <c:pt idx="2460">
                  <c:v>0.73564593301435399</c:v>
                </c:pt>
                <c:pt idx="2461">
                  <c:v>0.73564593301435399</c:v>
                </c:pt>
                <c:pt idx="2462">
                  <c:v>0.73624401913875603</c:v>
                </c:pt>
                <c:pt idx="2463">
                  <c:v>0.73624401913875603</c:v>
                </c:pt>
                <c:pt idx="2464">
                  <c:v>0.73684210526315796</c:v>
                </c:pt>
                <c:pt idx="2465">
                  <c:v>0.73684210526315796</c:v>
                </c:pt>
                <c:pt idx="2466">
                  <c:v>0.73744019138756001</c:v>
                </c:pt>
                <c:pt idx="2467">
                  <c:v>0.73744019138756001</c:v>
                </c:pt>
                <c:pt idx="2468">
                  <c:v>0.73803827751196205</c:v>
                </c:pt>
                <c:pt idx="2469">
                  <c:v>0.73803827751196205</c:v>
                </c:pt>
                <c:pt idx="2470">
                  <c:v>0.73863636363636398</c:v>
                </c:pt>
                <c:pt idx="2471">
                  <c:v>0.73863636363636398</c:v>
                </c:pt>
                <c:pt idx="2472">
                  <c:v>0.73923444976076602</c:v>
                </c:pt>
                <c:pt idx="2473">
                  <c:v>0.73923444976076602</c:v>
                </c:pt>
                <c:pt idx="2474">
                  <c:v>0.73983253588516795</c:v>
                </c:pt>
                <c:pt idx="2475">
                  <c:v>0.73983253588516795</c:v>
                </c:pt>
                <c:pt idx="2476">
                  <c:v>0.74043062200956899</c:v>
                </c:pt>
                <c:pt idx="2477">
                  <c:v>0.74043062200956899</c:v>
                </c:pt>
                <c:pt idx="2478">
                  <c:v>0.74102870813397104</c:v>
                </c:pt>
                <c:pt idx="2479">
                  <c:v>0.74102870813397104</c:v>
                </c:pt>
                <c:pt idx="2480">
                  <c:v>0.74162679425837297</c:v>
                </c:pt>
                <c:pt idx="2481">
                  <c:v>0.74162679425837297</c:v>
                </c:pt>
                <c:pt idx="2482">
                  <c:v>0.74222488038277501</c:v>
                </c:pt>
                <c:pt idx="2483">
                  <c:v>0.74222488038277501</c:v>
                </c:pt>
                <c:pt idx="2484">
                  <c:v>0.74282296650717705</c:v>
                </c:pt>
                <c:pt idx="2485">
                  <c:v>0.74282296650717705</c:v>
                </c:pt>
                <c:pt idx="2486">
                  <c:v>0.74342105263157898</c:v>
                </c:pt>
                <c:pt idx="2487">
                  <c:v>0.74342105263157898</c:v>
                </c:pt>
                <c:pt idx="2488">
                  <c:v>0.74401913875598102</c:v>
                </c:pt>
                <c:pt idx="2489">
                  <c:v>0.74401913875598102</c:v>
                </c:pt>
                <c:pt idx="2490">
                  <c:v>0.74461722488038296</c:v>
                </c:pt>
                <c:pt idx="2491">
                  <c:v>0.74461722488038296</c:v>
                </c:pt>
                <c:pt idx="2492">
                  <c:v>0.745215311004785</c:v>
                </c:pt>
                <c:pt idx="2493">
                  <c:v>0.745215311004785</c:v>
                </c:pt>
                <c:pt idx="2494">
                  <c:v>0.74581339712918704</c:v>
                </c:pt>
                <c:pt idx="2495">
                  <c:v>0.74581339712918704</c:v>
                </c:pt>
                <c:pt idx="2496">
                  <c:v>0.74641148325358897</c:v>
                </c:pt>
                <c:pt idx="2497">
                  <c:v>0.74641148325358897</c:v>
                </c:pt>
                <c:pt idx="2498">
                  <c:v>0.74700956937799101</c:v>
                </c:pt>
                <c:pt idx="2499">
                  <c:v>0.74700956937799101</c:v>
                </c:pt>
                <c:pt idx="2500">
                  <c:v>0.74760765550239205</c:v>
                </c:pt>
                <c:pt idx="2501">
                  <c:v>0.74760765550239205</c:v>
                </c:pt>
                <c:pt idx="2502">
                  <c:v>0.74820574162679399</c:v>
                </c:pt>
                <c:pt idx="2503">
                  <c:v>0.74820574162679399</c:v>
                </c:pt>
                <c:pt idx="2504">
                  <c:v>0.74880382775119603</c:v>
                </c:pt>
                <c:pt idx="2505">
                  <c:v>0.74880382775119603</c:v>
                </c:pt>
                <c:pt idx="2506">
                  <c:v>0.74940191387559796</c:v>
                </c:pt>
                <c:pt idx="2507">
                  <c:v>0.74940191387559796</c:v>
                </c:pt>
                <c:pt idx="2508">
                  <c:v>0.75</c:v>
                </c:pt>
                <c:pt idx="2509">
                  <c:v>0.75</c:v>
                </c:pt>
                <c:pt idx="2510">
                  <c:v>0.75059808612440204</c:v>
                </c:pt>
                <c:pt idx="2511">
                  <c:v>0.75059808612440204</c:v>
                </c:pt>
                <c:pt idx="2512">
                  <c:v>0.75119617224880397</c:v>
                </c:pt>
                <c:pt idx="2513">
                  <c:v>0.75119617224880397</c:v>
                </c:pt>
                <c:pt idx="2514">
                  <c:v>0.75179425837320601</c:v>
                </c:pt>
                <c:pt idx="2515">
                  <c:v>0.75179425837320601</c:v>
                </c:pt>
                <c:pt idx="2516">
                  <c:v>0.75239234449760795</c:v>
                </c:pt>
                <c:pt idx="2517">
                  <c:v>0.75239234449760795</c:v>
                </c:pt>
                <c:pt idx="2518">
                  <c:v>0.75299043062200999</c:v>
                </c:pt>
                <c:pt idx="2519">
                  <c:v>0.75299043062200999</c:v>
                </c:pt>
                <c:pt idx="2520">
                  <c:v>0.75358851674641203</c:v>
                </c:pt>
                <c:pt idx="2521">
                  <c:v>0.75358851674641203</c:v>
                </c:pt>
                <c:pt idx="2522">
                  <c:v>0.75418660287081296</c:v>
                </c:pt>
                <c:pt idx="2523">
                  <c:v>0.75418660287081296</c:v>
                </c:pt>
                <c:pt idx="2524">
                  <c:v>0.754784688995215</c:v>
                </c:pt>
                <c:pt idx="2525">
                  <c:v>0.754784688995215</c:v>
                </c:pt>
                <c:pt idx="2526">
                  <c:v>0.75538277511961704</c:v>
                </c:pt>
                <c:pt idx="2527">
                  <c:v>0.75538277511961704</c:v>
                </c:pt>
                <c:pt idx="2528">
                  <c:v>0.75598086124401898</c:v>
                </c:pt>
                <c:pt idx="2529">
                  <c:v>0.75598086124401898</c:v>
                </c:pt>
                <c:pt idx="2530">
                  <c:v>0.75657894736842102</c:v>
                </c:pt>
                <c:pt idx="2531">
                  <c:v>0.75657894736842102</c:v>
                </c:pt>
                <c:pt idx="2532">
                  <c:v>0.75717703349282295</c:v>
                </c:pt>
                <c:pt idx="2533">
                  <c:v>0.75717703349282295</c:v>
                </c:pt>
                <c:pt idx="2534">
                  <c:v>0.75777511961722499</c:v>
                </c:pt>
                <c:pt idx="2535">
                  <c:v>0.75777511961722499</c:v>
                </c:pt>
                <c:pt idx="2536">
                  <c:v>0.75837320574162703</c:v>
                </c:pt>
                <c:pt idx="2537">
                  <c:v>0.75837320574162703</c:v>
                </c:pt>
                <c:pt idx="2538">
                  <c:v>0.75897129186602896</c:v>
                </c:pt>
                <c:pt idx="2539">
                  <c:v>0.75897129186602896</c:v>
                </c:pt>
                <c:pt idx="2540">
                  <c:v>0.75956937799043101</c:v>
                </c:pt>
                <c:pt idx="2541">
                  <c:v>0.75956937799043101</c:v>
                </c:pt>
                <c:pt idx="2542">
                  <c:v>0.76016746411483305</c:v>
                </c:pt>
                <c:pt idx="2543">
                  <c:v>0.76016746411483305</c:v>
                </c:pt>
                <c:pt idx="2544">
                  <c:v>0.76076555023923398</c:v>
                </c:pt>
                <c:pt idx="2545">
                  <c:v>0.76076555023923398</c:v>
                </c:pt>
                <c:pt idx="2546">
                  <c:v>0.76136363636363602</c:v>
                </c:pt>
                <c:pt idx="2547">
                  <c:v>0.76136363636363602</c:v>
                </c:pt>
                <c:pt idx="2548">
                  <c:v>0.76196172248803795</c:v>
                </c:pt>
                <c:pt idx="2549">
                  <c:v>0.76196172248803795</c:v>
                </c:pt>
                <c:pt idx="2550">
                  <c:v>0.76255980861243999</c:v>
                </c:pt>
                <c:pt idx="2551">
                  <c:v>0.76255980861243999</c:v>
                </c:pt>
                <c:pt idx="2552">
                  <c:v>0.76315789473684204</c:v>
                </c:pt>
                <c:pt idx="2553">
                  <c:v>0.76315789473684204</c:v>
                </c:pt>
                <c:pt idx="2554">
                  <c:v>0.76375598086124397</c:v>
                </c:pt>
                <c:pt idx="2555">
                  <c:v>0.76375598086124397</c:v>
                </c:pt>
                <c:pt idx="2556">
                  <c:v>0.76435406698564601</c:v>
                </c:pt>
                <c:pt idx="2557">
                  <c:v>0.76435406698564601</c:v>
                </c:pt>
                <c:pt idx="2558">
                  <c:v>0.76495215311004805</c:v>
                </c:pt>
                <c:pt idx="2559">
                  <c:v>0.76495215311004805</c:v>
                </c:pt>
                <c:pt idx="2560">
                  <c:v>0.76555023923444998</c:v>
                </c:pt>
                <c:pt idx="2561">
                  <c:v>0.76555023923444998</c:v>
                </c:pt>
                <c:pt idx="2562">
                  <c:v>0.76614832535885202</c:v>
                </c:pt>
                <c:pt idx="2563">
                  <c:v>0.76614832535885202</c:v>
                </c:pt>
                <c:pt idx="2564">
                  <c:v>0.76674641148325395</c:v>
                </c:pt>
                <c:pt idx="2565">
                  <c:v>0.76674641148325395</c:v>
                </c:pt>
                <c:pt idx="2566">
                  <c:v>0.767344497607656</c:v>
                </c:pt>
                <c:pt idx="2567">
                  <c:v>0.767344497607656</c:v>
                </c:pt>
                <c:pt idx="2568">
                  <c:v>0.76794258373205704</c:v>
                </c:pt>
                <c:pt idx="2569">
                  <c:v>0.76794258373205704</c:v>
                </c:pt>
                <c:pt idx="2570">
                  <c:v>0.76854066985645897</c:v>
                </c:pt>
                <c:pt idx="2571">
                  <c:v>0.76854066985645897</c:v>
                </c:pt>
                <c:pt idx="2572">
                  <c:v>0.76913875598086101</c:v>
                </c:pt>
                <c:pt idx="2573">
                  <c:v>0.76913875598086101</c:v>
                </c:pt>
                <c:pt idx="2574">
                  <c:v>0.76973684210526305</c:v>
                </c:pt>
                <c:pt idx="2575">
                  <c:v>0.76973684210526305</c:v>
                </c:pt>
                <c:pt idx="2576">
                  <c:v>0.77033492822966498</c:v>
                </c:pt>
                <c:pt idx="2577">
                  <c:v>0.77033492822966498</c:v>
                </c:pt>
                <c:pt idx="2578">
                  <c:v>0.77093301435406703</c:v>
                </c:pt>
                <c:pt idx="2579">
                  <c:v>0.77093301435406703</c:v>
                </c:pt>
                <c:pt idx="2580">
                  <c:v>0.77153110047846896</c:v>
                </c:pt>
                <c:pt idx="2581">
                  <c:v>0.77153110047846896</c:v>
                </c:pt>
                <c:pt idx="2582">
                  <c:v>0.772129186602871</c:v>
                </c:pt>
                <c:pt idx="2583">
                  <c:v>0.772129186602871</c:v>
                </c:pt>
                <c:pt idx="2584">
                  <c:v>0.77272727272727304</c:v>
                </c:pt>
                <c:pt idx="2585">
                  <c:v>0.77272727272727304</c:v>
                </c:pt>
                <c:pt idx="2586">
                  <c:v>0.77332535885167497</c:v>
                </c:pt>
                <c:pt idx="2587">
                  <c:v>0.77332535885167497</c:v>
                </c:pt>
                <c:pt idx="2588">
                  <c:v>0.77392344497607701</c:v>
                </c:pt>
                <c:pt idx="2589">
                  <c:v>0.77392344497607701</c:v>
                </c:pt>
                <c:pt idx="2590">
                  <c:v>0.77452153110047905</c:v>
                </c:pt>
                <c:pt idx="2591">
                  <c:v>0.77452153110047905</c:v>
                </c:pt>
                <c:pt idx="2592">
                  <c:v>0.77511961722487999</c:v>
                </c:pt>
                <c:pt idx="2593">
                  <c:v>0.77511961722487999</c:v>
                </c:pt>
                <c:pt idx="2594">
                  <c:v>0.77571770334928203</c:v>
                </c:pt>
                <c:pt idx="2595">
                  <c:v>0.77571770334928203</c:v>
                </c:pt>
                <c:pt idx="2596">
                  <c:v>0.77631578947368396</c:v>
                </c:pt>
                <c:pt idx="2597">
                  <c:v>0.77631578947368396</c:v>
                </c:pt>
                <c:pt idx="2598">
                  <c:v>0.776913875598086</c:v>
                </c:pt>
                <c:pt idx="2599">
                  <c:v>0.776913875598086</c:v>
                </c:pt>
                <c:pt idx="2600">
                  <c:v>0.77751196172248804</c:v>
                </c:pt>
                <c:pt idx="2601">
                  <c:v>0.77751196172248804</c:v>
                </c:pt>
                <c:pt idx="2602">
                  <c:v>0.77811004784688997</c:v>
                </c:pt>
                <c:pt idx="2603">
                  <c:v>0.77811004784688997</c:v>
                </c:pt>
                <c:pt idx="2604">
                  <c:v>0.77870813397129202</c:v>
                </c:pt>
                <c:pt idx="2605">
                  <c:v>0.77870813397129202</c:v>
                </c:pt>
                <c:pt idx="2606">
                  <c:v>0.77930622009569395</c:v>
                </c:pt>
                <c:pt idx="2607">
                  <c:v>0.77930622009569395</c:v>
                </c:pt>
                <c:pt idx="2608">
                  <c:v>0.77990430622009599</c:v>
                </c:pt>
                <c:pt idx="2609">
                  <c:v>0.77990430622009599</c:v>
                </c:pt>
                <c:pt idx="2610">
                  <c:v>0.78050239234449803</c:v>
                </c:pt>
                <c:pt idx="2611">
                  <c:v>0.78050239234449803</c:v>
                </c:pt>
                <c:pt idx="2612">
                  <c:v>0.78110047846889996</c:v>
                </c:pt>
                <c:pt idx="2613">
                  <c:v>0.78110047846889996</c:v>
                </c:pt>
                <c:pt idx="2614">
                  <c:v>0.781698564593301</c:v>
                </c:pt>
                <c:pt idx="2615">
                  <c:v>0.781698564593301</c:v>
                </c:pt>
                <c:pt idx="2616">
                  <c:v>0.78229665071770305</c:v>
                </c:pt>
                <c:pt idx="2617">
                  <c:v>0.78229665071770305</c:v>
                </c:pt>
                <c:pt idx="2618">
                  <c:v>0.78289473684210498</c:v>
                </c:pt>
                <c:pt idx="2619">
                  <c:v>0.78289473684210498</c:v>
                </c:pt>
                <c:pt idx="2620">
                  <c:v>0.78349282296650702</c:v>
                </c:pt>
                <c:pt idx="2621">
                  <c:v>0.78349282296650702</c:v>
                </c:pt>
                <c:pt idx="2622">
                  <c:v>0.78409090909090895</c:v>
                </c:pt>
                <c:pt idx="2623">
                  <c:v>0.78409090909090895</c:v>
                </c:pt>
                <c:pt idx="2624">
                  <c:v>0.78468899521531099</c:v>
                </c:pt>
                <c:pt idx="2625">
                  <c:v>0.78468899521531099</c:v>
                </c:pt>
                <c:pt idx="2626">
                  <c:v>0.78528708133971303</c:v>
                </c:pt>
                <c:pt idx="2627">
                  <c:v>0.78528708133971303</c:v>
                </c:pt>
                <c:pt idx="2628">
                  <c:v>0.78588516746411496</c:v>
                </c:pt>
                <c:pt idx="2629">
                  <c:v>0.78588516746411496</c:v>
                </c:pt>
                <c:pt idx="2630">
                  <c:v>0.78648325358851701</c:v>
                </c:pt>
                <c:pt idx="2631">
                  <c:v>0.78648325358851701</c:v>
                </c:pt>
                <c:pt idx="2632">
                  <c:v>0.78708133971291905</c:v>
                </c:pt>
                <c:pt idx="2633">
                  <c:v>0.78708133971291905</c:v>
                </c:pt>
                <c:pt idx="2634">
                  <c:v>0.78767942583732098</c:v>
                </c:pt>
                <c:pt idx="2635">
                  <c:v>0.78767942583732098</c:v>
                </c:pt>
                <c:pt idx="2636">
                  <c:v>0.78827751196172302</c:v>
                </c:pt>
                <c:pt idx="2637">
                  <c:v>0.78827751196172302</c:v>
                </c:pt>
                <c:pt idx="2638">
                  <c:v>0.78887559808612395</c:v>
                </c:pt>
                <c:pt idx="2639">
                  <c:v>0.78887559808612395</c:v>
                </c:pt>
                <c:pt idx="2640">
                  <c:v>0.78947368421052599</c:v>
                </c:pt>
                <c:pt idx="2641">
                  <c:v>0.78947368421052599</c:v>
                </c:pt>
                <c:pt idx="2642">
                  <c:v>0.79007177033492804</c:v>
                </c:pt>
                <c:pt idx="2643">
                  <c:v>0.79007177033492804</c:v>
                </c:pt>
                <c:pt idx="2644">
                  <c:v>0.79066985645932997</c:v>
                </c:pt>
                <c:pt idx="2645">
                  <c:v>0.79066985645932997</c:v>
                </c:pt>
                <c:pt idx="2646">
                  <c:v>0.79126794258373201</c:v>
                </c:pt>
                <c:pt idx="2647">
                  <c:v>0.79126794258373201</c:v>
                </c:pt>
                <c:pt idx="2648">
                  <c:v>0.79186602870813405</c:v>
                </c:pt>
                <c:pt idx="2649">
                  <c:v>0.79186602870813405</c:v>
                </c:pt>
                <c:pt idx="2650">
                  <c:v>0.79246411483253598</c:v>
                </c:pt>
                <c:pt idx="2651">
                  <c:v>0.79246411483253598</c:v>
                </c:pt>
                <c:pt idx="2652">
                  <c:v>0.79306220095693802</c:v>
                </c:pt>
                <c:pt idx="2653">
                  <c:v>0.79306220095693802</c:v>
                </c:pt>
                <c:pt idx="2654">
                  <c:v>0.79366028708133995</c:v>
                </c:pt>
                <c:pt idx="2655">
                  <c:v>0.79366028708133995</c:v>
                </c:pt>
                <c:pt idx="2656">
                  <c:v>0.794258373205742</c:v>
                </c:pt>
                <c:pt idx="2657">
                  <c:v>0.794258373205742</c:v>
                </c:pt>
                <c:pt idx="2658">
                  <c:v>0.79485645933014404</c:v>
                </c:pt>
                <c:pt idx="2659">
                  <c:v>0.79485645933014404</c:v>
                </c:pt>
                <c:pt idx="2660">
                  <c:v>0.79545454545454497</c:v>
                </c:pt>
                <c:pt idx="2661">
                  <c:v>0.79545454545454497</c:v>
                </c:pt>
                <c:pt idx="2662">
                  <c:v>0.79605263157894701</c:v>
                </c:pt>
                <c:pt idx="2663">
                  <c:v>0.79605263157894701</c:v>
                </c:pt>
                <c:pt idx="2664">
                  <c:v>0.79665071770334905</c:v>
                </c:pt>
                <c:pt idx="2665">
                  <c:v>0.79665071770334905</c:v>
                </c:pt>
                <c:pt idx="2666">
                  <c:v>0.79724880382775098</c:v>
                </c:pt>
                <c:pt idx="2667">
                  <c:v>0.79724880382775098</c:v>
                </c:pt>
                <c:pt idx="2668">
                  <c:v>0.79784688995215303</c:v>
                </c:pt>
                <c:pt idx="2669">
                  <c:v>0.79784688995215303</c:v>
                </c:pt>
                <c:pt idx="2670">
                  <c:v>0.79844497607655496</c:v>
                </c:pt>
                <c:pt idx="2671">
                  <c:v>0.79844497607655496</c:v>
                </c:pt>
                <c:pt idx="2672">
                  <c:v>0.799043062200957</c:v>
                </c:pt>
                <c:pt idx="2673">
                  <c:v>0.799043062200957</c:v>
                </c:pt>
                <c:pt idx="2674">
                  <c:v>0.79964114832535904</c:v>
                </c:pt>
                <c:pt idx="2675">
                  <c:v>0.79964114832535904</c:v>
                </c:pt>
                <c:pt idx="2676">
                  <c:v>0.80023923444976097</c:v>
                </c:pt>
                <c:pt idx="2677">
                  <c:v>0.80023923444976097</c:v>
                </c:pt>
                <c:pt idx="2678">
                  <c:v>0.80083732057416301</c:v>
                </c:pt>
                <c:pt idx="2679">
                  <c:v>0.80083732057416301</c:v>
                </c:pt>
                <c:pt idx="2680">
                  <c:v>0.80143540669856494</c:v>
                </c:pt>
                <c:pt idx="2681">
                  <c:v>0.80143540669856494</c:v>
                </c:pt>
                <c:pt idx="2682">
                  <c:v>0.80203349282296699</c:v>
                </c:pt>
                <c:pt idx="2683">
                  <c:v>0.80203349282296699</c:v>
                </c:pt>
                <c:pt idx="2684">
                  <c:v>0.80263157894736903</c:v>
                </c:pt>
                <c:pt idx="2685">
                  <c:v>0.80263157894736903</c:v>
                </c:pt>
                <c:pt idx="2686">
                  <c:v>0.80322966507176996</c:v>
                </c:pt>
                <c:pt idx="2687">
                  <c:v>0.80322966507176996</c:v>
                </c:pt>
                <c:pt idx="2688">
                  <c:v>0.803827751196172</c:v>
                </c:pt>
                <c:pt idx="2689">
                  <c:v>0.803827751196172</c:v>
                </c:pt>
                <c:pt idx="2690">
                  <c:v>0.80442583732057404</c:v>
                </c:pt>
                <c:pt idx="2691">
                  <c:v>0.80442583732057404</c:v>
                </c:pt>
                <c:pt idx="2692">
                  <c:v>0.80502392344497598</c:v>
                </c:pt>
                <c:pt idx="2693">
                  <c:v>0.80502392344497598</c:v>
                </c:pt>
                <c:pt idx="2694">
                  <c:v>0.80562200956937802</c:v>
                </c:pt>
                <c:pt idx="2695">
                  <c:v>0.80562200956937802</c:v>
                </c:pt>
                <c:pt idx="2696">
                  <c:v>0.80622009569377995</c:v>
                </c:pt>
                <c:pt idx="2697">
                  <c:v>0.80622009569377995</c:v>
                </c:pt>
                <c:pt idx="2698">
                  <c:v>0.80681818181818199</c:v>
                </c:pt>
                <c:pt idx="2699">
                  <c:v>0.80681818181818199</c:v>
                </c:pt>
                <c:pt idx="2700">
                  <c:v>0.80741626794258403</c:v>
                </c:pt>
                <c:pt idx="2701">
                  <c:v>0.80741626794258403</c:v>
                </c:pt>
                <c:pt idx="2702">
                  <c:v>0.80801435406698596</c:v>
                </c:pt>
                <c:pt idx="2703">
                  <c:v>0.80801435406698596</c:v>
                </c:pt>
                <c:pt idx="2704">
                  <c:v>0.808612440191388</c:v>
                </c:pt>
                <c:pt idx="2705">
                  <c:v>0.808612440191388</c:v>
                </c:pt>
                <c:pt idx="2706">
                  <c:v>0.80921052631579005</c:v>
                </c:pt>
                <c:pt idx="2707">
                  <c:v>0.80921052631579005</c:v>
                </c:pt>
                <c:pt idx="2708">
                  <c:v>0.80980861244019098</c:v>
                </c:pt>
                <c:pt idx="2709">
                  <c:v>0.80980861244019098</c:v>
                </c:pt>
                <c:pt idx="2710">
                  <c:v>0.81040669856459302</c:v>
                </c:pt>
                <c:pt idx="2711">
                  <c:v>0.81040669856459302</c:v>
                </c:pt>
                <c:pt idx="2712">
                  <c:v>0.81100478468899495</c:v>
                </c:pt>
                <c:pt idx="2713">
                  <c:v>0.81100478468899495</c:v>
                </c:pt>
                <c:pt idx="2714">
                  <c:v>0.81160287081339699</c:v>
                </c:pt>
                <c:pt idx="2715">
                  <c:v>0.81160287081339699</c:v>
                </c:pt>
                <c:pt idx="2716">
                  <c:v>0.81220095693779903</c:v>
                </c:pt>
                <c:pt idx="2717">
                  <c:v>0.81220095693779903</c:v>
                </c:pt>
                <c:pt idx="2718">
                  <c:v>0.81279904306220097</c:v>
                </c:pt>
                <c:pt idx="2719">
                  <c:v>0.81279904306220097</c:v>
                </c:pt>
                <c:pt idx="2720">
                  <c:v>0.81339712918660301</c:v>
                </c:pt>
                <c:pt idx="2721">
                  <c:v>0.81339712918660301</c:v>
                </c:pt>
                <c:pt idx="2722">
                  <c:v>0.81399521531100505</c:v>
                </c:pt>
                <c:pt idx="2723">
                  <c:v>0.81399521531100505</c:v>
                </c:pt>
                <c:pt idx="2724">
                  <c:v>0.81459330143540698</c:v>
                </c:pt>
                <c:pt idx="2725">
                  <c:v>0.81459330143540698</c:v>
                </c:pt>
                <c:pt idx="2726">
                  <c:v>0.81519138755980902</c:v>
                </c:pt>
                <c:pt idx="2727">
                  <c:v>0.81519138755980902</c:v>
                </c:pt>
                <c:pt idx="2728">
                  <c:v>0.81578947368421095</c:v>
                </c:pt>
                <c:pt idx="2729">
                  <c:v>0.81578947368421095</c:v>
                </c:pt>
                <c:pt idx="2730">
                  <c:v>0.816387559808612</c:v>
                </c:pt>
                <c:pt idx="2731">
                  <c:v>0.816387559808612</c:v>
                </c:pt>
                <c:pt idx="2732">
                  <c:v>0.81698564593301404</c:v>
                </c:pt>
                <c:pt idx="2733">
                  <c:v>0.81698564593301404</c:v>
                </c:pt>
                <c:pt idx="2734">
                  <c:v>0.81758373205741597</c:v>
                </c:pt>
                <c:pt idx="2735">
                  <c:v>0.81758373205741597</c:v>
                </c:pt>
                <c:pt idx="2736">
                  <c:v>0.81818181818181801</c:v>
                </c:pt>
                <c:pt idx="2737">
                  <c:v>0.81818181818181801</c:v>
                </c:pt>
                <c:pt idx="2738">
                  <c:v>0.81877990430622005</c:v>
                </c:pt>
                <c:pt idx="2739">
                  <c:v>0.81877990430622005</c:v>
                </c:pt>
                <c:pt idx="2740">
                  <c:v>0.81937799043062198</c:v>
                </c:pt>
                <c:pt idx="2741">
                  <c:v>0.81937799043062198</c:v>
                </c:pt>
                <c:pt idx="2742">
                  <c:v>0.81997607655502402</c:v>
                </c:pt>
                <c:pt idx="2743">
                  <c:v>0.81997607655502402</c:v>
                </c:pt>
                <c:pt idx="2744">
                  <c:v>0.82057416267942596</c:v>
                </c:pt>
                <c:pt idx="2745">
                  <c:v>0.82057416267942596</c:v>
                </c:pt>
                <c:pt idx="2746">
                  <c:v>0.821172248803828</c:v>
                </c:pt>
                <c:pt idx="2747">
                  <c:v>0.821172248803828</c:v>
                </c:pt>
                <c:pt idx="2748">
                  <c:v>0.82177033492823004</c:v>
                </c:pt>
                <c:pt idx="2749">
                  <c:v>0.82177033492823004</c:v>
                </c:pt>
                <c:pt idx="2750">
                  <c:v>0.82236842105263197</c:v>
                </c:pt>
                <c:pt idx="2751">
                  <c:v>0.82236842105263197</c:v>
                </c:pt>
                <c:pt idx="2752">
                  <c:v>0.82296650717703401</c:v>
                </c:pt>
                <c:pt idx="2753">
                  <c:v>0.82296650717703401</c:v>
                </c:pt>
                <c:pt idx="2754">
                  <c:v>0.82356459330143506</c:v>
                </c:pt>
                <c:pt idx="2755">
                  <c:v>0.82356459330143506</c:v>
                </c:pt>
                <c:pt idx="2756">
                  <c:v>0.82416267942583699</c:v>
                </c:pt>
                <c:pt idx="2757">
                  <c:v>0.82416267942583699</c:v>
                </c:pt>
                <c:pt idx="2758">
                  <c:v>0.82476076555023903</c:v>
                </c:pt>
                <c:pt idx="2759">
                  <c:v>0.82476076555023903</c:v>
                </c:pt>
                <c:pt idx="2760">
                  <c:v>0.82535885167464096</c:v>
                </c:pt>
                <c:pt idx="2761">
                  <c:v>0.82535885167464096</c:v>
                </c:pt>
                <c:pt idx="2762">
                  <c:v>0.825956937799043</c:v>
                </c:pt>
                <c:pt idx="2763">
                  <c:v>0.825956937799043</c:v>
                </c:pt>
                <c:pt idx="2764">
                  <c:v>0.82655502392344504</c:v>
                </c:pt>
                <c:pt idx="2765">
                  <c:v>0.82655502392344504</c:v>
                </c:pt>
                <c:pt idx="2766">
                  <c:v>0.82715311004784697</c:v>
                </c:pt>
                <c:pt idx="2767">
                  <c:v>0.82715311004784697</c:v>
                </c:pt>
                <c:pt idx="2768">
                  <c:v>0.82775119617224902</c:v>
                </c:pt>
                <c:pt idx="2769">
                  <c:v>0.82775119617224902</c:v>
                </c:pt>
                <c:pt idx="2770">
                  <c:v>0.82834928229665095</c:v>
                </c:pt>
                <c:pt idx="2771">
                  <c:v>0.82834928229665095</c:v>
                </c:pt>
                <c:pt idx="2772">
                  <c:v>0.82894736842105299</c:v>
                </c:pt>
                <c:pt idx="2773">
                  <c:v>0.82894736842105299</c:v>
                </c:pt>
                <c:pt idx="2774">
                  <c:v>0.82954545454545503</c:v>
                </c:pt>
                <c:pt idx="2775">
                  <c:v>0.82954545454545503</c:v>
                </c:pt>
                <c:pt idx="2776">
                  <c:v>0.83014354066985596</c:v>
                </c:pt>
                <c:pt idx="2777">
                  <c:v>0.83014354066985596</c:v>
                </c:pt>
                <c:pt idx="2778">
                  <c:v>0.830741626794258</c:v>
                </c:pt>
                <c:pt idx="2779">
                  <c:v>0.830741626794258</c:v>
                </c:pt>
                <c:pt idx="2780">
                  <c:v>0.83133971291866005</c:v>
                </c:pt>
                <c:pt idx="2781">
                  <c:v>0.83133971291866005</c:v>
                </c:pt>
                <c:pt idx="2782">
                  <c:v>0.83193779904306198</c:v>
                </c:pt>
                <c:pt idx="2783">
                  <c:v>0.83193779904306198</c:v>
                </c:pt>
                <c:pt idx="2784">
                  <c:v>0.83253588516746402</c:v>
                </c:pt>
                <c:pt idx="2785">
                  <c:v>0.83253588516746402</c:v>
                </c:pt>
                <c:pt idx="2786">
                  <c:v>0.83313397129186595</c:v>
                </c:pt>
                <c:pt idx="2787">
                  <c:v>0.83313397129186595</c:v>
                </c:pt>
                <c:pt idx="2788">
                  <c:v>0.83373205741626799</c:v>
                </c:pt>
                <c:pt idx="2789">
                  <c:v>0.83373205741626799</c:v>
                </c:pt>
                <c:pt idx="2790">
                  <c:v>0.83433014354067003</c:v>
                </c:pt>
                <c:pt idx="2791">
                  <c:v>0.83433014354067003</c:v>
                </c:pt>
                <c:pt idx="2792">
                  <c:v>0.83492822966507196</c:v>
                </c:pt>
                <c:pt idx="2793">
                  <c:v>0.83492822966507196</c:v>
                </c:pt>
                <c:pt idx="2794">
                  <c:v>0.83552631578947401</c:v>
                </c:pt>
                <c:pt idx="2795">
                  <c:v>0.83552631578947401</c:v>
                </c:pt>
                <c:pt idx="2796">
                  <c:v>0.83612440191387605</c:v>
                </c:pt>
                <c:pt idx="2797">
                  <c:v>0.83612440191387605</c:v>
                </c:pt>
                <c:pt idx="2798">
                  <c:v>0.83672248803827798</c:v>
                </c:pt>
                <c:pt idx="2799">
                  <c:v>0.83672248803827798</c:v>
                </c:pt>
                <c:pt idx="2800">
                  <c:v>0.83732057416268002</c:v>
                </c:pt>
                <c:pt idx="2801">
                  <c:v>0.83732057416268002</c:v>
                </c:pt>
                <c:pt idx="2802">
                  <c:v>0.83791866028708095</c:v>
                </c:pt>
                <c:pt idx="2803">
                  <c:v>0.83791866028708095</c:v>
                </c:pt>
                <c:pt idx="2804">
                  <c:v>0.83851674641148299</c:v>
                </c:pt>
                <c:pt idx="2805">
                  <c:v>0.83851674641148299</c:v>
                </c:pt>
                <c:pt idx="2806">
                  <c:v>0.83911483253588504</c:v>
                </c:pt>
                <c:pt idx="2807">
                  <c:v>0.83911483253588504</c:v>
                </c:pt>
                <c:pt idx="2808">
                  <c:v>0.83971291866028697</c:v>
                </c:pt>
                <c:pt idx="2809">
                  <c:v>0.83971291866028697</c:v>
                </c:pt>
                <c:pt idx="2810">
                  <c:v>0.84031100478468901</c:v>
                </c:pt>
                <c:pt idx="2811">
                  <c:v>0.84031100478468901</c:v>
                </c:pt>
                <c:pt idx="2812">
                  <c:v>0.84090909090909105</c:v>
                </c:pt>
                <c:pt idx="2813">
                  <c:v>0.84090909090909105</c:v>
                </c:pt>
                <c:pt idx="2814">
                  <c:v>0.84150717703349298</c:v>
                </c:pt>
                <c:pt idx="2815">
                  <c:v>0.84150717703349298</c:v>
                </c:pt>
                <c:pt idx="2816">
                  <c:v>0.84210526315789502</c:v>
                </c:pt>
                <c:pt idx="2817">
                  <c:v>0.84210526315789502</c:v>
                </c:pt>
                <c:pt idx="2818">
                  <c:v>0.84270334928229695</c:v>
                </c:pt>
                <c:pt idx="2819">
                  <c:v>0.84270334928229695</c:v>
                </c:pt>
                <c:pt idx="2820">
                  <c:v>0.843301435406699</c:v>
                </c:pt>
                <c:pt idx="2821">
                  <c:v>0.843301435406699</c:v>
                </c:pt>
                <c:pt idx="2822">
                  <c:v>0.84389952153110104</c:v>
                </c:pt>
                <c:pt idx="2823">
                  <c:v>0.84389952153110104</c:v>
                </c:pt>
                <c:pt idx="2824">
                  <c:v>0.84449760765550197</c:v>
                </c:pt>
                <c:pt idx="2825">
                  <c:v>0.84449760765550197</c:v>
                </c:pt>
                <c:pt idx="2826">
                  <c:v>0.84509569377990401</c:v>
                </c:pt>
                <c:pt idx="2827">
                  <c:v>0.84509569377990401</c:v>
                </c:pt>
                <c:pt idx="2828">
                  <c:v>0.84569377990430605</c:v>
                </c:pt>
                <c:pt idx="2829">
                  <c:v>0.84569377990430605</c:v>
                </c:pt>
                <c:pt idx="2830">
                  <c:v>0.84629186602870798</c:v>
                </c:pt>
                <c:pt idx="2831">
                  <c:v>0.84629186602870798</c:v>
                </c:pt>
                <c:pt idx="2832">
                  <c:v>0.84688995215311003</c:v>
                </c:pt>
                <c:pt idx="2833">
                  <c:v>0.84688995215311003</c:v>
                </c:pt>
                <c:pt idx="2834">
                  <c:v>0.84748803827751196</c:v>
                </c:pt>
                <c:pt idx="2835">
                  <c:v>0.84748803827751196</c:v>
                </c:pt>
                <c:pt idx="2836">
                  <c:v>0.848086124401914</c:v>
                </c:pt>
                <c:pt idx="2837">
                  <c:v>0.848086124401914</c:v>
                </c:pt>
                <c:pt idx="2838">
                  <c:v>0.84868421052631604</c:v>
                </c:pt>
                <c:pt idx="2839">
                  <c:v>0.84868421052631604</c:v>
                </c:pt>
                <c:pt idx="2840">
                  <c:v>0.84928229665071797</c:v>
                </c:pt>
                <c:pt idx="2841">
                  <c:v>0.84928229665071797</c:v>
                </c:pt>
                <c:pt idx="2842">
                  <c:v>0.84988038277512001</c:v>
                </c:pt>
                <c:pt idx="2843">
                  <c:v>0.84988038277512001</c:v>
                </c:pt>
                <c:pt idx="2844">
                  <c:v>0.85047846889952206</c:v>
                </c:pt>
                <c:pt idx="2845">
                  <c:v>0.85047846889952206</c:v>
                </c:pt>
                <c:pt idx="2846">
                  <c:v>0.85107655502392299</c:v>
                </c:pt>
                <c:pt idx="2847">
                  <c:v>0.85107655502392299</c:v>
                </c:pt>
                <c:pt idx="2848">
                  <c:v>0.85167464114832503</c:v>
                </c:pt>
                <c:pt idx="2849">
                  <c:v>0.85167464114832503</c:v>
                </c:pt>
                <c:pt idx="2850">
                  <c:v>0.85227272727272696</c:v>
                </c:pt>
                <c:pt idx="2851">
                  <c:v>0.85227272727272696</c:v>
                </c:pt>
                <c:pt idx="2852">
                  <c:v>0.852870813397129</c:v>
                </c:pt>
                <c:pt idx="2853">
                  <c:v>0.852870813397129</c:v>
                </c:pt>
                <c:pt idx="2854">
                  <c:v>0.85346889952153104</c:v>
                </c:pt>
                <c:pt idx="2855">
                  <c:v>0.85346889952153104</c:v>
                </c:pt>
                <c:pt idx="2856">
                  <c:v>0.85406698564593297</c:v>
                </c:pt>
                <c:pt idx="2857">
                  <c:v>0.85406698564593297</c:v>
                </c:pt>
                <c:pt idx="2858">
                  <c:v>0.85466507177033502</c:v>
                </c:pt>
                <c:pt idx="2859">
                  <c:v>0.85466507177033502</c:v>
                </c:pt>
                <c:pt idx="2860">
                  <c:v>0.85526315789473695</c:v>
                </c:pt>
                <c:pt idx="2861">
                  <c:v>0.85526315789473695</c:v>
                </c:pt>
                <c:pt idx="2862">
                  <c:v>0.85586124401913899</c:v>
                </c:pt>
                <c:pt idx="2863">
                  <c:v>0.85586124401913899</c:v>
                </c:pt>
                <c:pt idx="2864">
                  <c:v>0.85645933014354103</c:v>
                </c:pt>
                <c:pt idx="2865">
                  <c:v>0.85645933014354103</c:v>
                </c:pt>
                <c:pt idx="2866">
                  <c:v>0.85705741626794296</c:v>
                </c:pt>
                <c:pt idx="2867">
                  <c:v>0.85705741626794296</c:v>
                </c:pt>
                <c:pt idx="2868">
                  <c:v>0.857655502392344</c:v>
                </c:pt>
                <c:pt idx="2869">
                  <c:v>0.857655502392344</c:v>
                </c:pt>
                <c:pt idx="2870">
                  <c:v>0.85825358851674605</c:v>
                </c:pt>
                <c:pt idx="2871">
                  <c:v>0.85825358851674605</c:v>
                </c:pt>
                <c:pt idx="2872">
                  <c:v>0.85885167464114798</c:v>
                </c:pt>
                <c:pt idx="2873">
                  <c:v>0.85885167464114798</c:v>
                </c:pt>
                <c:pt idx="2874">
                  <c:v>0.85944976076555002</c:v>
                </c:pt>
                <c:pt idx="2875">
                  <c:v>0.85944976076555002</c:v>
                </c:pt>
                <c:pt idx="2876">
                  <c:v>0.86004784688995195</c:v>
                </c:pt>
                <c:pt idx="2877">
                  <c:v>0.86004784688995195</c:v>
                </c:pt>
                <c:pt idx="2878">
                  <c:v>0.86064593301435399</c:v>
                </c:pt>
                <c:pt idx="2879">
                  <c:v>0.86064593301435399</c:v>
                </c:pt>
                <c:pt idx="2880">
                  <c:v>0.86124401913875603</c:v>
                </c:pt>
                <c:pt idx="2881">
                  <c:v>0.86124401913875603</c:v>
                </c:pt>
                <c:pt idx="2882">
                  <c:v>0.86184210526315796</c:v>
                </c:pt>
                <c:pt idx="2883">
                  <c:v>0.86184210526315796</c:v>
                </c:pt>
                <c:pt idx="2884">
                  <c:v>0.86244019138756001</c:v>
                </c:pt>
                <c:pt idx="2885">
                  <c:v>0.86244019138756001</c:v>
                </c:pt>
                <c:pt idx="2886">
                  <c:v>0.86303827751196205</c:v>
                </c:pt>
                <c:pt idx="2887">
                  <c:v>0.86303827751196205</c:v>
                </c:pt>
                <c:pt idx="2888">
                  <c:v>0.86363636363636398</c:v>
                </c:pt>
                <c:pt idx="2889">
                  <c:v>0.86363636363636398</c:v>
                </c:pt>
                <c:pt idx="2890">
                  <c:v>0.86423444976076602</c:v>
                </c:pt>
                <c:pt idx="2891">
                  <c:v>0.86423444976076602</c:v>
                </c:pt>
                <c:pt idx="2892">
                  <c:v>0.86483253588516795</c:v>
                </c:pt>
                <c:pt idx="2893">
                  <c:v>0.86483253588516795</c:v>
                </c:pt>
                <c:pt idx="2894">
                  <c:v>0.86543062200956899</c:v>
                </c:pt>
                <c:pt idx="2895">
                  <c:v>0.86543062200956899</c:v>
                </c:pt>
                <c:pt idx="2896">
                  <c:v>0.86602870813397104</c:v>
                </c:pt>
                <c:pt idx="2897">
                  <c:v>0.86602870813397104</c:v>
                </c:pt>
                <c:pt idx="2898">
                  <c:v>0.86662679425837297</c:v>
                </c:pt>
                <c:pt idx="2899">
                  <c:v>0.86662679425837297</c:v>
                </c:pt>
                <c:pt idx="2900">
                  <c:v>0.86722488038277501</c:v>
                </c:pt>
                <c:pt idx="2901">
                  <c:v>0.86722488038277501</c:v>
                </c:pt>
                <c:pt idx="2902">
                  <c:v>0.86782296650717705</c:v>
                </c:pt>
                <c:pt idx="2903">
                  <c:v>0.86782296650717705</c:v>
                </c:pt>
                <c:pt idx="2904">
                  <c:v>0.86842105263157898</c:v>
                </c:pt>
                <c:pt idx="2905">
                  <c:v>0.86842105263157898</c:v>
                </c:pt>
                <c:pt idx="2906">
                  <c:v>0.86901913875598102</c:v>
                </c:pt>
                <c:pt idx="2907">
                  <c:v>0.86901913875598102</c:v>
                </c:pt>
                <c:pt idx="2908">
                  <c:v>0.86961722488038296</c:v>
                </c:pt>
                <c:pt idx="2909">
                  <c:v>0.86961722488038296</c:v>
                </c:pt>
                <c:pt idx="2910">
                  <c:v>0.870215311004785</c:v>
                </c:pt>
                <c:pt idx="2911">
                  <c:v>0.870215311004785</c:v>
                </c:pt>
                <c:pt idx="2912">
                  <c:v>0.87081339712918704</c:v>
                </c:pt>
                <c:pt idx="2913">
                  <c:v>0.87081339712918704</c:v>
                </c:pt>
                <c:pt idx="2914">
                  <c:v>0.87141148325358897</c:v>
                </c:pt>
                <c:pt idx="2915">
                  <c:v>0.87141148325358897</c:v>
                </c:pt>
                <c:pt idx="2916">
                  <c:v>0.87200956937799101</c:v>
                </c:pt>
                <c:pt idx="2917">
                  <c:v>0.87200956937799101</c:v>
                </c:pt>
                <c:pt idx="2918">
                  <c:v>0.87260765550239205</c:v>
                </c:pt>
                <c:pt idx="2919">
                  <c:v>0.87260765550239205</c:v>
                </c:pt>
                <c:pt idx="2920">
                  <c:v>0.87320574162679399</c:v>
                </c:pt>
                <c:pt idx="2921">
                  <c:v>0.87320574162679399</c:v>
                </c:pt>
                <c:pt idx="2922">
                  <c:v>0.87380382775119603</c:v>
                </c:pt>
                <c:pt idx="2923">
                  <c:v>0.87380382775119603</c:v>
                </c:pt>
                <c:pt idx="2924">
                  <c:v>0.87440191387559796</c:v>
                </c:pt>
                <c:pt idx="2925">
                  <c:v>0.87440191387559796</c:v>
                </c:pt>
                <c:pt idx="2926">
                  <c:v>0.875</c:v>
                </c:pt>
                <c:pt idx="2927">
                  <c:v>0.875</c:v>
                </c:pt>
                <c:pt idx="2928">
                  <c:v>0.87559808612440204</c:v>
                </c:pt>
                <c:pt idx="2929">
                  <c:v>0.87559808612440204</c:v>
                </c:pt>
                <c:pt idx="2930">
                  <c:v>0.87619617224880397</c:v>
                </c:pt>
                <c:pt idx="2931">
                  <c:v>0.87619617224880397</c:v>
                </c:pt>
                <c:pt idx="2932">
                  <c:v>0.87679425837320601</c:v>
                </c:pt>
                <c:pt idx="2933">
                  <c:v>0.87679425837320601</c:v>
                </c:pt>
                <c:pt idx="2934">
                  <c:v>0.87739234449760795</c:v>
                </c:pt>
                <c:pt idx="2935">
                  <c:v>0.87739234449760795</c:v>
                </c:pt>
                <c:pt idx="2936">
                  <c:v>0.87799043062200999</c:v>
                </c:pt>
                <c:pt idx="2937">
                  <c:v>0.87799043062200999</c:v>
                </c:pt>
                <c:pt idx="2938">
                  <c:v>0.87858851674641203</c:v>
                </c:pt>
                <c:pt idx="2939">
                  <c:v>0.87858851674641203</c:v>
                </c:pt>
                <c:pt idx="2940">
                  <c:v>0.87918660287081296</c:v>
                </c:pt>
                <c:pt idx="2941">
                  <c:v>0.87918660287081296</c:v>
                </c:pt>
                <c:pt idx="2942">
                  <c:v>0.879784688995215</c:v>
                </c:pt>
                <c:pt idx="2943">
                  <c:v>0.879784688995215</c:v>
                </c:pt>
                <c:pt idx="2944">
                  <c:v>0.88038277511961704</c:v>
                </c:pt>
                <c:pt idx="2945">
                  <c:v>0.88038277511961704</c:v>
                </c:pt>
                <c:pt idx="2946">
                  <c:v>0.88098086124401898</c:v>
                </c:pt>
                <c:pt idx="2947">
                  <c:v>0.88098086124401898</c:v>
                </c:pt>
                <c:pt idx="2948">
                  <c:v>0.88157894736842102</c:v>
                </c:pt>
                <c:pt idx="2949">
                  <c:v>0.88157894736842102</c:v>
                </c:pt>
                <c:pt idx="2950">
                  <c:v>0.88217703349282295</c:v>
                </c:pt>
                <c:pt idx="2951">
                  <c:v>0.88217703349282295</c:v>
                </c:pt>
                <c:pt idx="2952">
                  <c:v>0.88277511961722499</c:v>
                </c:pt>
                <c:pt idx="2953">
                  <c:v>0.88277511961722499</c:v>
                </c:pt>
                <c:pt idx="2954">
                  <c:v>0.88337320574162703</c:v>
                </c:pt>
                <c:pt idx="2955">
                  <c:v>0.88337320574162703</c:v>
                </c:pt>
                <c:pt idx="2956">
                  <c:v>0.88397129186602896</c:v>
                </c:pt>
                <c:pt idx="2957">
                  <c:v>0.88397129186602896</c:v>
                </c:pt>
                <c:pt idx="2958">
                  <c:v>0.88456937799043101</c:v>
                </c:pt>
                <c:pt idx="2959">
                  <c:v>0.88456937799043101</c:v>
                </c:pt>
                <c:pt idx="2960">
                  <c:v>0.88516746411483305</c:v>
                </c:pt>
                <c:pt idx="2961">
                  <c:v>0.88516746411483305</c:v>
                </c:pt>
                <c:pt idx="2962">
                  <c:v>0.88576555023923398</c:v>
                </c:pt>
                <c:pt idx="2963">
                  <c:v>0.88576555023923398</c:v>
                </c:pt>
                <c:pt idx="2964">
                  <c:v>0.88636363636363602</c:v>
                </c:pt>
                <c:pt idx="2965">
                  <c:v>0.88636363636363602</c:v>
                </c:pt>
                <c:pt idx="2966">
                  <c:v>0.88696172248803795</c:v>
                </c:pt>
                <c:pt idx="2967">
                  <c:v>0.88696172248803795</c:v>
                </c:pt>
                <c:pt idx="2968">
                  <c:v>0.88755980861243999</c:v>
                </c:pt>
                <c:pt idx="2969">
                  <c:v>0.88755980861243999</c:v>
                </c:pt>
                <c:pt idx="2970">
                  <c:v>0.88815789473684204</c:v>
                </c:pt>
                <c:pt idx="2971">
                  <c:v>0.88815789473684204</c:v>
                </c:pt>
                <c:pt idx="2972">
                  <c:v>0.88875598086124397</c:v>
                </c:pt>
                <c:pt idx="2973">
                  <c:v>0.88875598086124397</c:v>
                </c:pt>
                <c:pt idx="2974">
                  <c:v>0.88935406698564601</c:v>
                </c:pt>
                <c:pt idx="2975">
                  <c:v>0.88935406698564601</c:v>
                </c:pt>
                <c:pt idx="2976">
                  <c:v>0.88995215311004805</c:v>
                </c:pt>
                <c:pt idx="2977">
                  <c:v>0.88995215311004805</c:v>
                </c:pt>
                <c:pt idx="2978">
                  <c:v>0.89055023923444998</c:v>
                </c:pt>
                <c:pt idx="2979">
                  <c:v>0.89055023923444998</c:v>
                </c:pt>
                <c:pt idx="2980">
                  <c:v>0.89114832535885202</c:v>
                </c:pt>
                <c:pt idx="2981">
                  <c:v>0.89114832535885202</c:v>
                </c:pt>
                <c:pt idx="2982">
                  <c:v>0.89174641148325395</c:v>
                </c:pt>
                <c:pt idx="2983">
                  <c:v>0.89174641148325395</c:v>
                </c:pt>
                <c:pt idx="2984">
                  <c:v>0.892344497607656</c:v>
                </c:pt>
                <c:pt idx="2985">
                  <c:v>0.892344497607656</c:v>
                </c:pt>
                <c:pt idx="2986">
                  <c:v>0.89294258373205704</c:v>
                </c:pt>
                <c:pt idx="2987">
                  <c:v>0.89294258373205704</c:v>
                </c:pt>
                <c:pt idx="2988">
                  <c:v>0.89354066985645897</c:v>
                </c:pt>
                <c:pt idx="2989">
                  <c:v>0.89354066985645897</c:v>
                </c:pt>
                <c:pt idx="2990">
                  <c:v>0.89413875598086101</c:v>
                </c:pt>
                <c:pt idx="2991">
                  <c:v>0.89413875598086101</c:v>
                </c:pt>
                <c:pt idx="2992">
                  <c:v>0.89473684210526305</c:v>
                </c:pt>
                <c:pt idx="2993">
                  <c:v>0.89473684210526305</c:v>
                </c:pt>
                <c:pt idx="2994">
                  <c:v>0.89533492822966498</c:v>
                </c:pt>
                <c:pt idx="2995">
                  <c:v>0.89533492822966498</c:v>
                </c:pt>
                <c:pt idx="2996">
                  <c:v>0.89593301435406703</c:v>
                </c:pt>
                <c:pt idx="2997">
                  <c:v>0.89593301435406703</c:v>
                </c:pt>
                <c:pt idx="2998">
                  <c:v>0.89653110047846896</c:v>
                </c:pt>
                <c:pt idx="2999">
                  <c:v>0.89653110047846896</c:v>
                </c:pt>
                <c:pt idx="3000">
                  <c:v>0.897129186602871</c:v>
                </c:pt>
                <c:pt idx="3001">
                  <c:v>0.897129186602871</c:v>
                </c:pt>
                <c:pt idx="3002">
                  <c:v>0.89772727272727304</c:v>
                </c:pt>
                <c:pt idx="3003">
                  <c:v>0.89772727272727304</c:v>
                </c:pt>
                <c:pt idx="3004">
                  <c:v>0.89832535885167497</c:v>
                </c:pt>
                <c:pt idx="3005">
                  <c:v>0.89832535885167497</c:v>
                </c:pt>
                <c:pt idx="3006">
                  <c:v>0.89892344497607701</c:v>
                </c:pt>
                <c:pt idx="3007">
                  <c:v>0.89892344497607701</c:v>
                </c:pt>
                <c:pt idx="3008">
                  <c:v>0.89952153110047905</c:v>
                </c:pt>
                <c:pt idx="3009">
                  <c:v>0.89952153110047905</c:v>
                </c:pt>
                <c:pt idx="3010">
                  <c:v>0.90011961722487999</c:v>
                </c:pt>
                <c:pt idx="3011">
                  <c:v>0.90011961722487999</c:v>
                </c:pt>
                <c:pt idx="3012">
                  <c:v>0.90071770334928203</c:v>
                </c:pt>
                <c:pt idx="3013">
                  <c:v>0.90071770334928203</c:v>
                </c:pt>
                <c:pt idx="3014">
                  <c:v>0.90131578947368396</c:v>
                </c:pt>
                <c:pt idx="3015">
                  <c:v>0.90131578947368396</c:v>
                </c:pt>
                <c:pt idx="3016">
                  <c:v>0.901913875598086</c:v>
                </c:pt>
                <c:pt idx="3017">
                  <c:v>0.901913875598086</c:v>
                </c:pt>
                <c:pt idx="3018">
                  <c:v>0.90251196172248804</c:v>
                </c:pt>
                <c:pt idx="3019">
                  <c:v>0.90251196172248804</c:v>
                </c:pt>
                <c:pt idx="3020">
                  <c:v>0.90311004784688997</c:v>
                </c:pt>
                <c:pt idx="3021">
                  <c:v>0.90311004784688997</c:v>
                </c:pt>
                <c:pt idx="3022">
                  <c:v>0.90370813397129202</c:v>
                </c:pt>
                <c:pt idx="3023">
                  <c:v>0.90370813397129202</c:v>
                </c:pt>
                <c:pt idx="3024">
                  <c:v>0.90430622009569395</c:v>
                </c:pt>
                <c:pt idx="3025">
                  <c:v>0.90430622009569395</c:v>
                </c:pt>
                <c:pt idx="3026">
                  <c:v>0.90490430622009599</c:v>
                </c:pt>
                <c:pt idx="3027">
                  <c:v>0.90490430622009599</c:v>
                </c:pt>
                <c:pt idx="3028">
                  <c:v>0.90550239234449803</c:v>
                </c:pt>
                <c:pt idx="3029">
                  <c:v>0.90550239234449803</c:v>
                </c:pt>
                <c:pt idx="3030">
                  <c:v>0.90610047846889996</c:v>
                </c:pt>
                <c:pt idx="3031">
                  <c:v>0.90610047846889996</c:v>
                </c:pt>
                <c:pt idx="3032">
                  <c:v>0.906698564593301</c:v>
                </c:pt>
                <c:pt idx="3033">
                  <c:v>0.906698564593301</c:v>
                </c:pt>
                <c:pt idx="3034">
                  <c:v>0.90729665071770305</c:v>
                </c:pt>
                <c:pt idx="3035">
                  <c:v>0.90729665071770305</c:v>
                </c:pt>
                <c:pt idx="3036">
                  <c:v>0.90789473684210498</c:v>
                </c:pt>
                <c:pt idx="3037">
                  <c:v>0.90789473684210498</c:v>
                </c:pt>
                <c:pt idx="3038">
                  <c:v>0.90849282296650702</c:v>
                </c:pt>
                <c:pt idx="3039">
                  <c:v>0.90849282296650702</c:v>
                </c:pt>
                <c:pt idx="3040">
                  <c:v>0.90909090909090895</c:v>
                </c:pt>
                <c:pt idx="3041">
                  <c:v>0.90909090909090895</c:v>
                </c:pt>
                <c:pt idx="3042">
                  <c:v>0.90968899521531099</c:v>
                </c:pt>
                <c:pt idx="3043">
                  <c:v>0.90968899521531099</c:v>
                </c:pt>
                <c:pt idx="3044">
                  <c:v>0.91028708133971303</c:v>
                </c:pt>
                <c:pt idx="3045">
                  <c:v>0.91028708133971303</c:v>
                </c:pt>
                <c:pt idx="3046">
                  <c:v>0.91088516746411496</c:v>
                </c:pt>
                <c:pt idx="3047">
                  <c:v>0.91088516746411496</c:v>
                </c:pt>
                <c:pt idx="3048">
                  <c:v>0.91148325358851701</c:v>
                </c:pt>
                <c:pt idx="3049">
                  <c:v>0.91148325358851701</c:v>
                </c:pt>
                <c:pt idx="3050">
                  <c:v>0.91208133971291905</c:v>
                </c:pt>
                <c:pt idx="3051">
                  <c:v>0.91208133971291905</c:v>
                </c:pt>
                <c:pt idx="3052">
                  <c:v>0.91267942583732098</c:v>
                </c:pt>
                <c:pt idx="3053">
                  <c:v>0.91267942583732098</c:v>
                </c:pt>
                <c:pt idx="3054">
                  <c:v>0.91327751196172302</c:v>
                </c:pt>
                <c:pt idx="3055">
                  <c:v>0.91327751196172302</c:v>
                </c:pt>
                <c:pt idx="3056">
                  <c:v>0.91387559808612395</c:v>
                </c:pt>
                <c:pt idx="3057">
                  <c:v>0.91387559808612395</c:v>
                </c:pt>
                <c:pt idx="3058">
                  <c:v>0.91447368421052599</c:v>
                </c:pt>
                <c:pt idx="3059">
                  <c:v>0.91447368421052599</c:v>
                </c:pt>
                <c:pt idx="3060">
                  <c:v>0.91507177033492804</c:v>
                </c:pt>
                <c:pt idx="3061">
                  <c:v>0.91507177033492804</c:v>
                </c:pt>
                <c:pt idx="3062">
                  <c:v>0.91566985645932997</c:v>
                </c:pt>
                <c:pt idx="3063">
                  <c:v>0.91566985645932997</c:v>
                </c:pt>
                <c:pt idx="3064">
                  <c:v>0.91626794258373201</c:v>
                </c:pt>
                <c:pt idx="3065">
                  <c:v>0.91626794258373201</c:v>
                </c:pt>
                <c:pt idx="3066">
                  <c:v>0.91686602870813405</c:v>
                </c:pt>
                <c:pt idx="3067">
                  <c:v>0.91686602870813405</c:v>
                </c:pt>
                <c:pt idx="3068">
                  <c:v>0.91746411483253598</c:v>
                </c:pt>
                <c:pt idx="3069">
                  <c:v>0.91746411483253598</c:v>
                </c:pt>
                <c:pt idx="3070">
                  <c:v>0.91806220095693802</c:v>
                </c:pt>
                <c:pt idx="3071">
                  <c:v>0.91806220095693802</c:v>
                </c:pt>
                <c:pt idx="3072">
                  <c:v>0.91866028708133995</c:v>
                </c:pt>
                <c:pt idx="3073">
                  <c:v>0.91866028708133995</c:v>
                </c:pt>
                <c:pt idx="3074">
                  <c:v>0.919258373205742</c:v>
                </c:pt>
                <c:pt idx="3075">
                  <c:v>0.919258373205742</c:v>
                </c:pt>
                <c:pt idx="3076">
                  <c:v>0.91985645933014404</c:v>
                </c:pt>
                <c:pt idx="3077">
                  <c:v>0.91985645933014404</c:v>
                </c:pt>
                <c:pt idx="3078">
                  <c:v>0.92045454545454497</c:v>
                </c:pt>
                <c:pt idx="3079">
                  <c:v>0.92045454545454497</c:v>
                </c:pt>
                <c:pt idx="3080">
                  <c:v>0.92105263157894701</c:v>
                </c:pt>
                <c:pt idx="3081">
                  <c:v>0.92105263157894701</c:v>
                </c:pt>
                <c:pt idx="3082">
                  <c:v>0.92165071770334905</c:v>
                </c:pt>
                <c:pt idx="3083">
                  <c:v>0.92165071770334905</c:v>
                </c:pt>
                <c:pt idx="3084">
                  <c:v>0.92224880382775098</c:v>
                </c:pt>
                <c:pt idx="3085">
                  <c:v>0.92224880382775098</c:v>
                </c:pt>
                <c:pt idx="3086">
                  <c:v>0.92284688995215303</c:v>
                </c:pt>
                <c:pt idx="3087">
                  <c:v>0.92284688995215303</c:v>
                </c:pt>
                <c:pt idx="3088">
                  <c:v>0.92344497607655496</c:v>
                </c:pt>
                <c:pt idx="3089">
                  <c:v>0.92344497607655496</c:v>
                </c:pt>
                <c:pt idx="3090">
                  <c:v>0.924043062200957</c:v>
                </c:pt>
                <c:pt idx="3091">
                  <c:v>0.924043062200957</c:v>
                </c:pt>
                <c:pt idx="3092">
                  <c:v>0.92464114832535904</c:v>
                </c:pt>
                <c:pt idx="3093">
                  <c:v>0.92464114832535904</c:v>
                </c:pt>
                <c:pt idx="3094">
                  <c:v>0.92523923444976097</c:v>
                </c:pt>
                <c:pt idx="3095">
                  <c:v>0.92523923444976097</c:v>
                </c:pt>
                <c:pt idx="3096">
                  <c:v>0.92583732057416301</c:v>
                </c:pt>
                <c:pt idx="3097">
                  <c:v>0.92583732057416301</c:v>
                </c:pt>
                <c:pt idx="3098">
                  <c:v>0.92643540669856494</c:v>
                </c:pt>
                <c:pt idx="3099">
                  <c:v>0.92643540669856494</c:v>
                </c:pt>
                <c:pt idx="3100">
                  <c:v>0.92703349282296699</c:v>
                </c:pt>
                <c:pt idx="3101">
                  <c:v>0.92703349282296699</c:v>
                </c:pt>
                <c:pt idx="3102">
                  <c:v>0.92763157894736903</c:v>
                </c:pt>
                <c:pt idx="3103">
                  <c:v>0.92763157894736903</c:v>
                </c:pt>
                <c:pt idx="3104">
                  <c:v>0.92822966507176996</c:v>
                </c:pt>
                <c:pt idx="3105">
                  <c:v>0.92822966507176996</c:v>
                </c:pt>
                <c:pt idx="3106">
                  <c:v>0.928827751196172</c:v>
                </c:pt>
                <c:pt idx="3107">
                  <c:v>0.928827751196172</c:v>
                </c:pt>
                <c:pt idx="3108">
                  <c:v>0.92942583732057404</c:v>
                </c:pt>
                <c:pt idx="3109">
                  <c:v>0.92942583732057404</c:v>
                </c:pt>
                <c:pt idx="3110">
                  <c:v>0.93002392344497598</c:v>
                </c:pt>
                <c:pt idx="3111">
                  <c:v>0.93002392344497598</c:v>
                </c:pt>
                <c:pt idx="3112">
                  <c:v>0.93062200956937802</c:v>
                </c:pt>
                <c:pt idx="3113">
                  <c:v>0.93062200956937802</c:v>
                </c:pt>
                <c:pt idx="3114">
                  <c:v>0.93122009569377995</c:v>
                </c:pt>
                <c:pt idx="3115">
                  <c:v>0.93122009569377995</c:v>
                </c:pt>
                <c:pt idx="3116">
                  <c:v>0.93181818181818199</c:v>
                </c:pt>
                <c:pt idx="3117">
                  <c:v>0.93181818181818199</c:v>
                </c:pt>
                <c:pt idx="3118">
                  <c:v>0.93241626794258403</c:v>
                </c:pt>
                <c:pt idx="3119">
                  <c:v>0.93241626794258403</c:v>
                </c:pt>
                <c:pt idx="3120">
                  <c:v>0.93301435406698596</c:v>
                </c:pt>
                <c:pt idx="3121">
                  <c:v>0.93301435406698596</c:v>
                </c:pt>
                <c:pt idx="3122">
                  <c:v>0.933612440191388</c:v>
                </c:pt>
                <c:pt idx="3123">
                  <c:v>0.933612440191388</c:v>
                </c:pt>
                <c:pt idx="3124">
                  <c:v>0.93421052631579005</c:v>
                </c:pt>
                <c:pt idx="3125">
                  <c:v>0.93421052631579005</c:v>
                </c:pt>
                <c:pt idx="3126">
                  <c:v>0.93480861244019098</c:v>
                </c:pt>
                <c:pt idx="3127">
                  <c:v>0.93480861244019098</c:v>
                </c:pt>
                <c:pt idx="3128">
                  <c:v>0.93540669856459302</c:v>
                </c:pt>
                <c:pt idx="3129">
                  <c:v>0.93540669856459302</c:v>
                </c:pt>
                <c:pt idx="3130">
                  <c:v>0.93600478468899495</c:v>
                </c:pt>
                <c:pt idx="3131">
                  <c:v>0.93600478468899495</c:v>
                </c:pt>
                <c:pt idx="3132">
                  <c:v>0.93660287081339699</c:v>
                </c:pt>
                <c:pt idx="3133">
                  <c:v>0.93660287081339699</c:v>
                </c:pt>
                <c:pt idx="3134">
                  <c:v>0.93720095693779903</c:v>
                </c:pt>
                <c:pt idx="3135">
                  <c:v>0.93720095693779903</c:v>
                </c:pt>
                <c:pt idx="3136">
                  <c:v>0.93779904306220097</c:v>
                </c:pt>
                <c:pt idx="3137">
                  <c:v>0.93779904306220097</c:v>
                </c:pt>
                <c:pt idx="3138">
                  <c:v>0.93839712918660301</c:v>
                </c:pt>
                <c:pt idx="3139">
                  <c:v>0.93839712918660301</c:v>
                </c:pt>
                <c:pt idx="3140">
                  <c:v>0.93899521531100505</c:v>
                </c:pt>
                <c:pt idx="3141">
                  <c:v>0.93899521531100505</c:v>
                </c:pt>
                <c:pt idx="3142">
                  <c:v>0.93959330143540698</c:v>
                </c:pt>
                <c:pt idx="3143">
                  <c:v>0.93959330143540698</c:v>
                </c:pt>
                <c:pt idx="3144">
                  <c:v>0.94019138755980902</c:v>
                </c:pt>
                <c:pt idx="3145">
                  <c:v>0.94019138755980902</c:v>
                </c:pt>
                <c:pt idx="3146">
                  <c:v>0.94078947368421095</c:v>
                </c:pt>
                <c:pt idx="3147">
                  <c:v>0.94078947368421095</c:v>
                </c:pt>
                <c:pt idx="3148">
                  <c:v>0.941387559808612</c:v>
                </c:pt>
                <c:pt idx="3149">
                  <c:v>0.941387559808612</c:v>
                </c:pt>
                <c:pt idx="3150">
                  <c:v>0.94198564593301404</c:v>
                </c:pt>
                <c:pt idx="3151">
                  <c:v>0.94198564593301404</c:v>
                </c:pt>
                <c:pt idx="3152">
                  <c:v>0.94258373205741597</c:v>
                </c:pt>
                <c:pt idx="3153">
                  <c:v>0.94258373205741597</c:v>
                </c:pt>
                <c:pt idx="3154">
                  <c:v>0.94318181818181801</c:v>
                </c:pt>
                <c:pt idx="3155">
                  <c:v>0.94318181818181801</c:v>
                </c:pt>
                <c:pt idx="3156">
                  <c:v>0.94377990430622005</c:v>
                </c:pt>
                <c:pt idx="3157">
                  <c:v>0.94377990430622005</c:v>
                </c:pt>
                <c:pt idx="3158">
                  <c:v>0.94437799043062198</c:v>
                </c:pt>
                <c:pt idx="3159">
                  <c:v>0.94437799043062198</c:v>
                </c:pt>
                <c:pt idx="3160">
                  <c:v>0.94497607655502402</c:v>
                </c:pt>
                <c:pt idx="3161">
                  <c:v>0.94497607655502402</c:v>
                </c:pt>
                <c:pt idx="3162">
                  <c:v>0.94557416267942596</c:v>
                </c:pt>
                <c:pt idx="3163">
                  <c:v>0.94557416267942596</c:v>
                </c:pt>
                <c:pt idx="3164">
                  <c:v>0.946172248803828</c:v>
                </c:pt>
                <c:pt idx="3165">
                  <c:v>0.946172248803828</c:v>
                </c:pt>
                <c:pt idx="3166">
                  <c:v>0.94677033492823004</c:v>
                </c:pt>
                <c:pt idx="3167">
                  <c:v>0.94677033492823004</c:v>
                </c:pt>
                <c:pt idx="3168">
                  <c:v>0.94736842105263197</c:v>
                </c:pt>
                <c:pt idx="3169">
                  <c:v>0.94736842105263197</c:v>
                </c:pt>
                <c:pt idx="3170">
                  <c:v>0.94796650717703401</c:v>
                </c:pt>
                <c:pt idx="3171">
                  <c:v>0.94796650717703401</c:v>
                </c:pt>
                <c:pt idx="3172">
                  <c:v>0.94856459330143506</c:v>
                </c:pt>
                <c:pt idx="3173">
                  <c:v>0.94856459330143506</c:v>
                </c:pt>
                <c:pt idx="3174">
                  <c:v>0.94916267942583699</c:v>
                </c:pt>
                <c:pt idx="3175">
                  <c:v>0.94916267942583699</c:v>
                </c:pt>
                <c:pt idx="3176">
                  <c:v>0.94976076555023903</c:v>
                </c:pt>
                <c:pt idx="3177">
                  <c:v>0.94976076555023903</c:v>
                </c:pt>
                <c:pt idx="3178">
                  <c:v>0.95035885167464096</c:v>
                </c:pt>
                <c:pt idx="3179">
                  <c:v>0.95035885167464096</c:v>
                </c:pt>
                <c:pt idx="3180">
                  <c:v>0.950956937799043</c:v>
                </c:pt>
                <c:pt idx="3181">
                  <c:v>0.950956937799043</c:v>
                </c:pt>
                <c:pt idx="3182">
                  <c:v>0.95155502392344504</c:v>
                </c:pt>
                <c:pt idx="3183">
                  <c:v>0.95155502392344504</c:v>
                </c:pt>
                <c:pt idx="3184">
                  <c:v>0.95215311004784697</c:v>
                </c:pt>
                <c:pt idx="3185">
                  <c:v>0.95215311004784697</c:v>
                </c:pt>
                <c:pt idx="3186">
                  <c:v>0.95275119617224902</c:v>
                </c:pt>
                <c:pt idx="3187">
                  <c:v>0.95275119617224902</c:v>
                </c:pt>
                <c:pt idx="3188">
                  <c:v>0.95334928229665095</c:v>
                </c:pt>
                <c:pt idx="3189">
                  <c:v>0.95334928229665095</c:v>
                </c:pt>
                <c:pt idx="3190">
                  <c:v>0.95394736842105299</c:v>
                </c:pt>
                <c:pt idx="3191">
                  <c:v>0.95394736842105299</c:v>
                </c:pt>
                <c:pt idx="3192">
                  <c:v>0.95454545454545503</c:v>
                </c:pt>
                <c:pt idx="3193">
                  <c:v>0.95454545454545503</c:v>
                </c:pt>
                <c:pt idx="3194">
                  <c:v>0.95514354066985596</c:v>
                </c:pt>
                <c:pt idx="3195">
                  <c:v>0.95514354066985596</c:v>
                </c:pt>
                <c:pt idx="3196">
                  <c:v>0.955741626794258</c:v>
                </c:pt>
                <c:pt idx="3197">
                  <c:v>0.955741626794258</c:v>
                </c:pt>
                <c:pt idx="3198">
                  <c:v>0.95633971291866005</c:v>
                </c:pt>
                <c:pt idx="3199">
                  <c:v>0.95633971291866005</c:v>
                </c:pt>
                <c:pt idx="3200">
                  <c:v>0.95693779904306198</c:v>
                </c:pt>
                <c:pt idx="3201">
                  <c:v>0.95693779904306198</c:v>
                </c:pt>
                <c:pt idx="3202">
                  <c:v>0.95753588516746402</c:v>
                </c:pt>
                <c:pt idx="3203">
                  <c:v>0.95753588516746402</c:v>
                </c:pt>
                <c:pt idx="3204">
                  <c:v>0.95813397129186595</c:v>
                </c:pt>
                <c:pt idx="3205">
                  <c:v>0.95813397129186595</c:v>
                </c:pt>
                <c:pt idx="3206">
                  <c:v>0.95873205741626799</c:v>
                </c:pt>
                <c:pt idx="3207">
                  <c:v>0.95873205741626799</c:v>
                </c:pt>
                <c:pt idx="3208">
                  <c:v>0.95933014354067003</c:v>
                </c:pt>
                <c:pt idx="3209">
                  <c:v>0.95933014354067003</c:v>
                </c:pt>
                <c:pt idx="3210">
                  <c:v>0.95992822966507196</c:v>
                </c:pt>
                <c:pt idx="3211">
                  <c:v>0.95992822966507196</c:v>
                </c:pt>
                <c:pt idx="3212">
                  <c:v>0.96052631578947401</c:v>
                </c:pt>
                <c:pt idx="3213">
                  <c:v>0.96052631578947401</c:v>
                </c:pt>
                <c:pt idx="3214">
                  <c:v>0.96112440191387605</c:v>
                </c:pt>
                <c:pt idx="3215">
                  <c:v>0.96112440191387605</c:v>
                </c:pt>
                <c:pt idx="3216">
                  <c:v>0.96172248803827798</c:v>
                </c:pt>
                <c:pt idx="3217">
                  <c:v>0.96172248803827798</c:v>
                </c:pt>
                <c:pt idx="3218">
                  <c:v>0.96232057416268002</c:v>
                </c:pt>
                <c:pt idx="3219">
                  <c:v>0.96232057416268002</c:v>
                </c:pt>
                <c:pt idx="3220">
                  <c:v>0.96291866028708095</c:v>
                </c:pt>
                <c:pt idx="3221">
                  <c:v>0.96291866028708095</c:v>
                </c:pt>
                <c:pt idx="3222">
                  <c:v>0.96351674641148299</c:v>
                </c:pt>
                <c:pt idx="3223">
                  <c:v>0.96351674641148299</c:v>
                </c:pt>
                <c:pt idx="3224">
                  <c:v>0.96411483253588504</c:v>
                </c:pt>
                <c:pt idx="3225">
                  <c:v>0.96411483253588504</c:v>
                </c:pt>
                <c:pt idx="3226">
                  <c:v>0.96471291866028697</c:v>
                </c:pt>
                <c:pt idx="3227">
                  <c:v>0.96471291866028697</c:v>
                </c:pt>
                <c:pt idx="3228">
                  <c:v>0.96531100478468901</c:v>
                </c:pt>
                <c:pt idx="3229">
                  <c:v>0.96531100478468901</c:v>
                </c:pt>
                <c:pt idx="3230">
                  <c:v>0.96590909090909105</c:v>
                </c:pt>
                <c:pt idx="3231">
                  <c:v>0.96590909090909105</c:v>
                </c:pt>
                <c:pt idx="3232">
                  <c:v>0.96650717703349298</c:v>
                </c:pt>
                <c:pt idx="3233">
                  <c:v>0.96650717703349298</c:v>
                </c:pt>
                <c:pt idx="3234">
                  <c:v>0.96710526315789502</c:v>
                </c:pt>
                <c:pt idx="3235">
                  <c:v>0.96710526315789502</c:v>
                </c:pt>
                <c:pt idx="3236">
                  <c:v>0.96770334928229695</c:v>
                </c:pt>
                <c:pt idx="3237">
                  <c:v>0.96770334928229695</c:v>
                </c:pt>
                <c:pt idx="3238">
                  <c:v>0.968301435406699</c:v>
                </c:pt>
                <c:pt idx="3239">
                  <c:v>0.968301435406699</c:v>
                </c:pt>
                <c:pt idx="3240">
                  <c:v>0.96889952153110104</c:v>
                </c:pt>
                <c:pt idx="3241">
                  <c:v>0.96889952153110104</c:v>
                </c:pt>
                <c:pt idx="3242">
                  <c:v>0.96949760765550197</c:v>
                </c:pt>
                <c:pt idx="3243">
                  <c:v>0.96949760765550197</c:v>
                </c:pt>
                <c:pt idx="3244">
                  <c:v>0.97009569377990401</c:v>
                </c:pt>
                <c:pt idx="3245">
                  <c:v>0.97009569377990401</c:v>
                </c:pt>
                <c:pt idx="3246">
                  <c:v>0.97069377990430605</c:v>
                </c:pt>
                <c:pt idx="3247">
                  <c:v>0.97069377990430605</c:v>
                </c:pt>
                <c:pt idx="3248">
                  <c:v>0.97129186602870798</c:v>
                </c:pt>
                <c:pt idx="3249">
                  <c:v>0.97129186602870798</c:v>
                </c:pt>
                <c:pt idx="3250">
                  <c:v>0.97188995215311003</c:v>
                </c:pt>
                <c:pt idx="3251">
                  <c:v>0.97188995215311003</c:v>
                </c:pt>
                <c:pt idx="3252">
                  <c:v>0.97248803827751196</c:v>
                </c:pt>
                <c:pt idx="3253">
                  <c:v>0.97248803827751196</c:v>
                </c:pt>
                <c:pt idx="3254">
                  <c:v>0.973086124401914</c:v>
                </c:pt>
                <c:pt idx="3255">
                  <c:v>0.973086124401914</c:v>
                </c:pt>
                <c:pt idx="3256">
                  <c:v>0.97368421052631604</c:v>
                </c:pt>
                <c:pt idx="3257">
                  <c:v>0.97368421052631604</c:v>
                </c:pt>
                <c:pt idx="3258">
                  <c:v>0.97428229665071797</c:v>
                </c:pt>
                <c:pt idx="3259">
                  <c:v>0.97428229665071797</c:v>
                </c:pt>
                <c:pt idx="3260">
                  <c:v>0.97488038277512001</c:v>
                </c:pt>
                <c:pt idx="3261">
                  <c:v>0.97488038277512001</c:v>
                </c:pt>
                <c:pt idx="3262">
                  <c:v>0.97547846889952206</c:v>
                </c:pt>
                <c:pt idx="3263">
                  <c:v>0.97547846889952206</c:v>
                </c:pt>
                <c:pt idx="3264">
                  <c:v>0.97607655502392299</c:v>
                </c:pt>
                <c:pt idx="3265">
                  <c:v>0.97607655502392299</c:v>
                </c:pt>
                <c:pt idx="3266">
                  <c:v>0.97667464114832503</c:v>
                </c:pt>
                <c:pt idx="3267">
                  <c:v>0.97667464114832503</c:v>
                </c:pt>
                <c:pt idx="3268">
                  <c:v>0.97727272727272696</c:v>
                </c:pt>
                <c:pt idx="3269">
                  <c:v>0.97727272727272696</c:v>
                </c:pt>
                <c:pt idx="3270">
                  <c:v>0.977870813397129</c:v>
                </c:pt>
                <c:pt idx="3271">
                  <c:v>0.977870813397129</c:v>
                </c:pt>
                <c:pt idx="3272">
                  <c:v>0.97846889952153104</c:v>
                </c:pt>
                <c:pt idx="3273">
                  <c:v>0.97846889952153104</c:v>
                </c:pt>
                <c:pt idx="3274">
                  <c:v>0.97906698564593297</c:v>
                </c:pt>
                <c:pt idx="3275">
                  <c:v>0.97906698564593297</c:v>
                </c:pt>
                <c:pt idx="3276">
                  <c:v>0.97966507177033502</c:v>
                </c:pt>
                <c:pt idx="3277">
                  <c:v>0.97966507177033502</c:v>
                </c:pt>
                <c:pt idx="3278">
                  <c:v>0.98026315789473695</c:v>
                </c:pt>
                <c:pt idx="3279">
                  <c:v>0.98026315789473695</c:v>
                </c:pt>
                <c:pt idx="3280">
                  <c:v>0.98086124401913899</c:v>
                </c:pt>
                <c:pt idx="3281">
                  <c:v>0.98086124401913899</c:v>
                </c:pt>
                <c:pt idx="3282">
                  <c:v>0.98145933014354103</c:v>
                </c:pt>
                <c:pt idx="3283">
                  <c:v>0.98145933014354103</c:v>
                </c:pt>
                <c:pt idx="3284">
                  <c:v>0.98205741626794296</c:v>
                </c:pt>
                <c:pt idx="3285">
                  <c:v>0.98205741626794296</c:v>
                </c:pt>
                <c:pt idx="3286">
                  <c:v>0.982655502392344</c:v>
                </c:pt>
                <c:pt idx="3287">
                  <c:v>0.982655502392344</c:v>
                </c:pt>
                <c:pt idx="3288">
                  <c:v>0.98325358851674605</c:v>
                </c:pt>
                <c:pt idx="3289">
                  <c:v>0.98325358851674605</c:v>
                </c:pt>
                <c:pt idx="3290">
                  <c:v>0.98385167464114798</c:v>
                </c:pt>
                <c:pt idx="3291">
                  <c:v>0.98385167464114798</c:v>
                </c:pt>
                <c:pt idx="3292">
                  <c:v>0.98444976076555002</c:v>
                </c:pt>
                <c:pt idx="3293">
                  <c:v>0.98444976076555002</c:v>
                </c:pt>
                <c:pt idx="3294">
                  <c:v>0.98504784688995195</c:v>
                </c:pt>
                <c:pt idx="3295">
                  <c:v>0.98504784688995195</c:v>
                </c:pt>
                <c:pt idx="3296">
                  <c:v>0.98564593301435399</c:v>
                </c:pt>
                <c:pt idx="3297">
                  <c:v>0.98564593301435399</c:v>
                </c:pt>
                <c:pt idx="3298">
                  <c:v>0.98624401913875603</c:v>
                </c:pt>
                <c:pt idx="3299">
                  <c:v>0.98624401913875603</c:v>
                </c:pt>
                <c:pt idx="3300">
                  <c:v>0.98684210526315796</c:v>
                </c:pt>
                <c:pt idx="3301">
                  <c:v>0.98684210526315796</c:v>
                </c:pt>
                <c:pt idx="3302">
                  <c:v>0.98744019138756001</c:v>
                </c:pt>
                <c:pt idx="3303">
                  <c:v>0.98744019138756001</c:v>
                </c:pt>
                <c:pt idx="3304">
                  <c:v>0.98803827751196205</c:v>
                </c:pt>
                <c:pt idx="3305">
                  <c:v>0.98803827751196205</c:v>
                </c:pt>
                <c:pt idx="3306">
                  <c:v>0.98863636363636398</c:v>
                </c:pt>
                <c:pt idx="3307">
                  <c:v>0.98863636363636398</c:v>
                </c:pt>
                <c:pt idx="3308">
                  <c:v>0.98923444976076602</c:v>
                </c:pt>
                <c:pt idx="3309">
                  <c:v>0.98923444976076602</c:v>
                </c:pt>
                <c:pt idx="3310">
                  <c:v>0.98983253588516795</c:v>
                </c:pt>
                <c:pt idx="3311">
                  <c:v>0.98983253588516795</c:v>
                </c:pt>
                <c:pt idx="3312">
                  <c:v>0.99043062200956899</c:v>
                </c:pt>
                <c:pt idx="3313">
                  <c:v>0.99043062200956899</c:v>
                </c:pt>
                <c:pt idx="3314">
                  <c:v>0.99102870813397104</c:v>
                </c:pt>
                <c:pt idx="3315">
                  <c:v>0.99102870813397104</c:v>
                </c:pt>
                <c:pt idx="3316">
                  <c:v>0.99162679425837297</c:v>
                </c:pt>
                <c:pt idx="3317">
                  <c:v>0.99162679425837297</c:v>
                </c:pt>
                <c:pt idx="3318">
                  <c:v>0.99222488038277501</c:v>
                </c:pt>
                <c:pt idx="3319">
                  <c:v>0.99222488038277501</c:v>
                </c:pt>
                <c:pt idx="3320">
                  <c:v>0.99282296650717705</c:v>
                </c:pt>
                <c:pt idx="3321">
                  <c:v>0.99282296650717705</c:v>
                </c:pt>
                <c:pt idx="3322">
                  <c:v>0.99342105263157898</c:v>
                </c:pt>
                <c:pt idx="3323">
                  <c:v>0.99342105263157898</c:v>
                </c:pt>
                <c:pt idx="3324">
                  <c:v>0.99401913875598102</c:v>
                </c:pt>
                <c:pt idx="3325">
                  <c:v>0.99401913875598102</c:v>
                </c:pt>
                <c:pt idx="3326">
                  <c:v>0.99461722488038296</c:v>
                </c:pt>
                <c:pt idx="3327">
                  <c:v>0.99461722488038296</c:v>
                </c:pt>
                <c:pt idx="3328">
                  <c:v>0.995215311004785</c:v>
                </c:pt>
                <c:pt idx="3329">
                  <c:v>0.995215311004785</c:v>
                </c:pt>
                <c:pt idx="3330">
                  <c:v>0.99581339712918704</c:v>
                </c:pt>
                <c:pt idx="3331">
                  <c:v>0.99581339712918704</c:v>
                </c:pt>
                <c:pt idx="3332">
                  <c:v>0.99641148325358897</c:v>
                </c:pt>
                <c:pt idx="3333">
                  <c:v>0.99641148325358897</c:v>
                </c:pt>
                <c:pt idx="3334">
                  <c:v>0.99700956937799101</c:v>
                </c:pt>
                <c:pt idx="3335">
                  <c:v>0.99700956937799101</c:v>
                </c:pt>
                <c:pt idx="3336">
                  <c:v>0.99760765550239205</c:v>
                </c:pt>
                <c:pt idx="3337">
                  <c:v>0.99760765550239205</c:v>
                </c:pt>
                <c:pt idx="3338">
                  <c:v>0.99820574162679399</c:v>
                </c:pt>
                <c:pt idx="3339">
                  <c:v>0.99820574162679399</c:v>
                </c:pt>
                <c:pt idx="3340">
                  <c:v>0.99880382775119603</c:v>
                </c:pt>
                <c:pt idx="3341">
                  <c:v>0.99880382775119603</c:v>
                </c:pt>
                <c:pt idx="3342">
                  <c:v>0.99940191387559796</c:v>
                </c:pt>
                <c:pt idx="3343">
                  <c:v>0.99940191387559796</c:v>
                </c:pt>
                <c:pt idx="3344">
                  <c:v>1</c:v>
                </c:pt>
              </c:numCache>
            </c:numRef>
          </c:yVal>
          <c:smooth val="1"/>
          <c:extLst>
            <c:ext xmlns:c16="http://schemas.microsoft.com/office/drawing/2014/chart" uri="{C3380CC4-5D6E-409C-BE32-E72D297353CC}">
              <c16:uniqueId val="{00000000-1AE9-4B39-A906-48891A9D03EB}"/>
            </c:ext>
          </c:extLst>
        </c:ser>
        <c:ser>
          <c:idx val="1"/>
          <c:order val="1"/>
          <c:tx>
            <c:v>BLoc</c:v>
          </c:tx>
          <c:spPr>
            <a:ln w="50800" cap="rnd">
              <a:solidFill>
                <a:schemeClr val="accent2"/>
              </a:solidFill>
              <a:round/>
            </a:ln>
            <a:effectLst/>
          </c:spPr>
          <c:marker>
            <c:symbol val="none"/>
          </c:marker>
          <c:xVal>
            <c:numRef>
              <c:f>Sheet1!$C$1:$C$3345</c:f>
              <c:numCache>
                <c:formatCode>General</c:formatCode>
                <c:ptCount val="3345"/>
                <c:pt idx="0">
                  <c:v>0</c:v>
                </c:pt>
                <c:pt idx="1">
                  <c:v>7.0456941888555899E-3</c:v>
                </c:pt>
                <c:pt idx="2">
                  <c:v>7.0456941888555899E-3</c:v>
                </c:pt>
                <c:pt idx="3">
                  <c:v>1.2081174059145E-2</c:v>
                </c:pt>
                <c:pt idx="4">
                  <c:v>1.2081174059145E-2</c:v>
                </c:pt>
                <c:pt idx="5">
                  <c:v>2.8125944982669199E-2</c:v>
                </c:pt>
                <c:pt idx="6">
                  <c:v>2.8125944982669199E-2</c:v>
                </c:pt>
                <c:pt idx="7">
                  <c:v>2.8942513055664899E-2</c:v>
                </c:pt>
                <c:pt idx="8">
                  <c:v>2.8942513055664899E-2</c:v>
                </c:pt>
                <c:pt idx="9">
                  <c:v>3.2954459786581299E-2</c:v>
                </c:pt>
                <c:pt idx="10">
                  <c:v>3.2954459786581299E-2</c:v>
                </c:pt>
                <c:pt idx="11">
                  <c:v>5.9762982347139199E-2</c:v>
                </c:pt>
                <c:pt idx="12">
                  <c:v>5.9762982347139199E-2</c:v>
                </c:pt>
                <c:pt idx="13">
                  <c:v>6.34377167170916E-2</c:v>
                </c:pt>
                <c:pt idx="14">
                  <c:v>6.34377167170916E-2</c:v>
                </c:pt>
                <c:pt idx="15">
                  <c:v>7.6739473676791903E-2</c:v>
                </c:pt>
                <c:pt idx="16">
                  <c:v>7.6739473676791903E-2</c:v>
                </c:pt>
                <c:pt idx="17">
                  <c:v>7.9824303046230699E-2</c:v>
                </c:pt>
                <c:pt idx="18">
                  <c:v>7.9824303046230699E-2</c:v>
                </c:pt>
                <c:pt idx="19">
                  <c:v>8.5104490606511096E-2</c:v>
                </c:pt>
                <c:pt idx="20">
                  <c:v>8.5104490606511096E-2</c:v>
                </c:pt>
                <c:pt idx="21">
                  <c:v>9.0313304359343302E-2</c:v>
                </c:pt>
                <c:pt idx="22">
                  <c:v>9.0313304359343302E-2</c:v>
                </c:pt>
                <c:pt idx="23">
                  <c:v>9.2620722929023305E-2</c:v>
                </c:pt>
                <c:pt idx="24">
                  <c:v>9.2620722929023305E-2</c:v>
                </c:pt>
                <c:pt idx="25">
                  <c:v>9.4215270351382899E-2</c:v>
                </c:pt>
                <c:pt idx="26">
                  <c:v>9.4215270351382899E-2</c:v>
                </c:pt>
                <c:pt idx="27">
                  <c:v>0.11156826127078701</c:v>
                </c:pt>
                <c:pt idx="28">
                  <c:v>0.11156826127078701</c:v>
                </c:pt>
                <c:pt idx="29">
                  <c:v>0.117129894956796</c:v>
                </c:pt>
                <c:pt idx="30">
                  <c:v>0.117129894956796</c:v>
                </c:pt>
                <c:pt idx="31">
                  <c:v>0.118326911149306</c:v>
                </c:pt>
                <c:pt idx="32">
                  <c:v>0.118326911149306</c:v>
                </c:pt>
                <c:pt idx="33">
                  <c:v>0.122966709617162</c:v>
                </c:pt>
                <c:pt idx="34">
                  <c:v>0.122966709617162</c:v>
                </c:pt>
                <c:pt idx="35">
                  <c:v>0.12307773970857699</c:v>
                </c:pt>
                <c:pt idx="36">
                  <c:v>0.12307773970857699</c:v>
                </c:pt>
                <c:pt idx="37">
                  <c:v>0.123764036197282</c:v>
                </c:pt>
                <c:pt idx="38">
                  <c:v>0.123764036197282</c:v>
                </c:pt>
                <c:pt idx="39">
                  <c:v>0.130674527484583</c:v>
                </c:pt>
                <c:pt idx="40">
                  <c:v>0.130674527484583</c:v>
                </c:pt>
                <c:pt idx="41">
                  <c:v>0.134252196746242</c:v>
                </c:pt>
                <c:pt idx="42">
                  <c:v>0.134252196746242</c:v>
                </c:pt>
                <c:pt idx="43">
                  <c:v>0.13479667077249799</c:v>
                </c:pt>
                <c:pt idx="44">
                  <c:v>0.13479667077249799</c:v>
                </c:pt>
                <c:pt idx="45">
                  <c:v>0.141160526234824</c:v>
                </c:pt>
                <c:pt idx="46">
                  <c:v>0.141160526234824</c:v>
                </c:pt>
                <c:pt idx="47">
                  <c:v>0.14304320197621201</c:v>
                </c:pt>
                <c:pt idx="48">
                  <c:v>0.14304320197621201</c:v>
                </c:pt>
                <c:pt idx="49">
                  <c:v>0.145920471763196</c:v>
                </c:pt>
                <c:pt idx="50">
                  <c:v>0.145920471763196</c:v>
                </c:pt>
                <c:pt idx="51">
                  <c:v>0.14598147457305999</c:v>
                </c:pt>
                <c:pt idx="52">
                  <c:v>0.14598147457305999</c:v>
                </c:pt>
                <c:pt idx="53">
                  <c:v>0.149018020172452</c:v>
                </c:pt>
                <c:pt idx="54">
                  <c:v>0.149018020172452</c:v>
                </c:pt>
                <c:pt idx="55">
                  <c:v>0.14928837761055699</c:v>
                </c:pt>
                <c:pt idx="56">
                  <c:v>0.14928837761055699</c:v>
                </c:pt>
                <c:pt idx="57">
                  <c:v>0.152410612934891</c:v>
                </c:pt>
                <c:pt idx="58">
                  <c:v>0.152410612934891</c:v>
                </c:pt>
                <c:pt idx="59">
                  <c:v>0.15272686734375601</c:v>
                </c:pt>
                <c:pt idx="60">
                  <c:v>0.15272686734375601</c:v>
                </c:pt>
                <c:pt idx="61">
                  <c:v>0.159121332233156</c:v>
                </c:pt>
                <c:pt idx="62">
                  <c:v>0.159121332233156</c:v>
                </c:pt>
                <c:pt idx="63">
                  <c:v>0.16103140531198901</c:v>
                </c:pt>
                <c:pt idx="64">
                  <c:v>0.16103140531198901</c:v>
                </c:pt>
                <c:pt idx="65">
                  <c:v>0.161583107971732</c:v>
                </c:pt>
                <c:pt idx="66">
                  <c:v>0.161583107971732</c:v>
                </c:pt>
                <c:pt idx="67">
                  <c:v>0.16293245171704099</c:v>
                </c:pt>
                <c:pt idx="68">
                  <c:v>0.16293245171704099</c:v>
                </c:pt>
                <c:pt idx="69">
                  <c:v>0.165961426472268</c:v>
                </c:pt>
                <c:pt idx="70">
                  <c:v>0.165961426472268</c:v>
                </c:pt>
                <c:pt idx="71">
                  <c:v>0.16828415348859099</c:v>
                </c:pt>
                <c:pt idx="72">
                  <c:v>0.16828415348859099</c:v>
                </c:pt>
                <c:pt idx="73">
                  <c:v>0.16934127880001101</c:v>
                </c:pt>
                <c:pt idx="74">
                  <c:v>0.16934127880001101</c:v>
                </c:pt>
                <c:pt idx="75">
                  <c:v>0.17060413297777199</c:v>
                </c:pt>
                <c:pt idx="76">
                  <c:v>0.17060413297777199</c:v>
                </c:pt>
                <c:pt idx="77">
                  <c:v>0.17159367489738001</c:v>
                </c:pt>
                <c:pt idx="78">
                  <c:v>0.17159367489738001</c:v>
                </c:pt>
                <c:pt idx="79">
                  <c:v>0.172211988529097</c:v>
                </c:pt>
                <c:pt idx="80">
                  <c:v>0.172211988529097</c:v>
                </c:pt>
                <c:pt idx="81">
                  <c:v>0.172540678735641</c:v>
                </c:pt>
                <c:pt idx="82">
                  <c:v>0.172540678735641</c:v>
                </c:pt>
                <c:pt idx="83">
                  <c:v>0.17321406171730599</c:v>
                </c:pt>
                <c:pt idx="84">
                  <c:v>0.17321406171730599</c:v>
                </c:pt>
                <c:pt idx="85">
                  <c:v>0.174386210510835</c:v>
                </c:pt>
                <c:pt idx="86">
                  <c:v>0.174386210510835</c:v>
                </c:pt>
                <c:pt idx="87">
                  <c:v>0.17529885323896799</c:v>
                </c:pt>
                <c:pt idx="88">
                  <c:v>0.17529885323896799</c:v>
                </c:pt>
                <c:pt idx="89">
                  <c:v>0.17695541198128101</c:v>
                </c:pt>
                <c:pt idx="90">
                  <c:v>0.17695541198128101</c:v>
                </c:pt>
                <c:pt idx="91">
                  <c:v>0.17699342492377201</c:v>
                </c:pt>
                <c:pt idx="92">
                  <c:v>0.17699342492377201</c:v>
                </c:pt>
                <c:pt idx="93">
                  <c:v>0.17749348811754501</c:v>
                </c:pt>
                <c:pt idx="94">
                  <c:v>0.17749348811754501</c:v>
                </c:pt>
                <c:pt idx="95">
                  <c:v>0.17874749368814499</c:v>
                </c:pt>
                <c:pt idx="96">
                  <c:v>0.17874749368814499</c:v>
                </c:pt>
                <c:pt idx="97">
                  <c:v>0.18097587284667799</c:v>
                </c:pt>
                <c:pt idx="98">
                  <c:v>0.18097587284667799</c:v>
                </c:pt>
                <c:pt idx="99">
                  <c:v>0.18751087151776899</c:v>
                </c:pt>
                <c:pt idx="100">
                  <c:v>0.18751087151776899</c:v>
                </c:pt>
                <c:pt idx="101">
                  <c:v>0.18784487026222499</c:v>
                </c:pt>
                <c:pt idx="102">
                  <c:v>0.18784487026222499</c:v>
                </c:pt>
                <c:pt idx="103">
                  <c:v>0.19153327308516899</c:v>
                </c:pt>
                <c:pt idx="104">
                  <c:v>0.19153327308516899</c:v>
                </c:pt>
                <c:pt idx="105">
                  <c:v>0.196864684738013</c:v>
                </c:pt>
                <c:pt idx="106">
                  <c:v>0.196864684738013</c:v>
                </c:pt>
                <c:pt idx="107">
                  <c:v>0.19729345756404801</c:v>
                </c:pt>
                <c:pt idx="108">
                  <c:v>0.19729345756404801</c:v>
                </c:pt>
                <c:pt idx="109">
                  <c:v>0.20154319686957201</c:v>
                </c:pt>
                <c:pt idx="110">
                  <c:v>0.20154319686957201</c:v>
                </c:pt>
                <c:pt idx="111">
                  <c:v>0.20209366644771601</c:v>
                </c:pt>
                <c:pt idx="112">
                  <c:v>0.20209366644771601</c:v>
                </c:pt>
                <c:pt idx="113">
                  <c:v>0.20268354360724999</c:v>
                </c:pt>
                <c:pt idx="114">
                  <c:v>0.20268354360724999</c:v>
                </c:pt>
                <c:pt idx="115">
                  <c:v>0.20293026955926299</c:v>
                </c:pt>
                <c:pt idx="116">
                  <c:v>0.20293026955926299</c:v>
                </c:pt>
                <c:pt idx="117">
                  <c:v>0.20409138505750801</c:v>
                </c:pt>
                <c:pt idx="118">
                  <c:v>0.20409138505750801</c:v>
                </c:pt>
                <c:pt idx="119">
                  <c:v>0.20928101791190901</c:v>
                </c:pt>
                <c:pt idx="120">
                  <c:v>0.20928101791190901</c:v>
                </c:pt>
                <c:pt idx="121">
                  <c:v>0.21470176231308899</c:v>
                </c:pt>
                <c:pt idx="122">
                  <c:v>0.21470176231308899</c:v>
                </c:pt>
                <c:pt idx="123">
                  <c:v>0.214800745295679</c:v>
                </c:pt>
                <c:pt idx="124">
                  <c:v>0.214800745295679</c:v>
                </c:pt>
                <c:pt idx="125">
                  <c:v>0.217942039299968</c:v>
                </c:pt>
                <c:pt idx="126">
                  <c:v>0.217942039299968</c:v>
                </c:pt>
                <c:pt idx="127">
                  <c:v>0.21997151722375199</c:v>
                </c:pt>
                <c:pt idx="128">
                  <c:v>0.21997151722375199</c:v>
                </c:pt>
                <c:pt idx="129">
                  <c:v>0.22004414635651101</c:v>
                </c:pt>
                <c:pt idx="130">
                  <c:v>0.22004414635651101</c:v>
                </c:pt>
                <c:pt idx="131">
                  <c:v>0.22107169022921999</c:v>
                </c:pt>
                <c:pt idx="132">
                  <c:v>0.22107169022921999</c:v>
                </c:pt>
                <c:pt idx="133">
                  <c:v>0.221075946373779</c:v>
                </c:pt>
                <c:pt idx="134">
                  <c:v>0.221075946373779</c:v>
                </c:pt>
                <c:pt idx="135">
                  <c:v>0.22274719485226499</c:v>
                </c:pt>
                <c:pt idx="136">
                  <c:v>0.22274719485226499</c:v>
                </c:pt>
                <c:pt idx="137">
                  <c:v>0.225976557968779</c:v>
                </c:pt>
                <c:pt idx="138">
                  <c:v>0.225976557968779</c:v>
                </c:pt>
                <c:pt idx="139">
                  <c:v>0.22663919762118701</c:v>
                </c:pt>
                <c:pt idx="140">
                  <c:v>0.22663919762118701</c:v>
                </c:pt>
                <c:pt idx="141">
                  <c:v>0.22965878665707401</c:v>
                </c:pt>
                <c:pt idx="142">
                  <c:v>0.22965878665707401</c:v>
                </c:pt>
                <c:pt idx="143">
                  <c:v>0.230664983756767</c:v>
                </c:pt>
                <c:pt idx="144">
                  <c:v>0.230664983756767</c:v>
                </c:pt>
                <c:pt idx="145">
                  <c:v>0.23218327366540201</c:v>
                </c:pt>
                <c:pt idx="146">
                  <c:v>0.23218327366540201</c:v>
                </c:pt>
                <c:pt idx="147">
                  <c:v>0.236465313199611</c:v>
                </c:pt>
                <c:pt idx="148">
                  <c:v>0.236465313199611</c:v>
                </c:pt>
                <c:pt idx="149">
                  <c:v>0.238120929513326</c:v>
                </c:pt>
                <c:pt idx="150">
                  <c:v>0.238120929513326</c:v>
                </c:pt>
                <c:pt idx="151">
                  <c:v>0.24391327398839099</c:v>
                </c:pt>
                <c:pt idx="152">
                  <c:v>0.24391327398839099</c:v>
                </c:pt>
                <c:pt idx="153">
                  <c:v>0.246778968007695</c:v>
                </c:pt>
                <c:pt idx="154">
                  <c:v>0.246778968007695</c:v>
                </c:pt>
                <c:pt idx="155">
                  <c:v>0.24766756988379399</c:v>
                </c:pt>
                <c:pt idx="156">
                  <c:v>0.24766756988379399</c:v>
                </c:pt>
                <c:pt idx="157">
                  <c:v>0.24909708500972599</c:v>
                </c:pt>
                <c:pt idx="158">
                  <c:v>0.24909708500972599</c:v>
                </c:pt>
                <c:pt idx="159">
                  <c:v>0.25080032185659201</c:v>
                </c:pt>
                <c:pt idx="160">
                  <c:v>0.25080032185659201</c:v>
                </c:pt>
                <c:pt idx="161">
                  <c:v>0.25162594013580197</c:v>
                </c:pt>
                <c:pt idx="162">
                  <c:v>0.25162594013580197</c:v>
                </c:pt>
                <c:pt idx="163">
                  <c:v>0.25458665607796499</c:v>
                </c:pt>
                <c:pt idx="164">
                  <c:v>0.25458665607796499</c:v>
                </c:pt>
                <c:pt idx="165">
                  <c:v>0.25511976825901</c:v>
                </c:pt>
                <c:pt idx="166">
                  <c:v>0.25511976825901</c:v>
                </c:pt>
                <c:pt idx="167">
                  <c:v>0.25831829565847902</c:v>
                </c:pt>
                <c:pt idx="168">
                  <c:v>0.25831829565847902</c:v>
                </c:pt>
                <c:pt idx="169">
                  <c:v>0.26032120948562698</c:v>
                </c:pt>
                <c:pt idx="170">
                  <c:v>0.26032120948562698</c:v>
                </c:pt>
                <c:pt idx="171">
                  <c:v>0.26070131576605099</c:v>
                </c:pt>
                <c:pt idx="172">
                  <c:v>0.26070131576605099</c:v>
                </c:pt>
                <c:pt idx="173">
                  <c:v>0.26191354505629699</c:v>
                </c:pt>
                <c:pt idx="174">
                  <c:v>0.26191354505629699</c:v>
                </c:pt>
                <c:pt idx="175">
                  <c:v>0.26382525849257199</c:v>
                </c:pt>
                <c:pt idx="176">
                  <c:v>0.26382525849257199</c:v>
                </c:pt>
                <c:pt idx="177">
                  <c:v>0.26420568733984501</c:v>
                </c:pt>
                <c:pt idx="178">
                  <c:v>0.26420568733984501</c:v>
                </c:pt>
                <c:pt idx="179">
                  <c:v>0.26499754462740899</c:v>
                </c:pt>
                <c:pt idx="180">
                  <c:v>0.26499754462740899</c:v>
                </c:pt>
                <c:pt idx="181">
                  <c:v>0.26677462722420298</c:v>
                </c:pt>
                <c:pt idx="182">
                  <c:v>0.26677462722420298</c:v>
                </c:pt>
                <c:pt idx="183">
                  <c:v>0.26858442171962499</c:v>
                </c:pt>
                <c:pt idx="184">
                  <c:v>0.26858442171962499</c:v>
                </c:pt>
                <c:pt idx="185">
                  <c:v>0.26989265908446097</c:v>
                </c:pt>
                <c:pt idx="186">
                  <c:v>0.26989265908446097</c:v>
                </c:pt>
                <c:pt idx="187">
                  <c:v>0.27224817268679202</c:v>
                </c:pt>
                <c:pt idx="188">
                  <c:v>0.27224817268679202</c:v>
                </c:pt>
                <c:pt idx="189">
                  <c:v>0.27307709784148498</c:v>
                </c:pt>
                <c:pt idx="190">
                  <c:v>0.27307709784148498</c:v>
                </c:pt>
                <c:pt idx="191">
                  <c:v>0.27313091270939699</c:v>
                </c:pt>
                <c:pt idx="192">
                  <c:v>0.27313091270939699</c:v>
                </c:pt>
                <c:pt idx="193">
                  <c:v>0.273302404753763</c:v>
                </c:pt>
                <c:pt idx="194">
                  <c:v>0.273302404753763</c:v>
                </c:pt>
                <c:pt idx="195">
                  <c:v>0.27889854128980202</c:v>
                </c:pt>
                <c:pt idx="196">
                  <c:v>0.27889854128980202</c:v>
                </c:pt>
                <c:pt idx="197">
                  <c:v>0.28027718037260901</c:v>
                </c:pt>
                <c:pt idx="198">
                  <c:v>0.28027718037260901</c:v>
                </c:pt>
                <c:pt idx="199">
                  <c:v>0.28308078770452599</c:v>
                </c:pt>
                <c:pt idx="200">
                  <c:v>0.28308078770452599</c:v>
                </c:pt>
                <c:pt idx="201">
                  <c:v>0.28311969409536403</c:v>
                </c:pt>
                <c:pt idx="202">
                  <c:v>0.28311969409536403</c:v>
                </c:pt>
                <c:pt idx="203">
                  <c:v>0.283438479800736</c:v>
                </c:pt>
                <c:pt idx="204">
                  <c:v>0.283438479800736</c:v>
                </c:pt>
                <c:pt idx="205">
                  <c:v>0.28558673428978099</c:v>
                </c:pt>
                <c:pt idx="206">
                  <c:v>0.28558673428978099</c:v>
                </c:pt>
                <c:pt idx="207">
                  <c:v>0.28618950205128701</c:v>
                </c:pt>
                <c:pt idx="208">
                  <c:v>0.28618950205128701</c:v>
                </c:pt>
                <c:pt idx="209">
                  <c:v>0.28746200118808601</c:v>
                </c:pt>
                <c:pt idx="210">
                  <c:v>0.28746200118808601</c:v>
                </c:pt>
                <c:pt idx="211">
                  <c:v>0.29002536885684099</c:v>
                </c:pt>
                <c:pt idx="212">
                  <c:v>0.29002536885684099</c:v>
                </c:pt>
                <c:pt idx="213">
                  <c:v>0.29181867871447997</c:v>
                </c:pt>
                <c:pt idx="214">
                  <c:v>0.29181867871447997</c:v>
                </c:pt>
                <c:pt idx="215">
                  <c:v>0.29414215229763502</c:v>
                </c:pt>
                <c:pt idx="216">
                  <c:v>0.29414215229763502</c:v>
                </c:pt>
                <c:pt idx="217">
                  <c:v>0.29417358991737502</c:v>
                </c:pt>
                <c:pt idx="218">
                  <c:v>0.29417358991737502</c:v>
                </c:pt>
                <c:pt idx="219">
                  <c:v>0.29444766049267102</c:v>
                </c:pt>
                <c:pt idx="220">
                  <c:v>0.29444766049267102</c:v>
                </c:pt>
                <c:pt idx="221">
                  <c:v>0.295901332366798</c:v>
                </c:pt>
                <c:pt idx="222">
                  <c:v>0.295901332366798</c:v>
                </c:pt>
                <c:pt idx="223">
                  <c:v>0.29655864315945202</c:v>
                </c:pt>
                <c:pt idx="224">
                  <c:v>0.29655864315945202</c:v>
                </c:pt>
                <c:pt idx="225">
                  <c:v>0.30051134382209599</c:v>
                </c:pt>
                <c:pt idx="226">
                  <c:v>0.30051134382209599</c:v>
                </c:pt>
                <c:pt idx="227">
                  <c:v>0.30147826270620898</c:v>
                </c:pt>
                <c:pt idx="228">
                  <c:v>0.30147826270620898</c:v>
                </c:pt>
                <c:pt idx="229">
                  <c:v>0.30170972171396299</c:v>
                </c:pt>
                <c:pt idx="230">
                  <c:v>0.30170972171396299</c:v>
                </c:pt>
                <c:pt idx="231">
                  <c:v>0.30270447255543198</c:v>
                </c:pt>
                <c:pt idx="232">
                  <c:v>0.30270447255543198</c:v>
                </c:pt>
                <c:pt idx="233">
                  <c:v>0.30342228193635601</c:v>
                </c:pt>
                <c:pt idx="234">
                  <c:v>0.30342228193635601</c:v>
                </c:pt>
                <c:pt idx="235">
                  <c:v>0.30404415135711599</c:v>
                </c:pt>
                <c:pt idx="236">
                  <c:v>0.30404415135711599</c:v>
                </c:pt>
                <c:pt idx="237">
                  <c:v>0.30427847434712302</c:v>
                </c:pt>
                <c:pt idx="238">
                  <c:v>0.30427847434712302</c:v>
                </c:pt>
                <c:pt idx="239">
                  <c:v>0.30528726402370698</c:v>
                </c:pt>
                <c:pt idx="240">
                  <c:v>0.30528726402370698</c:v>
                </c:pt>
                <c:pt idx="241">
                  <c:v>0.30528917093756702</c:v>
                </c:pt>
                <c:pt idx="242">
                  <c:v>0.30528917093756702</c:v>
                </c:pt>
                <c:pt idx="243">
                  <c:v>0.30659965395880401</c:v>
                </c:pt>
                <c:pt idx="244">
                  <c:v>0.30659965395880401</c:v>
                </c:pt>
                <c:pt idx="245">
                  <c:v>0.30680969787171902</c:v>
                </c:pt>
                <c:pt idx="246">
                  <c:v>0.30680969787171902</c:v>
                </c:pt>
                <c:pt idx="247">
                  <c:v>0.30787835341762998</c:v>
                </c:pt>
                <c:pt idx="248">
                  <c:v>0.30787835341762998</c:v>
                </c:pt>
                <c:pt idx="249">
                  <c:v>0.30834678781168101</c:v>
                </c:pt>
                <c:pt idx="250">
                  <c:v>0.30834678781168101</c:v>
                </c:pt>
                <c:pt idx="251">
                  <c:v>0.30858666308886701</c:v>
                </c:pt>
                <c:pt idx="252">
                  <c:v>0.30858666308886701</c:v>
                </c:pt>
                <c:pt idx="253">
                  <c:v>0.30916060321121802</c:v>
                </c:pt>
                <c:pt idx="254">
                  <c:v>0.30916060321121802</c:v>
                </c:pt>
                <c:pt idx="255">
                  <c:v>0.30916291776857502</c:v>
                </c:pt>
                <c:pt idx="256">
                  <c:v>0.30916291776857502</c:v>
                </c:pt>
                <c:pt idx="257">
                  <c:v>0.31050804443919</c:v>
                </c:pt>
                <c:pt idx="258">
                  <c:v>0.31050804443919</c:v>
                </c:pt>
                <c:pt idx="259">
                  <c:v>0.31227499856281699</c:v>
                </c:pt>
                <c:pt idx="260">
                  <c:v>0.31227499856281699</c:v>
                </c:pt>
                <c:pt idx="261">
                  <c:v>0.31398647503891097</c:v>
                </c:pt>
                <c:pt idx="262">
                  <c:v>0.31398647503891097</c:v>
                </c:pt>
                <c:pt idx="263">
                  <c:v>0.31591251898313399</c:v>
                </c:pt>
                <c:pt idx="264">
                  <c:v>0.31591251898313399</c:v>
                </c:pt>
                <c:pt idx="265">
                  <c:v>0.31641698690931103</c:v>
                </c:pt>
                <c:pt idx="266">
                  <c:v>0.31641698690931103</c:v>
                </c:pt>
                <c:pt idx="267">
                  <c:v>0.31685950717856198</c:v>
                </c:pt>
                <c:pt idx="268">
                  <c:v>0.31685950717856198</c:v>
                </c:pt>
                <c:pt idx="269">
                  <c:v>0.31699048534379398</c:v>
                </c:pt>
                <c:pt idx="270">
                  <c:v>0.31699048534379398</c:v>
                </c:pt>
                <c:pt idx="271">
                  <c:v>0.31740821919184597</c:v>
                </c:pt>
                <c:pt idx="272">
                  <c:v>0.31740821919184597</c:v>
                </c:pt>
                <c:pt idx="273">
                  <c:v>0.31741598131165799</c:v>
                </c:pt>
                <c:pt idx="274">
                  <c:v>0.31741598131165799</c:v>
                </c:pt>
                <c:pt idx="275">
                  <c:v>0.31819214799904799</c:v>
                </c:pt>
                <c:pt idx="276">
                  <c:v>0.31819214799904799</c:v>
                </c:pt>
                <c:pt idx="277">
                  <c:v>0.32415293509750898</c:v>
                </c:pt>
                <c:pt idx="278">
                  <c:v>0.32415293509750898</c:v>
                </c:pt>
                <c:pt idx="279">
                  <c:v>0.32514057717296202</c:v>
                </c:pt>
                <c:pt idx="280">
                  <c:v>0.32514057717296202</c:v>
                </c:pt>
                <c:pt idx="281">
                  <c:v>0.32561575049059099</c:v>
                </c:pt>
                <c:pt idx="282">
                  <c:v>0.32561575049059099</c:v>
                </c:pt>
                <c:pt idx="283">
                  <c:v>0.325732774254265</c:v>
                </c:pt>
                <c:pt idx="284">
                  <c:v>0.325732774254265</c:v>
                </c:pt>
                <c:pt idx="285">
                  <c:v>0.32658071315565901</c:v>
                </c:pt>
                <c:pt idx="286">
                  <c:v>0.32658071315565901</c:v>
                </c:pt>
                <c:pt idx="287">
                  <c:v>0.32658137611915899</c:v>
                </c:pt>
                <c:pt idx="288">
                  <c:v>0.32658137611915899</c:v>
                </c:pt>
                <c:pt idx="289">
                  <c:v>0.327584235903078</c:v>
                </c:pt>
                <c:pt idx="290">
                  <c:v>0.327584235903078</c:v>
                </c:pt>
                <c:pt idx="291">
                  <c:v>0.32958464043153901</c:v>
                </c:pt>
                <c:pt idx="292">
                  <c:v>0.32958464043153901</c:v>
                </c:pt>
                <c:pt idx="293">
                  <c:v>0.33024829506704301</c:v>
                </c:pt>
                <c:pt idx="294">
                  <c:v>0.33024829506704301</c:v>
                </c:pt>
                <c:pt idx="295">
                  <c:v>0.33059889418595201</c:v>
                </c:pt>
                <c:pt idx="296">
                  <c:v>0.33059889418595201</c:v>
                </c:pt>
                <c:pt idx="297">
                  <c:v>0.33339419671800502</c:v>
                </c:pt>
                <c:pt idx="298">
                  <c:v>0.33339419671800502</c:v>
                </c:pt>
                <c:pt idx="299">
                  <c:v>0.33357441998917398</c:v>
                </c:pt>
                <c:pt idx="300">
                  <c:v>0.33357441998917398</c:v>
                </c:pt>
                <c:pt idx="301">
                  <c:v>0.33476085328393601</c:v>
                </c:pt>
                <c:pt idx="302">
                  <c:v>0.33476085328393601</c:v>
                </c:pt>
                <c:pt idx="303">
                  <c:v>0.33539551959908698</c:v>
                </c:pt>
                <c:pt idx="304">
                  <c:v>0.33539551959908698</c:v>
                </c:pt>
                <c:pt idx="305">
                  <c:v>0.33601523157930901</c:v>
                </c:pt>
                <c:pt idx="306">
                  <c:v>0.33601523157930901</c:v>
                </c:pt>
                <c:pt idx="307">
                  <c:v>0.33665903107024497</c:v>
                </c:pt>
                <c:pt idx="308">
                  <c:v>0.33665903107024497</c:v>
                </c:pt>
                <c:pt idx="309">
                  <c:v>0.33798896188366701</c:v>
                </c:pt>
                <c:pt idx="310">
                  <c:v>0.33798896188366701</c:v>
                </c:pt>
                <c:pt idx="311">
                  <c:v>0.33928664678671899</c:v>
                </c:pt>
                <c:pt idx="312">
                  <c:v>0.33928664678671899</c:v>
                </c:pt>
                <c:pt idx="313">
                  <c:v>0.34048446046385999</c:v>
                </c:pt>
                <c:pt idx="314">
                  <c:v>0.34048446046385999</c:v>
                </c:pt>
                <c:pt idx="315">
                  <c:v>0.34070653875436901</c:v>
                </c:pt>
                <c:pt idx="316">
                  <c:v>0.34070653875436901</c:v>
                </c:pt>
                <c:pt idx="317">
                  <c:v>0.34120022691177498</c:v>
                </c:pt>
                <c:pt idx="318">
                  <c:v>0.34120022691177498</c:v>
                </c:pt>
                <c:pt idx="319">
                  <c:v>0.341625547956799</c:v>
                </c:pt>
                <c:pt idx="320">
                  <c:v>0.341625547956799</c:v>
                </c:pt>
                <c:pt idx="321">
                  <c:v>0.34323054742104098</c:v>
                </c:pt>
                <c:pt idx="322">
                  <c:v>0.34323054742104098</c:v>
                </c:pt>
                <c:pt idx="323">
                  <c:v>0.34502886820996598</c:v>
                </c:pt>
                <c:pt idx="324">
                  <c:v>0.34502886820996598</c:v>
                </c:pt>
                <c:pt idx="325">
                  <c:v>0.34629127545801502</c:v>
                </c:pt>
                <c:pt idx="326">
                  <c:v>0.34629127545801502</c:v>
                </c:pt>
                <c:pt idx="327">
                  <c:v>0.34789714285053402</c:v>
                </c:pt>
                <c:pt idx="328">
                  <c:v>0.34789714285053402</c:v>
                </c:pt>
                <c:pt idx="329">
                  <c:v>0.34843553312525</c:v>
                </c:pt>
                <c:pt idx="330">
                  <c:v>0.34843553312525</c:v>
                </c:pt>
                <c:pt idx="331">
                  <c:v>0.34880680537921399</c:v>
                </c:pt>
                <c:pt idx="332">
                  <c:v>0.34880680537921399</c:v>
                </c:pt>
                <c:pt idx="333">
                  <c:v>0.349121877465984</c:v>
                </c:pt>
                <c:pt idx="334">
                  <c:v>0.349121877465984</c:v>
                </c:pt>
                <c:pt idx="335">
                  <c:v>0.35216116459464603</c:v>
                </c:pt>
                <c:pt idx="336">
                  <c:v>0.35216116459464603</c:v>
                </c:pt>
                <c:pt idx="337">
                  <c:v>0.35249430090609901</c:v>
                </c:pt>
                <c:pt idx="338">
                  <c:v>0.35249430090609901</c:v>
                </c:pt>
                <c:pt idx="339">
                  <c:v>0.35288717660263502</c:v>
                </c:pt>
                <c:pt idx="340">
                  <c:v>0.35288717660263502</c:v>
                </c:pt>
                <c:pt idx="341">
                  <c:v>0.352936149986319</c:v>
                </c:pt>
                <c:pt idx="342">
                  <c:v>0.352936149986319</c:v>
                </c:pt>
                <c:pt idx="343">
                  <c:v>0.35483286799902097</c:v>
                </c:pt>
                <c:pt idx="344">
                  <c:v>0.35483286799902097</c:v>
                </c:pt>
                <c:pt idx="345">
                  <c:v>0.35805524006557998</c:v>
                </c:pt>
                <c:pt idx="346">
                  <c:v>0.35805524006557998</c:v>
                </c:pt>
                <c:pt idx="347">
                  <c:v>0.35897878316565002</c:v>
                </c:pt>
                <c:pt idx="348">
                  <c:v>0.35897878316565002</c:v>
                </c:pt>
                <c:pt idx="349">
                  <c:v>0.35912388591674799</c:v>
                </c:pt>
                <c:pt idx="350">
                  <c:v>0.35912388591674799</c:v>
                </c:pt>
                <c:pt idx="351">
                  <c:v>0.35916159138711701</c:v>
                </c:pt>
                <c:pt idx="352">
                  <c:v>0.35916159138711701</c:v>
                </c:pt>
                <c:pt idx="353">
                  <c:v>0.35927649201150202</c:v>
                </c:pt>
                <c:pt idx="354">
                  <c:v>0.35927649201150202</c:v>
                </c:pt>
                <c:pt idx="355">
                  <c:v>0.36102875734059198</c:v>
                </c:pt>
                <c:pt idx="356">
                  <c:v>0.36102875734059198</c:v>
                </c:pt>
                <c:pt idx="357">
                  <c:v>0.36212444993611798</c:v>
                </c:pt>
                <c:pt idx="358">
                  <c:v>0.36212444993611798</c:v>
                </c:pt>
                <c:pt idx="359">
                  <c:v>0.36325598168253098</c:v>
                </c:pt>
                <c:pt idx="360">
                  <c:v>0.36325598168253098</c:v>
                </c:pt>
                <c:pt idx="361">
                  <c:v>0.36469701155541501</c:v>
                </c:pt>
                <c:pt idx="362">
                  <c:v>0.36469701155541501</c:v>
                </c:pt>
                <c:pt idx="363">
                  <c:v>0.36474248522762198</c:v>
                </c:pt>
                <c:pt idx="364">
                  <c:v>0.36474248522762198</c:v>
                </c:pt>
                <c:pt idx="365">
                  <c:v>0.36489181787054797</c:v>
                </c:pt>
                <c:pt idx="366">
                  <c:v>0.36489181787054797</c:v>
                </c:pt>
                <c:pt idx="367">
                  <c:v>0.36542183218859198</c:v>
                </c:pt>
                <c:pt idx="368">
                  <c:v>0.36542183218859198</c:v>
                </c:pt>
                <c:pt idx="369">
                  <c:v>0.36578841286915398</c:v>
                </c:pt>
                <c:pt idx="370">
                  <c:v>0.36578841286915398</c:v>
                </c:pt>
                <c:pt idx="371">
                  <c:v>0.36622608489420699</c:v>
                </c:pt>
                <c:pt idx="372">
                  <c:v>0.36622608489420699</c:v>
                </c:pt>
                <c:pt idx="373">
                  <c:v>0.36686256266948303</c:v>
                </c:pt>
                <c:pt idx="374">
                  <c:v>0.36686256266948303</c:v>
                </c:pt>
                <c:pt idx="375">
                  <c:v>0.36717773390113601</c:v>
                </c:pt>
                <c:pt idx="376">
                  <c:v>0.36717773390113601</c:v>
                </c:pt>
                <c:pt idx="377">
                  <c:v>0.36720239971436702</c:v>
                </c:pt>
                <c:pt idx="378">
                  <c:v>0.36720239971436702</c:v>
                </c:pt>
                <c:pt idx="379">
                  <c:v>0.36960947572703601</c:v>
                </c:pt>
                <c:pt idx="380">
                  <c:v>0.36960947572703601</c:v>
                </c:pt>
                <c:pt idx="381">
                  <c:v>0.369894852565882</c:v>
                </c:pt>
                <c:pt idx="382">
                  <c:v>0.369894852565882</c:v>
                </c:pt>
                <c:pt idx="383">
                  <c:v>0.37017297889384099</c:v>
                </c:pt>
                <c:pt idx="384">
                  <c:v>0.37017297889384099</c:v>
                </c:pt>
                <c:pt idx="385">
                  <c:v>0.37064833853712098</c:v>
                </c:pt>
                <c:pt idx="386">
                  <c:v>0.37064833853712098</c:v>
                </c:pt>
                <c:pt idx="387">
                  <c:v>0.37190097793806598</c:v>
                </c:pt>
                <c:pt idx="388">
                  <c:v>0.37190097793806598</c:v>
                </c:pt>
                <c:pt idx="389">
                  <c:v>0.37215308755058002</c:v>
                </c:pt>
                <c:pt idx="390">
                  <c:v>0.37215308755058002</c:v>
                </c:pt>
                <c:pt idx="391">
                  <c:v>0.37255209748672502</c:v>
                </c:pt>
                <c:pt idx="392">
                  <c:v>0.37255209748672502</c:v>
                </c:pt>
                <c:pt idx="393">
                  <c:v>0.37257610902468502</c:v>
                </c:pt>
                <c:pt idx="394">
                  <c:v>0.37257610902468502</c:v>
                </c:pt>
                <c:pt idx="395">
                  <c:v>0.37300579409381401</c:v>
                </c:pt>
                <c:pt idx="396">
                  <c:v>0.37300579409381401</c:v>
                </c:pt>
                <c:pt idx="397">
                  <c:v>0.373856083029871</c:v>
                </c:pt>
                <c:pt idx="398">
                  <c:v>0.373856083029871</c:v>
                </c:pt>
                <c:pt idx="399">
                  <c:v>0.37549972096138801</c:v>
                </c:pt>
                <c:pt idx="400">
                  <c:v>0.37549972096138801</c:v>
                </c:pt>
                <c:pt idx="401">
                  <c:v>0.37607452602505798</c:v>
                </c:pt>
                <c:pt idx="402">
                  <c:v>0.37607452602505798</c:v>
                </c:pt>
                <c:pt idx="403">
                  <c:v>0.37833535256085099</c:v>
                </c:pt>
                <c:pt idx="404">
                  <c:v>0.37833535256085099</c:v>
                </c:pt>
                <c:pt idx="405">
                  <c:v>0.37892360612182802</c:v>
                </c:pt>
                <c:pt idx="406">
                  <c:v>0.37892360612182802</c:v>
                </c:pt>
                <c:pt idx="407">
                  <c:v>0.37984552578881597</c:v>
                </c:pt>
                <c:pt idx="408">
                  <c:v>0.37984552578881597</c:v>
                </c:pt>
                <c:pt idx="409">
                  <c:v>0.38016418942146601</c:v>
                </c:pt>
                <c:pt idx="410">
                  <c:v>0.38016418942146601</c:v>
                </c:pt>
                <c:pt idx="411">
                  <c:v>0.38102836788831801</c:v>
                </c:pt>
                <c:pt idx="412">
                  <c:v>0.38102836788831801</c:v>
                </c:pt>
                <c:pt idx="413">
                  <c:v>0.381301826504649</c:v>
                </c:pt>
                <c:pt idx="414">
                  <c:v>0.381301826504649</c:v>
                </c:pt>
                <c:pt idx="415">
                  <c:v>0.38358884329825099</c:v>
                </c:pt>
                <c:pt idx="416">
                  <c:v>0.38358884329825099</c:v>
                </c:pt>
                <c:pt idx="417">
                  <c:v>0.38438164222105697</c:v>
                </c:pt>
                <c:pt idx="418">
                  <c:v>0.38438164222105697</c:v>
                </c:pt>
                <c:pt idx="419">
                  <c:v>0.38640259059979398</c:v>
                </c:pt>
                <c:pt idx="420">
                  <c:v>0.38640259059979398</c:v>
                </c:pt>
                <c:pt idx="421">
                  <c:v>0.38826631118877097</c:v>
                </c:pt>
                <c:pt idx="422">
                  <c:v>0.38826631118877097</c:v>
                </c:pt>
                <c:pt idx="423">
                  <c:v>0.389309129803596</c:v>
                </c:pt>
                <c:pt idx="424">
                  <c:v>0.389309129803596</c:v>
                </c:pt>
                <c:pt idx="425">
                  <c:v>0.39013913328518002</c:v>
                </c:pt>
                <c:pt idx="426">
                  <c:v>0.39013913328518002</c:v>
                </c:pt>
                <c:pt idx="427">
                  <c:v>0.39111194300123697</c:v>
                </c:pt>
                <c:pt idx="428">
                  <c:v>0.39111194300123697</c:v>
                </c:pt>
                <c:pt idx="429">
                  <c:v>0.39160565391511298</c:v>
                </c:pt>
                <c:pt idx="430">
                  <c:v>0.39160565391511298</c:v>
                </c:pt>
                <c:pt idx="431">
                  <c:v>0.392283039012148</c:v>
                </c:pt>
                <c:pt idx="432">
                  <c:v>0.392283039012148</c:v>
                </c:pt>
                <c:pt idx="433">
                  <c:v>0.39325638192294299</c:v>
                </c:pt>
                <c:pt idx="434">
                  <c:v>0.39325638192294299</c:v>
                </c:pt>
                <c:pt idx="435">
                  <c:v>0.394901586059895</c:v>
                </c:pt>
                <c:pt idx="436">
                  <c:v>0.394901586059895</c:v>
                </c:pt>
                <c:pt idx="437">
                  <c:v>0.394983740462929</c:v>
                </c:pt>
                <c:pt idx="438">
                  <c:v>0.394983740462929</c:v>
                </c:pt>
                <c:pt idx="439">
                  <c:v>0.39608963958751803</c:v>
                </c:pt>
                <c:pt idx="440">
                  <c:v>0.39608963958751803</c:v>
                </c:pt>
                <c:pt idx="441">
                  <c:v>0.39610490752594701</c:v>
                </c:pt>
                <c:pt idx="442">
                  <c:v>0.39610490752594701</c:v>
                </c:pt>
                <c:pt idx="443">
                  <c:v>0.39661336162537197</c:v>
                </c:pt>
                <c:pt idx="444">
                  <c:v>0.39661336162537197</c:v>
                </c:pt>
                <c:pt idx="445">
                  <c:v>0.39666115729901102</c:v>
                </c:pt>
                <c:pt idx="446">
                  <c:v>0.39666115729901102</c:v>
                </c:pt>
                <c:pt idx="447">
                  <c:v>0.39675773124495201</c:v>
                </c:pt>
                <c:pt idx="448">
                  <c:v>0.39675773124495201</c:v>
                </c:pt>
                <c:pt idx="449">
                  <c:v>0.39679829465699201</c:v>
                </c:pt>
                <c:pt idx="450">
                  <c:v>0.39679829465699201</c:v>
                </c:pt>
                <c:pt idx="451">
                  <c:v>0.39698853084555602</c:v>
                </c:pt>
                <c:pt idx="452">
                  <c:v>0.39698853084555602</c:v>
                </c:pt>
                <c:pt idx="453">
                  <c:v>0.39847203488773703</c:v>
                </c:pt>
                <c:pt idx="454">
                  <c:v>0.39847203488773703</c:v>
                </c:pt>
                <c:pt idx="455">
                  <c:v>0.39876676247574999</c:v>
                </c:pt>
                <c:pt idx="456">
                  <c:v>0.39876676247574999</c:v>
                </c:pt>
                <c:pt idx="457">
                  <c:v>0.39927306922109701</c:v>
                </c:pt>
                <c:pt idx="458">
                  <c:v>0.39927306922109701</c:v>
                </c:pt>
                <c:pt idx="459">
                  <c:v>0.39954133110268403</c:v>
                </c:pt>
                <c:pt idx="460">
                  <c:v>0.39954133110268403</c:v>
                </c:pt>
                <c:pt idx="461">
                  <c:v>0.40346069957873398</c:v>
                </c:pt>
                <c:pt idx="462">
                  <c:v>0.40346069957873398</c:v>
                </c:pt>
                <c:pt idx="463">
                  <c:v>0.405187889803378</c:v>
                </c:pt>
                <c:pt idx="464">
                  <c:v>0.405187889803378</c:v>
                </c:pt>
                <c:pt idx="465">
                  <c:v>0.40528774041889598</c:v>
                </c:pt>
                <c:pt idx="466">
                  <c:v>0.40528774041889598</c:v>
                </c:pt>
                <c:pt idx="467">
                  <c:v>0.40529970290442402</c:v>
                </c:pt>
                <c:pt idx="468">
                  <c:v>0.40529970290442402</c:v>
                </c:pt>
                <c:pt idx="469">
                  <c:v>0.40619986840809102</c:v>
                </c:pt>
                <c:pt idx="470">
                  <c:v>0.40619986840809102</c:v>
                </c:pt>
                <c:pt idx="471">
                  <c:v>0.40787532307006402</c:v>
                </c:pt>
                <c:pt idx="472">
                  <c:v>0.40787532307006402</c:v>
                </c:pt>
                <c:pt idx="473">
                  <c:v>0.40801071293948799</c:v>
                </c:pt>
                <c:pt idx="474">
                  <c:v>0.40801071293948799</c:v>
                </c:pt>
                <c:pt idx="475">
                  <c:v>0.40811999471099097</c:v>
                </c:pt>
                <c:pt idx="476">
                  <c:v>0.40811999471099097</c:v>
                </c:pt>
                <c:pt idx="477">
                  <c:v>0.40968200135662602</c:v>
                </c:pt>
                <c:pt idx="478">
                  <c:v>0.40968200135662602</c:v>
                </c:pt>
                <c:pt idx="479">
                  <c:v>0.41149094422853899</c:v>
                </c:pt>
                <c:pt idx="480">
                  <c:v>0.41149094422853899</c:v>
                </c:pt>
                <c:pt idx="481">
                  <c:v>0.41258813788353699</c:v>
                </c:pt>
                <c:pt idx="482">
                  <c:v>0.41258813788353699</c:v>
                </c:pt>
                <c:pt idx="483">
                  <c:v>0.41354714607061599</c:v>
                </c:pt>
                <c:pt idx="484">
                  <c:v>0.41354714607061599</c:v>
                </c:pt>
                <c:pt idx="485">
                  <c:v>0.41382918125391999</c:v>
                </c:pt>
                <c:pt idx="486">
                  <c:v>0.41382918125391999</c:v>
                </c:pt>
                <c:pt idx="487">
                  <c:v>0.413947755048717</c:v>
                </c:pt>
                <c:pt idx="488">
                  <c:v>0.413947755048717</c:v>
                </c:pt>
                <c:pt idx="489">
                  <c:v>0.41676307328101297</c:v>
                </c:pt>
                <c:pt idx="490">
                  <c:v>0.41676307328101297</c:v>
                </c:pt>
                <c:pt idx="491">
                  <c:v>0.41787703552907901</c:v>
                </c:pt>
                <c:pt idx="492">
                  <c:v>0.41787703552907901</c:v>
                </c:pt>
                <c:pt idx="493">
                  <c:v>0.41821652382149499</c:v>
                </c:pt>
                <c:pt idx="494">
                  <c:v>0.41821652382149499</c:v>
                </c:pt>
                <c:pt idx="495">
                  <c:v>0.41974085970660602</c:v>
                </c:pt>
                <c:pt idx="496">
                  <c:v>0.41974085970660602</c:v>
                </c:pt>
                <c:pt idx="497">
                  <c:v>0.42171321303348303</c:v>
                </c:pt>
                <c:pt idx="498">
                  <c:v>0.42171321303348303</c:v>
                </c:pt>
                <c:pt idx="499">
                  <c:v>0.42492809807208698</c:v>
                </c:pt>
                <c:pt idx="500">
                  <c:v>0.42492809807208698</c:v>
                </c:pt>
                <c:pt idx="501">
                  <c:v>0.42662329444330699</c:v>
                </c:pt>
                <c:pt idx="502">
                  <c:v>0.42662329444330699</c:v>
                </c:pt>
                <c:pt idx="503">
                  <c:v>0.42913051831784998</c:v>
                </c:pt>
                <c:pt idx="504">
                  <c:v>0.42913051831784998</c:v>
                </c:pt>
                <c:pt idx="505">
                  <c:v>0.42991715023136901</c:v>
                </c:pt>
                <c:pt idx="506">
                  <c:v>0.42991715023136901</c:v>
                </c:pt>
                <c:pt idx="507">
                  <c:v>0.43003010695327698</c:v>
                </c:pt>
                <c:pt idx="508">
                  <c:v>0.43003010695327698</c:v>
                </c:pt>
                <c:pt idx="509">
                  <c:v>0.43094441504027498</c:v>
                </c:pt>
                <c:pt idx="510">
                  <c:v>0.43094441504027498</c:v>
                </c:pt>
                <c:pt idx="511">
                  <c:v>0.43184585244656198</c:v>
                </c:pt>
                <c:pt idx="512">
                  <c:v>0.43184585244656198</c:v>
                </c:pt>
                <c:pt idx="513">
                  <c:v>0.43228467658198799</c:v>
                </c:pt>
                <c:pt idx="514">
                  <c:v>0.43228467658198799</c:v>
                </c:pt>
                <c:pt idx="515">
                  <c:v>0.43489506823874402</c:v>
                </c:pt>
                <c:pt idx="516">
                  <c:v>0.43489506823874402</c:v>
                </c:pt>
                <c:pt idx="517">
                  <c:v>0.436062847611908</c:v>
                </c:pt>
                <c:pt idx="518">
                  <c:v>0.436062847611908</c:v>
                </c:pt>
                <c:pt idx="519">
                  <c:v>0.437946856424408</c:v>
                </c:pt>
                <c:pt idx="520">
                  <c:v>0.437946856424408</c:v>
                </c:pt>
                <c:pt idx="521">
                  <c:v>0.43840310034854402</c:v>
                </c:pt>
                <c:pt idx="522">
                  <c:v>0.43840310034854402</c:v>
                </c:pt>
                <c:pt idx="523">
                  <c:v>0.43914856585130102</c:v>
                </c:pt>
                <c:pt idx="524">
                  <c:v>0.43914856585130102</c:v>
                </c:pt>
                <c:pt idx="525">
                  <c:v>0.441625321785166</c:v>
                </c:pt>
                <c:pt idx="526">
                  <c:v>0.441625321785166</c:v>
                </c:pt>
                <c:pt idx="527">
                  <c:v>0.44229100220280099</c:v>
                </c:pt>
                <c:pt idx="528">
                  <c:v>0.44229100220280099</c:v>
                </c:pt>
                <c:pt idx="529">
                  <c:v>0.44289547089047898</c:v>
                </c:pt>
                <c:pt idx="530">
                  <c:v>0.44289547089047898</c:v>
                </c:pt>
                <c:pt idx="531">
                  <c:v>0.44388999062565798</c:v>
                </c:pt>
                <c:pt idx="532">
                  <c:v>0.44388999062565798</c:v>
                </c:pt>
                <c:pt idx="533">
                  <c:v>0.44420148948698601</c:v>
                </c:pt>
                <c:pt idx="534">
                  <c:v>0.44420148948698601</c:v>
                </c:pt>
                <c:pt idx="535">
                  <c:v>0.444897851572432</c:v>
                </c:pt>
                <c:pt idx="536">
                  <c:v>0.444897851572432</c:v>
                </c:pt>
                <c:pt idx="537">
                  <c:v>0.44539313785617701</c:v>
                </c:pt>
                <c:pt idx="538">
                  <c:v>0.44539313785617701</c:v>
                </c:pt>
                <c:pt idx="539">
                  <c:v>0.445554477604791</c:v>
                </c:pt>
                <c:pt idx="540">
                  <c:v>0.445554477604791</c:v>
                </c:pt>
                <c:pt idx="541">
                  <c:v>0.44574848053621102</c:v>
                </c:pt>
                <c:pt idx="542">
                  <c:v>0.44574848053621102</c:v>
                </c:pt>
                <c:pt idx="543">
                  <c:v>0.44601387044984803</c:v>
                </c:pt>
                <c:pt idx="544">
                  <c:v>0.44601387044984803</c:v>
                </c:pt>
                <c:pt idx="545">
                  <c:v>0.448040054515636</c:v>
                </c:pt>
                <c:pt idx="546">
                  <c:v>0.448040054515636</c:v>
                </c:pt>
                <c:pt idx="547">
                  <c:v>0.44874915012997402</c:v>
                </c:pt>
                <c:pt idx="548">
                  <c:v>0.44874915012997402</c:v>
                </c:pt>
                <c:pt idx="549">
                  <c:v>0.44876738937816402</c:v>
                </c:pt>
                <c:pt idx="550">
                  <c:v>0.44876738937816402</c:v>
                </c:pt>
                <c:pt idx="551">
                  <c:v>0.45010038763249499</c:v>
                </c:pt>
                <c:pt idx="552">
                  <c:v>0.45010038763249499</c:v>
                </c:pt>
                <c:pt idx="553">
                  <c:v>0.45118639215686301</c:v>
                </c:pt>
                <c:pt idx="554">
                  <c:v>0.45118639215686301</c:v>
                </c:pt>
                <c:pt idx="555">
                  <c:v>0.45137456302330298</c:v>
                </c:pt>
                <c:pt idx="556">
                  <c:v>0.45137456302330298</c:v>
                </c:pt>
                <c:pt idx="557">
                  <c:v>0.45318698713469602</c:v>
                </c:pt>
                <c:pt idx="558">
                  <c:v>0.45318698713469602</c:v>
                </c:pt>
                <c:pt idx="559">
                  <c:v>0.45323116815715497</c:v>
                </c:pt>
                <c:pt idx="560">
                  <c:v>0.45323116815715497</c:v>
                </c:pt>
                <c:pt idx="561">
                  <c:v>0.45517086013652103</c:v>
                </c:pt>
                <c:pt idx="562">
                  <c:v>0.45517086013652103</c:v>
                </c:pt>
                <c:pt idx="563">
                  <c:v>0.45549253640301102</c:v>
                </c:pt>
                <c:pt idx="564">
                  <c:v>0.45549253640301102</c:v>
                </c:pt>
                <c:pt idx="565">
                  <c:v>0.45555520084079099</c:v>
                </c:pt>
                <c:pt idx="566">
                  <c:v>0.45555520084079099</c:v>
                </c:pt>
                <c:pt idx="567">
                  <c:v>0.455916271842012</c:v>
                </c:pt>
                <c:pt idx="568">
                  <c:v>0.455916271842012</c:v>
                </c:pt>
                <c:pt idx="569">
                  <c:v>0.45694096476263202</c:v>
                </c:pt>
                <c:pt idx="570">
                  <c:v>0.45694096476263202</c:v>
                </c:pt>
                <c:pt idx="571">
                  <c:v>0.45912445059649598</c:v>
                </c:pt>
                <c:pt idx="572">
                  <c:v>0.45912445059649598</c:v>
                </c:pt>
                <c:pt idx="573">
                  <c:v>0.45952660053606298</c:v>
                </c:pt>
                <c:pt idx="574">
                  <c:v>0.45952660053606298</c:v>
                </c:pt>
                <c:pt idx="575">
                  <c:v>0.46164968889431801</c:v>
                </c:pt>
                <c:pt idx="576">
                  <c:v>0.46164968889431801</c:v>
                </c:pt>
                <c:pt idx="577">
                  <c:v>0.46180846937103998</c:v>
                </c:pt>
                <c:pt idx="578">
                  <c:v>0.46180846937103998</c:v>
                </c:pt>
                <c:pt idx="579">
                  <c:v>0.46271840870771103</c:v>
                </c:pt>
                <c:pt idx="580">
                  <c:v>0.46271840870771103</c:v>
                </c:pt>
                <c:pt idx="581">
                  <c:v>0.46381994829336298</c:v>
                </c:pt>
                <c:pt idx="582">
                  <c:v>0.46381994829336298</c:v>
                </c:pt>
                <c:pt idx="583">
                  <c:v>0.46811836388688399</c:v>
                </c:pt>
                <c:pt idx="584">
                  <c:v>0.46811836388688399</c:v>
                </c:pt>
                <c:pt idx="585">
                  <c:v>0.46894693764838202</c:v>
                </c:pt>
                <c:pt idx="586">
                  <c:v>0.46894693764838202</c:v>
                </c:pt>
                <c:pt idx="587">
                  <c:v>0.46966224369551801</c:v>
                </c:pt>
                <c:pt idx="588">
                  <c:v>0.46966224369551801</c:v>
                </c:pt>
                <c:pt idx="589">
                  <c:v>0.47161191570875799</c:v>
                </c:pt>
                <c:pt idx="590">
                  <c:v>0.47161191570875799</c:v>
                </c:pt>
                <c:pt idx="591">
                  <c:v>0.472055178977415</c:v>
                </c:pt>
                <c:pt idx="592">
                  <c:v>0.472055178977415</c:v>
                </c:pt>
                <c:pt idx="593">
                  <c:v>0.47242124655365397</c:v>
                </c:pt>
                <c:pt idx="594">
                  <c:v>0.47242124655365397</c:v>
                </c:pt>
                <c:pt idx="595">
                  <c:v>0.47290403613806598</c:v>
                </c:pt>
                <c:pt idx="596">
                  <c:v>0.47290403613806598</c:v>
                </c:pt>
                <c:pt idx="597">
                  <c:v>0.474287986575953</c:v>
                </c:pt>
                <c:pt idx="598">
                  <c:v>0.474287986575953</c:v>
                </c:pt>
                <c:pt idx="599">
                  <c:v>0.47532964855413701</c:v>
                </c:pt>
                <c:pt idx="600">
                  <c:v>0.47532964855413701</c:v>
                </c:pt>
                <c:pt idx="601">
                  <c:v>0.47602519706554802</c:v>
                </c:pt>
                <c:pt idx="602">
                  <c:v>0.47602519706554802</c:v>
                </c:pt>
                <c:pt idx="603">
                  <c:v>0.476915548967768</c:v>
                </c:pt>
                <c:pt idx="604">
                  <c:v>0.476915548967768</c:v>
                </c:pt>
                <c:pt idx="605">
                  <c:v>0.47730491991053098</c:v>
                </c:pt>
                <c:pt idx="606">
                  <c:v>0.47730491991053098</c:v>
                </c:pt>
                <c:pt idx="607">
                  <c:v>0.47894055470412</c:v>
                </c:pt>
                <c:pt idx="608">
                  <c:v>0.47894055470412</c:v>
                </c:pt>
                <c:pt idx="609">
                  <c:v>0.48084318018054201</c:v>
                </c:pt>
                <c:pt idx="610">
                  <c:v>0.48084318018054201</c:v>
                </c:pt>
                <c:pt idx="611">
                  <c:v>0.480935106154534</c:v>
                </c:pt>
                <c:pt idx="612">
                  <c:v>0.480935106154534</c:v>
                </c:pt>
                <c:pt idx="613">
                  <c:v>0.48190287579359797</c:v>
                </c:pt>
                <c:pt idx="614">
                  <c:v>0.48190287579359797</c:v>
                </c:pt>
                <c:pt idx="615">
                  <c:v>0.482399032970041</c:v>
                </c:pt>
                <c:pt idx="616">
                  <c:v>0.482399032970041</c:v>
                </c:pt>
                <c:pt idx="617">
                  <c:v>0.48264426431399798</c:v>
                </c:pt>
                <c:pt idx="618">
                  <c:v>0.48264426431399798</c:v>
                </c:pt>
                <c:pt idx="619">
                  <c:v>0.48291863042529998</c:v>
                </c:pt>
                <c:pt idx="620">
                  <c:v>0.48291863042529998</c:v>
                </c:pt>
                <c:pt idx="621">
                  <c:v>0.48377206434041897</c:v>
                </c:pt>
                <c:pt idx="622">
                  <c:v>0.48377206434041897</c:v>
                </c:pt>
                <c:pt idx="623">
                  <c:v>0.48463710481469202</c:v>
                </c:pt>
                <c:pt idx="624">
                  <c:v>0.48463710481469202</c:v>
                </c:pt>
                <c:pt idx="625">
                  <c:v>0.48628308238625401</c:v>
                </c:pt>
                <c:pt idx="626">
                  <c:v>0.48628308238625401</c:v>
                </c:pt>
                <c:pt idx="627">
                  <c:v>0.48657287414742201</c:v>
                </c:pt>
                <c:pt idx="628">
                  <c:v>0.48657287414742201</c:v>
                </c:pt>
                <c:pt idx="629">
                  <c:v>0.486655401659425</c:v>
                </c:pt>
                <c:pt idx="630">
                  <c:v>0.486655401659425</c:v>
                </c:pt>
                <c:pt idx="631">
                  <c:v>0.48672830811124201</c:v>
                </c:pt>
                <c:pt idx="632">
                  <c:v>0.48672830811124201</c:v>
                </c:pt>
                <c:pt idx="633">
                  <c:v>0.48805417894158698</c:v>
                </c:pt>
                <c:pt idx="634">
                  <c:v>0.48805417894158698</c:v>
                </c:pt>
                <c:pt idx="635">
                  <c:v>0.48827179078545502</c:v>
                </c:pt>
                <c:pt idx="636">
                  <c:v>0.48827179078545502</c:v>
                </c:pt>
                <c:pt idx="637">
                  <c:v>0.488822507723291</c:v>
                </c:pt>
                <c:pt idx="638">
                  <c:v>0.488822507723291</c:v>
                </c:pt>
                <c:pt idx="639">
                  <c:v>0.490840625987983</c:v>
                </c:pt>
                <c:pt idx="640">
                  <c:v>0.490840625987983</c:v>
                </c:pt>
                <c:pt idx="641">
                  <c:v>0.49213721495203799</c:v>
                </c:pt>
                <c:pt idx="642">
                  <c:v>0.49213721495203799</c:v>
                </c:pt>
                <c:pt idx="643">
                  <c:v>0.49541619894696598</c:v>
                </c:pt>
                <c:pt idx="644">
                  <c:v>0.49541619894696598</c:v>
                </c:pt>
                <c:pt idx="645">
                  <c:v>0.49614449074730599</c:v>
                </c:pt>
                <c:pt idx="646">
                  <c:v>0.49614449074730599</c:v>
                </c:pt>
                <c:pt idx="647">
                  <c:v>0.49736745569323099</c:v>
                </c:pt>
                <c:pt idx="648">
                  <c:v>0.49736745569323099</c:v>
                </c:pt>
                <c:pt idx="649">
                  <c:v>0.49749261392238803</c:v>
                </c:pt>
                <c:pt idx="650">
                  <c:v>0.49749261392238803</c:v>
                </c:pt>
                <c:pt idx="651">
                  <c:v>0.49865698275818199</c:v>
                </c:pt>
                <c:pt idx="652">
                  <c:v>0.49865698275818199</c:v>
                </c:pt>
                <c:pt idx="653">
                  <c:v>0.498851755474856</c:v>
                </c:pt>
                <c:pt idx="654">
                  <c:v>0.498851755474856</c:v>
                </c:pt>
                <c:pt idx="655">
                  <c:v>0.49997185811145101</c:v>
                </c:pt>
                <c:pt idx="656">
                  <c:v>0.49997185811145101</c:v>
                </c:pt>
                <c:pt idx="657">
                  <c:v>0.50069859810639294</c:v>
                </c:pt>
                <c:pt idx="658">
                  <c:v>0.50069859810639294</c:v>
                </c:pt>
                <c:pt idx="659">
                  <c:v>0.50112663698697901</c:v>
                </c:pt>
                <c:pt idx="660">
                  <c:v>0.50112663698697901</c:v>
                </c:pt>
                <c:pt idx="661">
                  <c:v>0.50192558842331103</c:v>
                </c:pt>
                <c:pt idx="662">
                  <c:v>0.50192558842331103</c:v>
                </c:pt>
                <c:pt idx="663">
                  <c:v>0.50206092099195798</c:v>
                </c:pt>
                <c:pt idx="664">
                  <c:v>0.50206092099195798</c:v>
                </c:pt>
                <c:pt idx="665">
                  <c:v>0.50301021776921795</c:v>
                </c:pt>
                <c:pt idx="666">
                  <c:v>0.50301021776921795</c:v>
                </c:pt>
                <c:pt idx="667">
                  <c:v>0.50316283235714199</c:v>
                </c:pt>
                <c:pt idx="668">
                  <c:v>0.50316283235714199</c:v>
                </c:pt>
                <c:pt idx="669">
                  <c:v>0.50337766822676699</c:v>
                </c:pt>
                <c:pt idx="670">
                  <c:v>0.50337766822676699</c:v>
                </c:pt>
                <c:pt idx="671">
                  <c:v>0.50461171308264496</c:v>
                </c:pt>
                <c:pt idx="672">
                  <c:v>0.50461171308264496</c:v>
                </c:pt>
                <c:pt idx="673">
                  <c:v>0.50534783111804304</c:v>
                </c:pt>
                <c:pt idx="674">
                  <c:v>0.50534783111804304</c:v>
                </c:pt>
                <c:pt idx="675">
                  <c:v>0.50581145393484594</c:v>
                </c:pt>
                <c:pt idx="676">
                  <c:v>0.50581145393484594</c:v>
                </c:pt>
                <c:pt idx="677">
                  <c:v>0.50633219017683795</c:v>
                </c:pt>
                <c:pt idx="678">
                  <c:v>0.50633219017683795</c:v>
                </c:pt>
                <c:pt idx="679">
                  <c:v>0.50667158249254296</c:v>
                </c:pt>
                <c:pt idx="680">
                  <c:v>0.50667158249254296</c:v>
                </c:pt>
                <c:pt idx="681">
                  <c:v>0.50669023799329305</c:v>
                </c:pt>
                <c:pt idx="682">
                  <c:v>0.50669023799329305</c:v>
                </c:pt>
                <c:pt idx="683">
                  <c:v>0.50822051914211097</c:v>
                </c:pt>
                <c:pt idx="684">
                  <c:v>0.50822051914211097</c:v>
                </c:pt>
                <c:pt idx="685">
                  <c:v>0.50943014376626305</c:v>
                </c:pt>
                <c:pt idx="686">
                  <c:v>0.50943014376626305</c:v>
                </c:pt>
                <c:pt idx="687">
                  <c:v>0.50995868826024104</c:v>
                </c:pt>
                <c:pt idx="688">
                  <c:v>0.50995868826024104</c:v>
                </c:pt>
                <c:pt idx="689">
                  <c:v>0.51104242578318604</c:v>
                </c:pt>
                <c:pt idx="690">
                  <c:v>0.51104242578318604</c:v>
                </c:pt>
                <c:pt idx="691">
                  <c:v>0.51189148481367797</c:v>
                </c:pt>
                <c:pt idx="692">
                  <c:v>0.51189148481367797</c:v>
                </c:pt>
                <c:pt idx="693">
                  <c:v>0.51688913828317595</c:v>
                </c:pt>
                <c:pt idx="694">
                  <c:v>0.51688913828317595</c:v>
                </c:pt>
                <c:pt idx="695">
                  <c:v>0.51780298847795103</c:v>
                </c:pt>
                <c:pt idx="696">
                  <c:v>0.51780298847795103</c:v>
                </c:pt>
                <c:pt idx="697">
                  <c:v>0.51848654727341004</c:v>
                </c:pt>
                <c:pt idx="698">
                  <c:v>0.51848654727341004</c:v>
                </c:pt>
                <c:pt idx="699">
                  <c:v>0.51873976238727004</c:v>
                </c:pt>
                <c:pt idx="700">
                  <c:v>0.51873976238727004</c:v>
                </c:pt>
                <c:pt idx="701">
                  <c:v>0.51880912805372903</c:v>
                </c:pt>
                <c:pt idx="702">
                  <c:v>0.51880912805372903</c:v>
                </c:pt>
                <c:pt idx="703">
                  <c:v>0.51924749731827702</c:v>
                </c:pt>
                <c:pt idx="704">
                  <c:v>0.51924749731827702</c:v>
                </c:pt>
                <c:pt idx="705">
                  <c:v>0.51984692942486199</c:v>
                </c:pt>
                <c:pt idx="706">
                  <c:v>0.51984692942486199</c:v>
                </c:pt>
                <c:pt idx="707">
                  <c:v>0.52028525209065302</c:v>
                </c:pt>
                <c:pt idx="708">
                  <c:v>0.52028525209065302</c:v>
                </c:pt>
                <c:pt idx="709">
                  <c:v>0.52093213405677796</c:v>
                </c:pt>
                <c:pt idx="710">
                  <c:v>0.52093213405677796</c:v>
                </c:pt>
                <c:pt idx="711">
                  <c:v>0.52181198378497395</c:v>
                </c:pt>
                <c:pt idx="712">
                  <c:v>0.52181198378497395</c:v>
                </c:pt>
                <c:pt idx="713">
                  <c:v>0.52385654413670302</c:v>
                </c:pt>
                <c:pt idx="714">
                  <c:v>0.52385654413670302</c:v>
                </c:pt>
                <c:pt idx="715">
                  <c:v>0.52562197115476295</c:v>
                </c:pt>
                <c:pt idx="716">
                  <c:v>0.52562197115476295</c:v>
                </c:pt>
                <c:pt idx="717">
                  <c:v>0.52684508286879606</c:v>
                </c:pt>
                <c:pt idx="718">
                  <c:v>0.52684508286879606</c:v>
                </c:pt>
                <c:pt idx="719">
                  <c:v>0.52724888512119095</c:v>
                </c:pt>
                <c:pt idx="720">
                  <c:v>0.52724888512119095</c:v>
                </c:pt>
                <c:pt idx="721">
                  <c:v>0.52738156460182195</c:v>
                </c:pt>
                <c:pt idx="722">
                  <c:v>0.52738156460182195</c:v>
                </c:pt>
                <c:pt idx="723">
                  <c:v>0.52805328761150405</c:v>
                </c:pt>
                <c:pt idx="724">
                  <c:v>0.52805328761150405</c:v>
                </c:pt>
                <c:pt idx="725">
                  <c:v>0.52851768746886796</c:v>
                </c:pt>
                <c:pt idx="726">
                  <c:v>0.52851768746886796</c:v>
                </c:pt>
                <c:pt idx="727">
                  <c:v>0.52876027639276801</c:v>
                </c:pt>
                <c:pt idx="728">
                  <c:v>0.52876027639276801</c:v>
                </c:pt>
                <c:pt idx="729">
                  <c:v>0.528764245855041</c:v>
                </c:pt>
                <c:pt idx="730">
                  <c:v>0.528764245855041</c:v>
                </c:pt>
                <c:pt idx="731">
                  <c:v>0.52946807150498498</c:v>
                </c:pt>
                <c:pt idx="732">
                  <c:v>0.52946807150498498</c:v>
                </c:pt>
                <c:pt idx="733">
                  <c:v>0.53001736305810698</c:v>
                </c:pt>
                <c:pt idx="734">
                  <c:v>0.53001736305810698</c:v>
                </c:pt>
                <c:pt idx="735">
                  <c:v>0.53084393573400801</c:v>
                </c:pt>
                <c:pt idx="736">
                  <c:v>0.53084393573400801</c:v>
                </c:pt>
                <c:pt idx="737">
                  <c:v>0.53103641625587605</c:v>
                </c:pt>
                <c:pt idx="738">
                  <c:v>0.53103641625587605</c:v>
                </c:pt>
                <c:pt idx="739">
                  <c:v>0.53154219316111195</c:v>
                </c:pt>
                <c:pt idx="740">
                  <c:v>0.53154219316111195</c:v>
                </c:pt>
                <c:pt idx="741">
                  <c:v>0.53235216640748195</c:v>
                </c:pt>
                <c:pt idx="742">
                  <c:v>0.53235216640748195</c:v>
                </c:pt>
                <c:pt idx="743">
                  <c:v>0.53249318949597702</c:v>
                </c:pt>
                <c:pt idx="744">
                  <c:v>0.53249318949597702</c:v>
                </c:pt>
                <c:pt idx="745">
                  <c:v>0.53281886919577304</c:v>
                </c:pt>
                <c:pt idx="746">
                  <c:v>0.53281886919577304</c:v>
                </c:pt>
                <c:pt idx="747">
                  <c:v>0.53349109376258197</c:v>
                </c:pt>
                <c:pt idx="748">
                  <c:v>0.53349109376258197</c:v>
                </c:pt>
                <c:pt idx="749">
                  <c:v>0.53376091816697202</c:v>
                </c:pt>
                <c:pt idx="750">
                  <c:v>0.53376091816697202</c:v>
                </c:pt>
                <c:pt idx="751">
                  <c:v>0.53435793390117703</c:v>
                </c:pt>
                <c:pt idx="752">
                  <c:v>0.53435793390117703</c:v>
                </c:pt>
                <c:pt idx="753">
                  <c:v>0.53449325662259495</c:v>
                </c:pt>
                <c:pt idx="754">
                  <c:v>0.53449325662259495</c:v>
                </c:pt>
                <c:pt idx="755">
                  <c:v>0.53455050076475397</c:v>
                </c:pt>
                <c:pt idx="756">
                  <c:v>0.53455050076475397</c:v>
                </c:pt>
                <c:pt idx="757">
                  <c:v>0.53467794146787095</c:v>
                </c:pt>
                <c:pt idx="758">
                  <c:v>0.53467794146787095</c:v>
                </c:pt>
                <c:pt idx="759">
                  <c:v>0.53550681373390896</c:v>
                </c:pt>
                <c:pt idx="760">
                  <c:v>0.53550681373390896</c:v>
                </c:pt>
                <c:pt idx="761">
                  <c:v>0.53632962376698201</c:v>
                </c:pt>
                <c:pt idx="762">
                  <c:v>0.53632962376698201</c:v>
                </c:pt>
                <c:pt idx="763">
                  <c:v>0.53825717864822298</c:v>
                </c:pt>
                <c:pt idx="764">
                  <c:v>0.53825717864822298</c:v>
                </c:pt>
                <c:pt idx="765">
                  <c:v>0.53860491349932105</c:v>
                </c:pt>
                <c:pt idx="766">
                  <c:v>0.53860491349932105</c:v>
                </c:pt>
                <c:pt idx="767">
                  <c:v>0.54036023055747995</c:v>
                </c:pt>
                <c:pt idx="768">
                  <c:v>0.54036023055747995</c:v>
                </c:pt>
                <c:pt idx="769">
                  <c:v>0.54175405061618898</c:v>
                </c:pt>
                <c:pt idx="770">
                  <c:v>0.54175405061618898</c:v>
                </c:pt>
                <c:pt idx="771">
                  <c:v>0.54215809264234505</c:v>
                </c:pt>
                <c:pt idx="772">
                  <c:v>0.54215809264234505</c:v>
                </c:pt>
                <c:pt idx="773">
                  <c:v>0.54238157266884601</c:v>
                </c:pt>
                <c:pt idx="774">
                  <c:v>0.54238157266884601</c:v>
                </c:pt>
                <c:pt idx="775">
                  <c:v>0.54626454462551999</c:v>
                </c:pt>
                <c:pt idx="776">
                  <c:v>0.54626454462551999</c:v>
                </c:pt>
                <c:pt idx="777">
                  <c:v>0.54642959342763697</c:v>
                </c:pt>
                <c:pt idx="778">
                  <c:v>0.54642959342763697</c:v>
                </c:pt>
                <c:pt idx="779">
                  <c:v>0.546536348161624</c:v>
                </c:pt>
                <c:pt idx="780">
                  <c:v>0.546536348161624</c:v>
                </c:pt>
                <c:pt idx="781">
                  <c:v>0.54755426074567703</c:v>
                </c:pt>
                <c:pt idx="782">
                  <c:v>0.54755426074567703</c:v>
                </c:pt>
                <c:pt idx="783">
                  <c:v>0.54771210435162598</c:v>
                </c:pt>
                <c:pt idx="784">
                  <c:v>0.54771210435162598</c:v>
                </c:pt>
                <c:pt idx="785">
                  <c:v>0.54796635325671095</c:v>
                </c:pt>
                <c:pt idx="786">
                  <c:v>0.54796635325671095</c:v>
                </c:pt>
                <c:pt idx="787">
                  <c:v>0.54939010958888501</c:v>
                </c:pt>
                <c:pt idx="788">
                  <c:v>0.54939010958888501</c:v>
                </c:pt>
                <c:pt idx="789">
                  <c:v>0.54948659008283596</c:v>
                </c:pt>
                <c:pt idx="790">
                  <c:v>0.54948659008283596</c:v>
                </c:pt>
                <c:pt idx="791">
                  <c:v>0.55045391299129798</c:v>
                </c:pt>
                <c:pt idx="792">
                  <c:v>0.55045391299129798</c:v>
                </c:pt>
                <c:pt idx="793">
                  <c:v>0.55235222792303496</c:v>
                </c:pt>
                <c:pt idx="794">
                  <c:v>0.55235222792303496</c:v>
                </c:pt>
                <c:pt idx="795">
                  <c:v>0.55250748954536699</c:v>
                </c:pt>
                <c:pt idx="796">
                  <c:v>0.55250748954536699</c:v>
                </c:pt>
                <c:pt idx="797">
                  <c:v>0.55352198930860896</c:v>
                </c:pt>
                <c:pt idx="798">
                  <c:v>0.55352198930860896</c:v>
                </c:pt>
                <c:pt idx="799">
                  <c:v>0.55365976569014896</c:v>
                </c:pt>
                <c:pt idx="800">
                  <c:v>0.55365976569014896</c:v>
                </c:pt>
                <c:pt idx="801">
                  <c:v>0.55366342767644905</c:v>
                </c:pt>
                <c:pt idx="802">
                  <c:v>0.55366342767644905</c:v>
                </c:pt>
                <c:pt idx="803">
                  <c:v>0.55400028447346905</c:v>
                </c:pt>
                <c:pt idx="804">
                  <c:v>0.55400028447346905</c:v>
                </c:pt>
                <c:pt idx="805">
                  <c:v>0.55401939081261198</c:v>
                </c:pt>
                <c:pt idx="806">
                  <c:v>0.55401939081261198</c:v>
                </c:pt>
                <c:pt idx="807">
                  <c:v>0.55523655316001097</c:v>
                </c:pt>
                <c:pt idx="808">
                  <c:v>0.55523655316001097</c:v>
                </c:pt>
                <c:pt idx="809">
                  <c:v>0.55559250439358299</c:v>
                </c:pt>
                <c:pt idx="810">
                  <c:v>0.55559250439358299</c:v>
                </c:pt>
                <c:pt idx="811">
                  <c:v>0.55587244430329097</c:v>
                </c:pt>
                <c:pt idx="812">
                  <c:v>0.55587244430329097</c:v>
                </c:pt>
                <c:pt idx="813">
                  <c:v>0.55592672572239998</c:v>
                </c:pt>
                <c:pt idx="814">
                  <c:v>0.55592672572239998</c:v>
                </c:pt>
                <c:pt idx="815">
                  <c:v>0.55595747801991502</c:v>
                </c:pt>
                <c:pt idx="816">
                  <c:v>0.55595747801991502</c:v>
                </c:pt>
                <c:pt idx="817">
                  <c:v>0.556477129259078</c:v>
                </c:pt>
                <c:pt idx="818">
                  <c:v>0.556477129259078</c:v>
                </c:pt>
                <c:pt idx="819">
                  <c:v>0.55702882600024095</c:v>
                </c:pt>
                <c:pt idx="820">
                  <c:v>0.55702882600024095</c:v>
                </c:pt>
                <c:pt idx="821">
                  <c:v>0.55809647981897004</c:v>
                </c:pt>
                <c:pt idx="822">
                  <c:v>0.55809647981897004</c:v>
                </c:pt>
                <c:pt idx="823">
                  <c:v>0.55815901909740395</c:v>
                </c:pt>
                <c:pt idx="824">
                  <c:v>0.55815901909740395</c:v>
                </c:pt>
                <c:pt idx="825">
                  <c:v>0.55837486561496097</c:v>
                </c:pt>
                <c:pt idx="826">
                  <c:v>0.55837486561496097</c:v>
                </c:pt>
                <c:pt idx="827">
                  <c:v>0.55955874352735502</c:v>
                </c:pt>
                <c:pt idx="828">
                  <c:v>0.55955874352735502</c:v>
                </c:pt>
                <c:pt idx="829">
                  <c:v>0.56071498260887997</c:v>
                </c:pt>
                <c:pt idx="830">
                  <c:v>0.56071498260887997</c:v>
                </c:pt>
                <c:pt idx="831">
                  <c:v>0.56076443788531105</c:v>
                </c:pt>
                <c:pt idx="832">
                  <c:v>0.56076443788531105</c:v>
                </c:pt>
                <c:pt idx="833">
                  <c:v>0.56136334841055202</c:v>
                </c:pt>
                <c:pt idx="834">
                  <c:v>0.56136334841055202</c:v>
                </c:pt>
                <c:pt idx="835">
                  <c:v>0.56232275196562898</c:v>
                </c:pt>
                <c:pt idx="836">
                  <c:v>0.56232275196562898</c:v>
                </c:pt>
                <c:pt idx="837">
                  <c:v>0.56244056167390999</c:v>
                </c:pt>
                <c:pt idx="838">
                  <c:v>0.56244056167390999</c:v>
                </c:pt>
                <c:pt idx="839">
                  <c:v>0.56438821790337201</c:v>
                </c:pt>
                <c:pt idx="840">
                  <c:v>0.56438821790337201</c:v>
                </c:pt>
                <c:pt idx="841">
                  <c:v>0.56575879258599404</c:v>
                </c:pt>
                <c:pt idx="842">
                  <c:v>0.56575879258599404</c:v>
                </c:pt>
                <c:pt idx="843">
                  <c:v>0.56576086306236395</c:v>
                </c:pt>
                <c:pt idx="844">
                  <c:v>0.56576086306236395</c:v>
                </c:pt>
                <c:pt idx="845">
                  <c:v>0.56776285783485803</c:v>
                </c:pt>
                <c:pt idx="846">
                  <c:v>0.56776285783485803</c:v>
                </c:pt>
                <c:pt idx="847">
                  <c:v>0.56797558236161005</c:v>
                </c:pt>
                <c:pt idx="848">
                  <c:v>0.56797558236161005</c:v>
                </c:pt>
                <c:pt idx="849">
                  <c:v>0.57121498984473296</c:v>
                </c:pt>
                <c:pt idx="850">
                  <c:v>0.57121498984473296</c:v>
                </c:pt>
                <c:pt idx="851">
                  <c:v>0.57130711025304803</c:v>
                </c:pt>
                <c:pt idx="852">
                  <c:v>0.57130711025304803</c:v>
                </c:pt>
                <c:pt idx="853">
                  <c:v>0.57131483676134298</c:v>
                </c:pt>
                <c:pt idx="854">
                  <c:v>0.57131483676134298</c:v>
                </c:pt>
                <c:pt idx="855">
                  <c:v>0.57248379715506303</c:v>
                </c:pt>
                <c:pt idx="856">
                  <c:v>0.57248379715506303</c:v>
                </c:pt>
                <c:pt idx="857">
                  <c:v>0.57251759826195103</c:v>
                </c:pt>
                <c:pt idx="858">
                  <c:v>0.57251759826195103</c:v>
                </c:pt>
                <c:pt idx="859">
                  <c:v>0.57269167579769797</c:v>
                </c:pt>
                <c:pt idx="860">
                  <c:v>0.57269167579769797</c:v>
                </c:pt>
                <c:pt idx="861">
                  <c:v>0.57322796749315397</c:v>
                </c:pt>
                <c:pt idx="862">
                  <c:v>0.57322796749315397</c:v>
                </c:pt>
                <c:pt idx="863">
                  <c:v>0.57718722090638197</c:v>
                </c:pt>
                <c:pt idx="864">
                  <c:v>0.57718722090638197</c:v>
                </c:pt>
                <c:pt idx="865">
                  <c:v>0.57826908533583898</c:v>
                </c:pt>
                <c:pt idx="866">
                  <c:v>0.57826908533583898</c:v>
                </c:pt>
                <c:pt idx="867">
                  <c:v>0.57979816651064997</c:v>
                </c:pt>
                <c:pt idx="868">
                  <c:v>0.57979816651064997</c:v>
                </c:pt>
                <c:pt idx="869">
                  <c:v>0.57994890719763603</c:v>
                </c:pt>
                <c:pt idx="870">
                  <c:v>0.57994890719763603</c:v>
                </c:pt>
                <c:pt idx="871">
                  <c:v>0.58040645891174503</c:v>
                </c:pt>
                <c:pt idx="872">
                  <c:v>0.58040645891174503</c:v>
                </c:pt>
                <c:pt idx="873">
                  <c:v>0.581612825064584</c:v>
                </c:pt>
                <c:pt idx="874">
                  <c:v>0.581612825064584</c:v>
                </c:pt>
                <c:pt idx="875">
                  <c:v>0.58181924158153198</c:v>
                </c:pt>
                <c:pt idx="876">
                  <c:v>0.58181924158153198</c:v>
                </c:pt>
                <c:pt idx="877">
                  <c:v>0.58223469236200698</c:v>
                </c:pt>
                <c:pt idx="878">
                  <c:v>0.58223469236200698</c:v>
                </c:pt>
                <c:pt idx="879">
                  <c:v>0.58300023203683105</c:v>
                </c:pt>
                <c:pt idx="880">
                  <c:v>0.58300023203683105</c:v>
                </c:pt>
                <c:pt idx="881">
                  <c:v>0.58362082183896202</c:v>
                </c:pt>
                <c:pt idx="882">
                  <c:v>0.58362082183896202</c:v>
                </c:pt>
                <c:pt idx="883">
                  <c:v>0.58454665383077198</c:v>
                </c:pt>
                <c:pt idx="884">
                  <c:v>0.58454665383077198</c:v>
                </c:pt>
                <c:pt idx="885">
                  <c:v>0.58488959360353998</c:v>
                </c:pt>
                <c:pt idx="886">
                  <c:v>0.58488959360353998</c:v>
                </c:pt>
                <c:pt idx="887">
                  <c:v>0.58553428683697595</c:v>
                </c:pt>
                <c:pt idx="888">
                  <c:v>0.58553428683697595</c:v>
                </c:pt>
                <c:pt idx="889">
                  <c:v>0.58574401326776904</c:v>
                </c:pt>
                <c:pt idx="890">
                  <c:v>0.58574401326776904</c:v>
                </c:pt>
                <c:pt idx="891">
                  <c:v>0.58604347147035196</c:v>
                </c:pt>
                <c:pt idx="892">
                  <c:v>0.58604347147035196</c:v>
                </c:pt>
                <c:pt idx="893">
                  <c:v>0.58981734836236899</c:v>
                </c:pt>
                <c:pt idx="894">
                  <c:v>0.58981734836236899</c:v>
                </c:pt>
                <c:pt idx="895">
                  <c:v>0.59024385223404296</c:v>
                </c:pt>
                <c:pt idx="896">
                  <c:v>0.59024385223404296</c:v>
                </c:pt>
                <c:pt idx="897">
                  <c:v>0.59042541944870797</c:v>
                </c:pt>
                <c:pt idx="898">
                  <c:v>0.59042541944870797</c:v>
                </c:pt>
                <c:pt idx="899">
                  <c:v>0.59052134783991195</c:v>
                </c:pt>
                <c:pt idx="900">
                  <c:v>0.59052134783991195</c:v>
                </c:pt>
                <c:pt idx="901">
                  <c:v>0.59087899077599704</c:v>
                </c:pt>
                <c:pt idx="902">
                  <c:v>0.59087899077599704</c:v>
                </c:pt>
                <c:pt idx="903">
                  <c:v>0.591138464241172</c:v>
                </c:pt>
                <c:pt idx="904">
                  <c:v>0.591138464241172</c:v>
                </c:pt>
                <c:pt idx="905">
                  <c:v>0.59202748642432801</c:v>
                </c:pt>
                <c:pt idx="906">
                  <c:v>0.59202748642432801</c:v>
                </c:pt>
                <c:pt idx="907">
                  <c:v>0.59242619483552905</c:v>
                </c:pt>
                <c:pt idx="908">
                  <c:v>0.59242619483552905</c:v>
                </c:pt>
                <c:pt idx="909">
                  <c:v>0.59275738020327795</c:v>
                </c:pt>
                <c:pt idx="910">
                  <c:v>0.59275738020327795</c:v>
                </c:pt>
                <c:pt idx="911">
                  <c:v>0.59328973850569799</c:v>
                </c:pt>
                <c:pt idx="912">
                  <c:v>0.59328973850569799</c:v>
                </c:pt>
                <c:pt idx="913">
                  <c:v>0.59396539612812305</c:v>
                </c:pt>
                <c:pt idx="914">
                  <c:v>0.59396539612812305</c:v>
                </c:pt>
                <c:pt idx="915">
                  <c:v>0.594166083416929</c:v>
                </c:pt>
                <c:pt idx="916">
                  <c:v>0.594166083416929</c:v>
                </c:pt>
                <c:pt idx="917">
                  <c:v>0.59454128836818099</c:v>
                </c:pt>
                <c:pt idx="918">
                  <c:v>0.59454128836818099</c:v>
                </c:pt>
                <c:pt idx="919">
                  <c:v>0.59553652693172399</c:v>
                </c:pt>
                <c:pt idx="920">
                  <c:v>0.59553652693172399</c:v>
                </c:pt>
                <c:pt idx="921">
                  <c:v>0.59591119480134502</c:v>
                </c:pt>
                <c:pt idx="922">
                  <c:v>0.59591119480134502</c:v>
                </c:pt>
                <c:pt idx="923">
                  <c:v>0.59591730799342502</c:v>
                </c:pt>
                <c:pt idx="924">
                  <c:v>0.59591730799342502</c:v>
                </c:pt>
                <c:pt idx="925">
                  <c:v>0.59596346052573701</c:v>
                </c:pt>
                <c:pt idx="926">
                  <c:v>0.59596346052573701</c:v>
                </c:pt>
                <c:pt idx="927">
                  <c:v>0.59613157879085898</c:v>
                </c:pt>
                <c:pt idx="928">
                  <c:v>0.59613157879085898</c:v>
                </c:pt>
                <c:pt idx="929">
                  <c:v>0.59664262255457701</c:v>
                </c:pt>
                <c:pt idx="930">
                  <c:v>0.59664262255457701</c:v>
                </c:pt>
                <c:pt idx="931">
                  <c:v>0.59850830777899899</c:v>
                </c:pt>
                <c:pt idx="932">
                  <c:v>0.59850830777899899</c:v>
                </c:pt>
                <c:pt idx="933">
                  <c:v>0.59856401648930402</c:v>
                </c:pt>
                <c:pt idx="934">
                  <c:v>0.59856401648930402</c:v>
                </c:pt>
                <c:pt idx="935">
                  <c:v>0.60012258674206698</c:v>
                </c:pt>
                <c:pt idx="936">
                  <c:v>0.60012258674206698</c:v>
                </c:pt>
                <c:pt idx="937">
                  <c:v>0.60093618234983004</c:v>
                </c:pt>
                <c:pt idx="938">
                  <c:v>0.60093618234983004</c:v>
                </c:pt>
                <c:pt idx="939">
                  <c:v>0.60151109130001001</c:v>
                </c:pt>
                <c:pt idx="940">
                  <c:v>0.60151109130001001</c:v>
                </c:pt>
                <c:pt idx="941">
                  <c:v>0.60180664571196296</c:v>
                </c:pt>
                <c:pt idx="942">
                  <c:v>0.60180664571196296</c:v>
                </c:pt>
                <c:pt idx="943">
                  <c:v>0.60232627506569103</c:v>
                </c:pt>
                <c:pt idx="944">
                  <c:v>0.60232627506569103</c:v>
                </c:pt>
                <c:pt idx="945">
                  <c:v>0.60335946160588405</c:v>
                </c:pt>
                <c:pt idx="946">
                  <c:v>0.60335946160588405</c:v>
                </c:pt>
                <c:pt idx="947">
                  <c:v>0.60341603546524403</c:v>
                </c:pt>
                <c:pt idx="948">
                  <c:v>0.60341603546524403</c:v>
                </c:pt>
                <c:pt idx="949">
                  <c:v>0.604050191729122</c:v>
                </c:pt>
                <c:pt idx="950">
                  <c:v>0.604050191729122</c:v>
                </c:pt>
                <c:pt idx="951">
                  <c:v>0.60551775072319602</c:v>
                </c:pt>
                <c:pt idx="952">
                  <c:v>0.60551775072319602</c:v>
                </c:pt>
                <c:pt idx="953">
                  <c:v>0.60569720956022899</c:v>
                </c:pt>
                <c:pt idx="954">
                  <c:v>0.60569720956022899</c:v>
                </c:pt>
                <c:pt idx="955">
                  <c:v>0.60597130228241103</c:v>
                </c:pt>
                <c:pt idx="956">
                  <c:v>0.60597130228241103</c:v>
                </c:pt>
                <c:pt idx="957">
                  <c:v>0.60718069474912495</c:v>
                </c:pt>
                <c:pt idx="958">
                  <c:v>0.60718069474912495</c:v>
                </c:pt>
                <c:pt idx="959">
                  <c:v>0.60738265220424903</c:v>
                </c:pt>
                <c:pt idx="960">
                  <c:v>0.60738265220424903</c:v>
                </c:pt>
                <c:pt idx="961">
                  <c:v>0.60789796444815603</c:v>
                </c:pt>
                <c:pt idx="962">
                  <c:v>0.60789796444815603</c:v>
                </c:pt>
                <c:pt idx="963">
                  <c:v>0.60833973720804702</c:v>
                </c:pt>
                <c:pt idx="964">
                  <c:v>0.60833973720804702</c:v>
                </c:pt>
                <c:pt idx="965">
                  <c:v>0.609861739014119</c:v>
                </c:pt>
                <c:pt idx="966">
                  <c:v>0.609861739014119</c:v>
                </c:pt>
                <c:pt idx="967">
                  <c:v>0.61007936109414895</c:v>
                </c:pt>
                <c:pt idx="968">
                  <c:v>0.61007936109414895</c:v>
                </c:pt>
                <c:pt idx="969">
                  <c:v>0.61133401902574902</c:v>
                </c:pt>
                <c:pt idx="970">
                  <c:v>0.61133401902574902</c:v>
                </c:pt>
                <c:pt idx="971">
                  <c:v>0.61231603031301296</c:v>
                </c:pt>
                <c:pt idx="972">
                  <c:v>0.61231603031301296</c:v>
                </c:pt>
                <c:pt idx="973">
                  <c:v>0.61267607558316906</c:v>
                </c:pt>
                <c:pt idx="974">
                  <c:v>0.61267607558316906</c:v>
                </c:pt>
                <c:pt idx="975">
                  <c:v>0.61338560663173203</c:v>
                </c:pt>
                <c:pt idx="976">
                  <c:v>0.61338560663173203</c:v>
                </c:pt>
                <c:pt idx="977">
                  <c:v>0.61350145091624397</c:v>
                </c:pt>
                <c:pt idx="978">
                  <c:v>0.61350145091624397</c:v>
                </c:pt>
                <c:pt idx="979">
                  <c:v>0.61452288887693196</c:v>
                </c:pt>
                <c:pt idx="980">
                  <c:v>0.61452288887693196</c:v>
                </c:pt>
                <c:pt idx="981">
                  <c:v>0.61505015906834004</c:v>
                </c:pt>
                <c:pt idx="982">
                  <c:v>0.61505015906834004</c:v>
                </c:pt>
                <c:pt idx="983">
                  <c:v>0.61539053051854697</c:v>
                </c:pt>
                <c:pt idx="984">
                  <c:v>0.61539053051854697</c:v>
                </c:pt>
                <c:pt idx="985">
                  <c:v>0.61790098222863798</c:v>
                </c:pt>
                <c:pt idx="986">
                  <c:v>0.61790098222863798</c:v>
                </c:pt>
                <c:pt idx="987">
                  <c:v>0.61862387882497405</c:v>
                </c:pt>
                <c:pt idx="988">
                  <c:v>0.61862387882497405</c:v>
                </c:pt>
                <c:pt idx="989">
                  <c:v>0.61930808217802402</c:v>
                </c:pt>
                <c:pt idx="990">
                  <c:v>0.61930808217802402</c:v>
                </c:pt>
                <c:pt idx="991">
                  <c:v>0.61960368184296</c:v>
                </c:pt>
                <c:pt idx="992">
                  <c:v>0.61960368184296</c:v>
                </c:pt>
                <c:pt idx="993">
                  <c:v>0.62023756834051202</c:v>
                </c:pt>
                <c:pt idx="994">
                  <c:v>0.62023756834051202</c:v>
                </c:pt>
                <c:pt idx="995">
                  <c:v>0.62075964839422604</c:v>
                </c:pt>
                <c:pt idx="996">
                  <c:v>0.62075964839422604</c:v>
                </c:pt>
                <c:pt idx="997">
                  <c:v>0.62228053327297495</c:v>
                </c:pt>
                <c:pt idx="998">
                  <c:v>0.62228053327297495</c:v>
                </c:pt>
                <c:pt idx="999">
                  <c:v>0.62289327330352595</c:v>
                </c:pt>
                <c:pt idx="1000">
                  <c:v>0.62289327330352595</c:v>
                </c:pt>
                <c:pt idx="1001">
                  <c:v>0.62542918594702102</c:v>
                </c:pt>
                <c:pt idx="1002">
                  <c:v>0.62542918594702102</c:v>
                </c:pt>
                <c:pt idx="1003">
                  <c:v>0.62697845661617502</c:v>
                </c:pt>
                <c:pt idx="1004">
                  <c:v>0.62697845661617502</c:v>
                </c:pt>
                <c:pt idx="1005">
                  <c:v>0.62771913452662598</c:v>
                </c:pt>
                <c:pt idx="1006">
                  <c:v>0.62771913452662598</c:v>
                </c:pt>
                <c:pt idx="1007">
                  <c:v>0.62775976676373102</c:v>
                </c:pt>
                <c:pt idx="1008">
                  <c:v>0.62775976676373102</c:v>
                </c:pt>
                <c:pt idx="1009">
                  <c:v>0.62777651641393595</c:v>
                </c:pt>
                <c:pt idx="1010">
                  <c:v>0.62777651641393595</c:v>
                </c:pt>
                <c:pt idx="1011">
                  <c:v>0.62984206887865102</c:v>
                </c:pt>
                <c:pt idx="1012">
                  <c:v>0.62984206887865102</c:v>
                </c:pt>
                <c:pt idx="1013">
                  <c:v>0.63001421541242197</c:v>
                </c:pt>
                <c:pt idx="1014">
                  <c:v>0.63001421541242197</c:v>
                </c:pt>
                <c:pt idx="1015">
                  <c:v>0.63008936527264903</c:v>
                </c:pt>
                <c:pt idx="1016">
                  <c:v>0.63008936527264903</c:v>
                </c:pt>
                <c:pt idx="1017">
                  <c:v>0.63058790996224801</c:v>
                </c:pt>
                <c:pt idx="1018">
                  <c:v>0.63058790996224801</c:v>
                </c:pt>
                <c:pt idx="1019">
                  <c:v>0.63144389846365501</c:v>
                </c:pt>
                <c:pt idx="1020">
                  <c:v>0.63144389846365501</c:v>
                </c:pt>
                <c:pt idx="1021">
                  <c:v>0.63161973218969802</c:v>
                </c:pt>
                <c:pt idx="1022">
                  <c:v>0.63161973218969802</c:v>
                </c:pt>
                <c:pt idx="1023">
                  <c:v>0.63182108783384305</c:v>
                </c:pt>
                <c:pt idx="1024">
                  <c:v>0.63182108783384305</c:v>
                </c:pt>
                <c:pt idx="1025">
                  <c:v>0.63274351479553703</c:v>
                </c:pt>
                <c:pt idx="1026">
                  <c:v>0.63274351479553703</c:v>
                </c:pt>
                <c:pt idx="1027">
                  <c:v>0.63278003026934404</c:v>
                </c:pt>
                <c:pt idx="1028">
                  <c:v>0.63278003026934404</c:v>
                </c:pt>
                <c:pt idx="1029">
                  <c:v>0.63287519836609796</c:v>
                </c:pt>
                <c:pt idx="1030">
                  <c:v>0.63287519836609796</c:v>
                </c:pt>
                <c:pt idx="1031">
                  <c:v>0.63294457695190798</c:v>
                </c:pt>
                <c:pt idx="1032">
                  <c:v>0.63294457695190798</c:v>
                </c:pt>
                <c:pt idx="1033">
                  <c:v>0.63302108131745005</c:v>
                </c:pt>
                <c:pt idx="1034">
                  <c:v>0.63302108131745005</c:v>
                </c:pt>
                <c:pt idx="1035">
                  <c:v>0.633815758427548</c:v>
                </c:pt>
                <c:pt idx="1036">
                  <c:v>0.633815758427548</c:v>
                </c:pt>
                <c:pt idx="1037">
                  <c:v>0.63407647511306597</c:v>
                </c:pt>
                <c:pt idx="1038">
                  <c:v>0.63407647511306597</c:v>
                </c:pt>
                <c:pt idx="1039">
                  <c:v>0.63444647335325899</c:v>
                </c:pt>
                <c:pt idx="1040">
                  <c:v>0.63444647335325899</c:v>
                </c:pt>
                <c:pt idx="1041">
                  <c:v>0.63511483347936104</c:v>
                </c:pt>
                <c:pt idx="1042">
                  <c:v>0.63511483347936104</c:v>
                </c:pt>
                <c:pt idx="1043">
                  <c:v>0.63647554660670402</c:v>
                </c:pt>
                <c:pt idx="1044">
                  <c:v>0.63647554660670402</c:v>
                </c:pt>
                <c:pt idx="1045">
                  <c:v>0.63671080242792999</c:v>
                </c:pt>
                <c:pt idx="1046">
                  <c:v>0.63671080242792999</c:v>
                </c:pt>
                <c:pt idx="1047">
                  <c:v>0.63780409951397499</c:v>
                </c:pt>
                <c:pt idx="1048">
                  <c:v>0.63780409951397499</c:v>
                </c:pt>
                <c:pt idx="1049">
                  <c:v>0.63814912272758895</c:v>
                </c:pt>
                <c:pt idx="1050">
                  <c:v>0.63814912272758895</c:v>
                </c:pt>
                <c:pt idx="1051">
                  <c:v>0.63873620960834299</c:v>
                </c:pt>
                <c:pt idx="1052">
                  <c:v>0.63873620960834299</c:v>
                </c:pt>
                <c:pt idx="1053">
                  <c:v>0.63890173635501801</c:v>
                </c:pt>
                <c:pt idx="1054">
                  <c:v>0.63890173635501801</c:v>
                </c:pt>
                <c:pt idx="1055">
                  <c:v>0.63953974278174597</c:v>
                </c:pt>
                <c:pt idx="1056">
                  <c:v>0.63953974278174597</c:v>
                </c:pt>
                <c:pt idx="1057">
                  <c:v>0.640324369988991</c:v>
                </c:pt>
                <c:pt idx="1058">
                  <c:v>0.640324369988991</c:v>
                </c:pt>
                <c:pt idx="1059">
                  <c:v>0.64047389631527896</c:v>
                </c:pt>
                <c:pt idx="1060">
                  <c:v>0.64047389631527896</c:v>
                </c:pt>
                <c:pt idx="1061">
                  <c:v>0.64177933194390901</c:v>
                </c:pt>
                <c:pt idx="1062">
                  <c:v>0.64177933194390901</c:v>
                </c:pt>
                <c:pt idx="1063">
                  <c:v>0.64486892738156198</c:v>
                </c:pt>
                <c:pt idx="1064">
                  <c:v>0.64486892738156198</c:v>
                </c:pt>
                <c:pt idx="1065">
                  <c:v>0.64520697797928195</c:v>
                </c:pt>
                <c:pt idx="1066">
                  <c:v>0.64520697797928195</c:v>
                </c:pt>
                <c:pt idx="1067">
                  <c:v>0.64604850369836297</c:v>
                </c:pt>
                <c:pt idx="1068">
                  <c:v>0.64604850369836297</c:v>
                </c:pt>
                <c:pt idx="1069">
                  <c:v>0.64606419943727</c:v>
                </c:pt>
                <c:pt idx="1070">
                  <c:v>0.64606419943727</c:v>
                </c:pt>
                <c:pt idx="1071">
                  <c:v>0.64640226365321696</c:v>
                </c:pt>
                <c:pt idx="1072">
                  <c:v>0.64640226365321696</c:v>
                </c:pt>
                <c:pt idx="1073">
                  <c:v>0.64701788160830598</c:v>
                </c:pt>
                <c:pt idx="1074">
                  <c:v>0.64701788160830598</c:v>
                </c:pt>
                <c:pt idx="1075">
                  <c:v>0.64702033662811098</c:v>
                </c:pt>
                <c:pt idx="1076">
                  <c:v>0.64702033662811098</c:v>
                </c:pt>
                <c:pt idx="1077">
                  <c:v>0.64711888985041899</c:v>
                </c:pt>
                <c:pt idx="1078">
                  <c:v>0.64711888985041899</c:v>
                </c:pt>
                <c:pt idx="1079">
                  <c:v>0.64757698026976496</c:v>
                </c:pt>
                <c:pt idx="1080">
                  <c:v>0.64757698026976496</c:v>
                </c:pt>
                <c:pt idx="1081">
                  <c:v>0.64869663577079795</c:v>
                </c:pt>
                <c:pt idx="1082">
                  <c:v>0.64869663577079795</c:v>
                </c:pt>
                <c:pt idx="1083">
                  <c:v>0.649413923935939</c:v>
                </c:pt>
                <c:pt idx="1084">
                  <c:v>0.649413923935939</c:v>
                </c:pt>
                <c:pt idx="1085">
                  <c:v>0.64966474592513401</c:v>
                </c:pt>
                <c:pt idx="1086">
                  <c:v>0.64966474592513401</c:v>
                </c:pt>
                <c:pt idx="1087">
                  <c:v>0.64994451858090896</c:v>
                </c:pt>
                <c:pt idx="1088">
                  <c:v>0.64994451858090896</c:v>
                </c:pt>
                <c:pt idx="1089">
                  <c:v>0.65024224941091102</c:v>
                </c:pt>
                <c:pt idx="1090">
                  <c:v>0.65024224941091102</c:v>
                </c:pt>
                <c:pt idx="1091">
                  <c:v>0.65040073965921497</c:v>
                </c:pt>
                <c:pt idx="1092">
                  <c:v>0.65040073965921497</c:v>
                </c:pt>
                <c:pt idx="1093">
                  <c:v>0.65040367315591097</c:v>
                </c:pt>
                <c:pt idx="1094">
                  <c:v>0.65040367315591097</c:v>
                </c:pt>
                <c:pt idx="1095">
                  <c:v>0.65065426380614699</c:v>
                </c:pt>
                <c:pt idx="1096">
                  <c:v>0.65065426380614699</c:v>
                </c:pt>
                <c:pt idx="1097">
                  <c:v>0.65122985077806395</c:v>
                </c:pt>
                <c:pt idx="1098">
                  <c:v>0.65122985077806395</c:v>
                </c:pt>
                <c:pt idx="1099">
                  <c:v>0.65135903953470498</c:v>
                </c:pt>
                <c:pt idx="1100">
                  <c:v>0.65135903953470498</c:v>
                </c:pt>
                <c:pt idx="1101">
                  <c:v>0.65209532064801901</c:v>
                </c:pt>
                <c:pt idx="1102">
                  <c:v>0.65209532064801901</c:v>
                </c:pt>
                <c:pt idx="1103">
                  <c:v>0.65494602874350605</c:v>
                </c:pt>
                <c:pt idx="1104">
                  <c:v>0.65494602874350605</c:v>
                </c:pt>
                <c:pt idx="1105">
                  <c:v>0.65507429839398201</c:v>
                </c:pt>
                <c:pt idx="1106">
                  <c:v>0.65507429839398201</c:v>
                </c:pt>
                <c:pt idx="1107">
                  <c:v>0.65629953062528401</c:v>
                </c:pt>
                <c:pt idx="1108">
                  <c:v>0.65629953062528401</c:v>
                </c:pt>
                <c:pt idx="1109">
                  <c:v>0.65659368162820697</c:v>
                </c:pt>
                <c:pt idx="1110">
                  <c:v>0.65659368162820697</c:v>
                </c:pt>
                <c:pt idx="1111">
                  <c:v>0.656809078952582</c:v>
                </c:pt>
                <c:pt idx="1112">
                  <c:v>0.656809078952582</c:v>
                </c:pt>
                <c:pt idx="1113">
                  <c:v>0.65732246386253201</c:v>
                </c:pt>
                <c:pt idx="1114">
                  <c:v>0.65732246386253201</c:v>
                </c:pt>
                <c:pt idx="1115">
                  <c:v>0.65762585659213901</c:v>
                </c:pt>
                <c:pt idx="1116">
                  <c:v>0.65762585659213901</c:v>
                </c:pt>
                <c:pt idx="1117">
                  <c:v>0.65792388785621903</c:v>
                </c:pt>
                <c:pt idx="1118">
                  <c:v>0.65792388785621903</c:v>
                </c:pt>
                <c:pt idx="1119">
                  <c:v>0.65818382220046501</c:v>
                </c:pt>
                <c:pt idx="1120">
                  <c:v>0.65818382220046501</c:v>
                </c:pt>
                <c:pt idx="1121">
                  <c:v>0.65854940474186097</c:v>
                </c:pt>
                <c:pt idx="1122">
                  <c:v>0.65854940474186097</c:v>
                </c:pt>
                <c:pt idx="1123">
                  <c:v>0.65884870634195103</c:v>
                </c:pt>
                <c:pt idx="1124">
                  <c:v>0.65884870634195103</c:v>
                </c:pt>
                <c:pt idx="1125">
                  <c:v>0.65899123443016405</c:v>
                </c:pt>
                <c:pt idx="1126">
                  <c:v>0.65899123443016405</c:v>
                </c:pt>
                <c:pt idx="1127">
                  <c:v>0.661546139474116</c:v>
                </c:pt>
                <c:pt idx="1128">
                  <c:v>0.661546139474116</c:v>
                </c:pt>
                <c:pt idx="1129">
                  <c:v>0.66186743720472296</c:v>
                </c:pt>
                <c:pt idx="1130">
                  <c:v>0.66186743720472296</c:v>
                </c:pt>
                <c:pt idx="1131">
                  <c:v>0.66194217795766697</c:v>
                </c:pt>
                <c:pt idx="1132">
                  <c:v>0.66194217795766697</c:v>
                </c:pt>
                <c:pt idx="1133">
                  <c:v>0.662055478885341</c:v>
                </c:pt>
                <c:pt idx="1134">
                  <c:v>0.662055478885341</c:v>
                </c:pt>
                <c:pt idx="1135">
                  <c:v>0.66225182661894999</c:v>
                </c:pt>
                <c:pt idx="1136">
                  <c:v>0.66225182661894999</c:v>
                </c:pt>
                <c:pt idx="1137">
                  <c:v>0.66241387740466096</c:v>
                </c:pt>
                <c:pt idx="1138">
                  <c:v>0.66241387740466096</c:v>
                </c:pt>
                <c:pt idx="1139">
                  <c:v>0.663126387850835</c:v>
                </c:pt>
                <c:pt idx="1140">
                  <c:v>0.663126387850835</c:v>
                </c:pt>
                <c:pt idx="1141">
                  <c:v>0.66377115985991197</c:v>
                </c:pt>
                <c:pt idx="1142">
                  <c:v>0.66377115985991197</c:v>
                </c:pt>
                <c:pt idx="1143">
                  <c:v>0.66416428450745002</c:v>
                </c:pt>
                <c:pt idx="1144">
                  <c:v>0.66416428450745002</c:v>
                </c:pt>
                <c:pt idx="1145">
                  <c:v>0.665662717510768</c:v>
                </c:pt>
                <c:pt idx="1146">
                  <c:v>0.665662717510768</c:v>
                </c:pt>
                <c:pt idx="1147">
                  <c:v>0.66581885333183399</c:v>
                </c:pt>
                <c:pt idx="1148">
                  <c:v>0.66581885333183399</c:v>
                </c:pt>
                <c:pt idx="1149">
                  <c:v>0.66595740558591698</c:v>
                </c:pt>
                <c:pt idx="1150">
                  <c:v>0.66595740558591698</c:v>
                </c:pt>
                <c:pt idx="1151">
                  <c:v>0.66611872082890999</c:v>
                </c:pt>
                <c:pt idx="1152">
                  <c:v>0.66611872082890999</c:v>
                </c:pt>
                <c:pt idx="1153">
                  <c:v>0.66629294737997802</c:v>
                </c:pt>
                <c:pt idx="1154">
                  <c:v>0.66629294737997802</c:v>
                </c:pt>
                <c:pt idx="1155">
                  <c:v>0.66705083674210197</c:v>
                </c:pt>
                <c:pt idx="1156">
                  <c:v>0.66705083674210197</c:v>
                </c:pt>
                <c:pt idx="1157">
                  <c:v>0.66976742919695798</c:v>
                </c:pt>
                <c:pt idx="1158">
                  <c:v>0.66976742919695798</c:v>
                </c:pt>
                <c:pt idx="1159">
                  <c:v>0.67105487852461698</c:v>
                </c:pt>
                <c:pt idx="1160">
                  <c:v>0.67105487852461698</c:v>
                </c:pt>
                <c:pt idx="1161">
                  <c:v>0.67117553238663896</c:v>
                </c:pt>
                <c:pt idx="1162">
                  <c:v>0.67117553238663896</c:v>
                </c:pt>
                <c:pt idx="1163">
                  <c:v>0.671927913975502</c:v>
                </c:pt>
                <c:pt idx="1164">
                  <c:v>0.671927913975502</c:v>
                </c:pt>
                <c:pt idx="1165">
                  <c:v>0.67199013637739102</c:v>
                </c:pt>
                <c:pt idx="1166">
                  <c:v>0.67199013637739102</c:v>
                </c:pt>
                <c:pt idx="1167">
                  <c:v>0.67269859883148697</c:v>
                </c:pt>
                <c:pt idx="1168">
                  <c:v>0.67269859883148697</c:v>
                </c:pt>
                <c:pt idx="1169">
                  <c:v>0.67283403513872497</c:v>
                </c:pt>
                <c:pt idx="1170">
                  <c:v>0.67283403513872497</c:v>
                </c:pt>
                <c:pt idx="1171">
                  <c:v>0.67394213924991697</c:v>
                </c:pt>
                <c:pt idx="1172">
                  <c:v>0.67394213924991697</c:v>
                </c:pt>
                <c:pt idx="1173">
                  <c:v>0.67491633208558799</c:v>
                </c:pt>
                <c:pt idx="1174">
                  <c:v>0.67491633208558799</c:v>
                </c:pt>
                <c:pt idx="1175">
                  <c:v>0.67517667990962305</c:v>
                </c:pt>
                <c:pt idx="1176">
                  <c:v>0.67517667990962305</c:v>
                </c:pt>
                <c:pt idx="1177">
                  <c:v>0.67653617306743996</c:v>
                </c:pt>
                <c:pt idx="1178">
                  <c:v>0.67653617306743996</c:v>
                </c:pt>
                <c:pt idx="1179">
                  <c:v>0.67727433268174897</c:v>
                </c:pt>
                <c:pt idx="1180">
                  <c:v>0.67727433268174897</c:v>
                </c:pt>
                <c:pt idx="1181">
                  <c:v>0.67754290936074701</c:v>
                </c:pt>
                <c:pt idx="1182">
                  <c:v>0.67754290936074701</c:v>
                </c:pt>
                <c:pt idx="1183">
                  <c:v>0.67830131841070596</c:v>
                </c:pt>
                <c:pt idx="1184">
                  <c:v>0.67830131841070596</c:v>
                </c:pt>
                <c:pt idx="1185">
                  <c:v>0.67853563579132503</c:v>
                </c:pt>
                <c:pt idx="1186">
                  <c:v>0.67853563579132503</c:v>
                </c:pt>
                <c:pt idx="1187">
                  <c:v>0.67858374543381195</c:v>
                </c:pt>
                <c:pt idx="1188">
                  <c:v>0.67858374543381195</c:v>
                </c:pt>
                <c:pt idx="1189">
                  <c:v>0.67936295849707595</c:v>
                </c:pt>
                <c:pt idx="1190">
                  <c:v>0.67936295849707595</c:v>
                </c:pt>
                <c:pt idx="1191">
                  <c:v>0.67961475964316598</c:v>
                </c:pt>
                <c:pt idx="1192">
                  <c:v>0.67961475964316598</c:v>
                </c:pt>
                <c:pt idx="1193">
                  <c:v>0.68036279012932199</c:v>
                </c:pt>
                <c:pt idx="1194">
                  <c:v>0.68036279012932199</c:v>
                </c:pt>
                <c:pt idx="1195">
                  <c:v>0.68115674097534196</c:v>
                </c:pt>
                <c:pt idx="1196">
                  <c:v>0.68115674097534196</c:v>
                </c:pt>
                <c:pt idx="1197">
                  <c:v>0.68122802243025704</c:v>
                </c:pt>
                <c:pt idx="1198">
                  <c:v>0.68122802243025704</c:v>
                </c:pt>
                <c:pt idx="1199">
                  <c:v>0.68139068789746904</c:v>
                </c:pt>
                <c:pt idx="1200">
                  <c:v>0.68139068789746904</c:v>
                </c:pt>
                <c:pt idx="1201">
                  <c:v>0.68177942195039498</c:v>
                </c:pt>
                <c:pt idx="1202">
                  <c:v>0.68177942195039498</c:v>
                </c:pt>
                <c:pt idx="1203">
                  <c:v>0.68231778985519798</c:v>
                </c:pt>
                <c:pt idx="1204">
                  <c:v>0.68231778985519798</c:v>
                </c:pt>
                <c:pt idx="1205">
                  <c:v>0.68252963086468099</c:v>
                </c:pt>
                <c:pt idx="1206">
                  <c:v>0.68252963086468099</c:v>
                </c:pt>
                <c:pt idx="1207">
                  <c:v>0.68391760661549295</c:v>
                </c:pt>
                <c:pt idx="1208">
                  <c:v>0.68391760661549295</c:v>
                </c:pt>
                <c:pt idx="1209">
                  <c:v>0.68671634605847598</c:v>
                </c:pt>
                <c:pt idx="1210">
                  <c:v>0.68671634605847598</c:v>
                </c:pt>
                <c:pt idx="1211">
                  <c:v>0.68789742252075103</c:v>
                </c:pt>
                <c:pt idx="1212">
                  <c:v>0.68789742252075103</c:v>
                </c:pt>
                <c:pt idx="1213">
                  <c:v>0.68801434764295799</c:v>
                </c:pt>
                <c:pt idx="1214">
                  <c:v>0.68801434764295799</c:v>
                </c:pt>
                <c:pt idx="1215">
                  <c:v>0.68823817930769005</c:v>
                </c:pt>
                <c:pt idx="1216">
                  <c:v>0.68823817930769005</c:v>
                </c:pt>
                <c:pt idx="1217">
                  <c:v>0.68881595064883305</c:v>
                </c:pt>
                <c:pt idx="1218">
                  <c:v>0.68881595064883305</c:v>
                </c:pt>
                <c:pt idx="1219">
                  <c:v>0.68889452856032596</c:v>
                </c:pt>
                <c:pt idx="1220">
                  <c:v>0.68889452856032596</c:v>
                </c:pt>
                <c:pt idx="1221">
                  <c:v>0.68942636947643099</c:v>
                </c:pt>
                <c:pt idx="1222">
                  <c:v>0.68942636947643099</c:v>
                </c:pt>
                <c:pt idx="1223">
                  <c:v>0.68979924710568896</c:v>
                </c:pt>
                <c:pt idx="1224">
                  <c:v>0.68979924710568896</c:v>
                </c:pt>
                <c:pt idx="1225">
                  <c:v>0.69032740702288198</c:v>
                </c:pt>
                <c:pt idx="1226">
                  <c:v>0.69032740702288198</c:v>
                </c:pt>
                <c:pt idx="1227">
                  <c:v>0.69045208192241003</c:v>
                </c:pt>
                <c:pt idx="1228">
                  <c:v>0.69045208192241003</c:v>
                </c:pt>
                <c:pt idx="1229">
                  <c:v>0.69092837095635795</c:v>
                </c:pt>
                <c:pt idx="1230">
                  <c:v>0.69092837095635795</c:v>
                </c:pt>
                <c:pt idx="1231">
                  <c:v>0.69138690447124296</c:v>
                </c:pt>
                <c:pt idx="1232">
                  <c:v>0.69138690447124296</c:v>
                </c:pt>
                <c:pt idx="1233">
                  <c:v>0.69148934341830104</c:v>
                </c:pt>
                <c:pt idx="1234">
                  <c:v>0.69148934341830104</c:v>
                </c:pt>
                <c:pt idx="1235">
                  <c:v>0.69163134263776305</c:v>
                </c:pt>
                <c:pt idx="1236">
                  <c:v>0.69163134263776305</c:v>
                </c:pt>
                <c:pt idx="1237">
                  <c:v>0.69303743314591404</c:v>
                </c:pt>
                <c:pt idx="1238">
                  <c:v>0.69303743314591404</c:v>
                </c:pt>
                <c:pt idx="1239">
                  <c:v>0.693734817821828</c:v>
                </c:pt>
                <c:pt idx="1240">
                  <c:v>0.693734817821828</c:v>
                </c:pt>
                <c:pt idx="1241">
                  <c:v>0.69385244343570496</c:v>
                </c:pt>
                <c:pt idx="1242">
                  <c:v>0.69385244343570496</c:v>
                </c:pt>
                <c:pt idx="1243">
                  <c:v>0.69553147074698296</c:v>
                </c:pt>
                <c:pt idx="1244">
                  <c:v>0.69553147074698296</c:v>
                </c:pt>
                <c:pt idx="1245">
                  <c:v>0.69715015596860896</c:v>
                </c:pt>
                <c:pt idx="1246">
                  <c:v>0.69715015596860896</c:v>
                </c:pt>
                <c:pt idx="1247">
                  <c:v>0.69726878750335997</c:v>
                </c:pt>
                <c:pt idx="1248">
                  <c:v>0.69726878750335997</c:v>
                </c:pt>
                <c:pt idx="1249">
                  <c:v>0.69764368414468303</c:v>
                </c:pt>
                <c:pt idx="1250">
                  <c:v>0.69764368414468303</c:v>
                </c:pt>
                <c:pt idx="1251">
                  <c:v>0.69781137667765902</c:v>
                </c:pt>
                <c:pt idx="1252">
                  <c:v>0.69781137667765902</c:v>
                </c:pt>
                <c:pt idx="1253">
                  <c:v>0.69806603706966797</c:v>
                </c:pt>
                <c:pt idx="1254">
                  <c:v>0.69806603706966797</c:v>
                </c:pt>
                <c:pt idx="1255">
                  <c:v>0.69963423190062901</c:v>
                </c:pt>
                <c:pt idx="1256">
                  <c:v>0.69963423190062901</c:v>
                </c:pt>
                <c:pt idx="1257">
                  <c:v>0.70007715168675699</c:v>
                </c:pt>
                <c:pt idx="1258">
                  <c:v>0.70007715168675699</c:v>
                </c:pt>
                <c:pt idx="1259">
                  <c:v>0.70028127898303105</c:v>
                </c:pt>
                <c:pt idx="1260">
                  <c:v>0.70028127898303105</c:v>
                </c:pt>
                <c:pt idx="1261">
                  <c:v>0.70113523286440205</c:v>
                </c:pt>
                <c:pt idx="1262">
                  <c:v>0.70113523286440205</c:v>
                </c:pt>
                <c:pt idx="1263">
                  <c:v>0.70226297152144601</c:v>
                </c:pt>
                <c:pt idx="1264">
                  <c:v>0.70226297152144601</c:v>
                </c:pt>
                <c:pt idx="1265">
                  <c:v>0.70258584131631596</c:v>
                </c:pt>
                <c:pt idx="1266">
                  <c:v>0.70258584131631596</c:v>
                </c:pt>
                <c:pt idx="1267">
                  <c:v>0.70310923799694103</c:v>
                </c:pt>
                <c:pt idx="1268">
                  <c:v>0.70310923799694103</c:v>
                </c:pt>
                <c:pt idx="1269">
                  <c:v>0.70316189314698996</c:v>
                </c:pt>
                <c:pt idx="1270">
                  <c:v>0.70316189314698996</c:v>
                </c:pt>
                <c:pt idx="1271">
                  <c:v>0.70378456455883798</c:v>
                </c:pt>
                <c:pt idx="1272">
                  <c:v>0.70378456455883798</c:v>
                </c:pt>
                <c:pt idx="1273">
                  <c:v>0.70434600818391202</c:v>
                </c:pt>
                <c:pt idx="1274">
                  <c:v>0.70434600818391202</c:v>
                </c:pt>
                <c:pt idx="1275">
                  <c:v>0.70587922413079995</c:v>
                </c:pt>
                <c:pt idx="1276">
                  <c:v>0.70587922413079995</c:v>
                </c:pt>
                <c:pt idx="1277">
                  <c:v>0.706137820129357</c:v>
                </c:pt>
                <c:pt idx="1278">
                  <c:v>0.706137820129357</c:v>
                </c:pt>
                <c:pt idx="1279">
                  <c:v>0.70870125108539095</c:v>
                </c:pt>
                <c:pt idx="1280">
                  <c:v>0.70870125108539095</c:v>
                </c:pt>
                <c:pt idx="1281">
                  <c:v>0.70979195546545004</c:v>
                </c:pt>
                <c:pt idx="1282">
                  <c:v>0.70979195546545004</c:v>
                </c:pt>
                <c:pt idx="1283">
                  <c:v>0.71100128554962105</c:v>
                </c:pt>
                <c:pt idx="1284">
                  <c:v>0.71100128554962105</c:v>
                </c:pt>
                <c:pt idx="1285">
                  <c:v>0.71255426976966296</c:v>
                </c:pt>
                <c:pt idx="1286">
                  <c:v>0.71255426976966296</c:v>
                </c:pt>
                <c:pt idx="1287">
                  <c:v>0.71260169677158303</c:v>
                </c:pt>
                <c:pt idx="1288">
                  <c:v>0.71260169677158303</c:v>
                </c:pt>
                <c:pt idx="1289">
                  <c:v>0.71275956829339004</c:v>
                </c:pt>
                <c:pt idx="1290">
                  <c:v>0.71275956829339004</c:v>
                </c:pt>
                <c:pt idx="1291">
                  <c:v>0.71290233601896402</c:v>
                </c:pt>
                <c:pt idx="1292">
                  <c:v>0.71290233601896402</c:v>
                </c:pt>
                <c:pt idx="1293">
                  <c:v>0.71339998364517598</c:v>
                </c:pt>
                <c:pt idx="1294">
                  <c:v>0.71339998364517598</c:v>
                </c:pt>
                <c:pt idx="1295">
                  <c:v>0.71388028670899994</c:v>
                </c:pt>
                <c:pt idx="1296">
                  <c:v>0.71388028670899994</c:v>
                </c:pt>
                <c:pt idx="1297">
                  <c:v>0.71420020280774699</c:v>
                </c:pt>
                <c:pt idx="1298">
                  <c:v>0.71420020280774699</c:v>
                </c:pt>
                <c:pt idx="1299">
                  <c:v>0.71533435625548303</c:v>
                </c:pt>
                <c:pt idx="1300">
                  <c:v>0.71533435625548303</c:v>
                </c:pt>
                <c:pt idx="1301">
                  <c:v>0.71823127314498003</c:v>
                </c:pt>
                <c:pt idx="1302">
                  <c:v>0.71823127314498003</c:v>
                </c:pt>
                <c:pt idx="1303">
                  <c:v>0.718371621274147</c:v>
                </c:pt>
                <c:pt idx="1304">
                  <c:v>0.718371621274147</c:v>
                </c:pt>
                <c:pt idx="1305">
                  <c:v>0.71867639670967698</c:v>
                </c:pt>
                <c:pt idx="1306">
                  <c:v>0.71867639670967698</c:v>
                </c:pt>
                <c:pt idx="1307">
                  <c:v>0.72116637396311201</c:v>
                </c:pt>
                <c:pt idx="1308">
                  <c:v>0.72116637396311201</c:v>
                </c:pt>
                <c:pt idx="1309">
                  <c:v>0.72211960770480599</c:v>
                </c:pt>
                <c:pt idx="1310">
                  <c:v>0.72211960770480599</c:v>
                </c:pt>
                <c:pt idx="1311">
                  <c:v>0.72240999912895398</c:v>
                </c:pt>
                <c:pt idx="1312">
                  <c:v>0.72240999912895398</c:v>
                </c:pt>
                <c:pt idx="1313">
                  <c:v>0.72501908353700295</c:v>
                </c:pt>
                <c:pt idx="1314">
                  <c:v>0.72501908353700295</c:v>
                </c:pt>
                <c:pt idx="1315">
                  <c:v>0.72532625411636498</c:v>
                </c:pt>
                <c:pt idx="1316">
                  <c:v>0.72532625411636498</c:v>
                </c:pt>
                <c:pt idx="1317">
                  <c:v>0.72581269031677198</c:v>
                </c:pt>
                <c:pt idx="1318">
                  <c:v>0.72581269031677198</c:v>
                </c:pt>
                <c:pt idx="1319">
                  <c:v>0.72582124139043103</c:v>
                </c:pt>
                <c:pt idx="1320">
                  <c:v>0.72582124139043103</c:v>
                </c:pt>
                <c:pt idx="1321">
                  <c:v>0.72615324292301797</c:v>
                </c:pt>
                <c:pt idx="1322">
                  <c:v>0.72615324292301797</c:v>
                </c:pt>
                <c:pt idx="1323">
                  <c:v>0.726230333617228</c:v>
                </c:pt>
                <c:pt idx="1324">
                  <c:v>0.726230333617228</c:v>
                </c:pt>
                <c:pt idx="1325">
                  <c:v>0.72695209470557698</c:v>
                </c:pt>
                <c:pt idx="1326">
                  <c:v>0.72695209470557698</c:v>
                </c:pt>
                <c:pt idx="1327">
                  <c:v>0.72775072520668305</c:v>
                </c:pt>
                <c:pt idx="1328">
                  <c:v>0.72775072520668305</c:v>
                </c:pt>
                <c:pt idx="1329">
                  <c:v>0.72776433630666404</c:v>
                </c:pt>
                <c:pt idx="1330">
                  <c:v>0.72776433630666404</c:v>
                </c:pt>
                <c:pt idx="1331">
                  <c:v>0.72820882044336999</c:v>
                </c:pt>
                <c:pt idx="1332">
                  <c:v>0.72820882044336999</c:v>
                </c:pt>
                <c:pt idx="1333">
                  <c:v>0.728351513316155</c:v>
                </c:pt>
                <c:pt idx="1334">
                  <c:v>0.728351513316155</c:v>
                </c:pt>
                <c:pt idx="1335">
                  <c:v>0.729401711333026</c:v>
                </c:pt>
                <c:pt idx="1336">
                  <c:v>0.729401711333026</c:v>
                </c:pt>
                <c:pt idx="1337">
                  <c:v>0.730826893305345</c:v>
                </c:pt>
                <c:pt idx="1338">
                  <c:v>0.730826893305345</c:v>
                </c:pt>
                <c:pt idx="1339">
                  <c:v>0.73253263918311595</c:v>
                </c:pt>
                <c:pt idx="1340">
                  <c:v>0.73253263918311595</c:v>
                </c:pt>
                <c:pt idx="1341">
                  <c:v>0.73314355346554305</c:v>
                </c:pt>
                <c:pt idx="1342">
                  <c:v>0.73314355346554305</c:v>
                </c:pt>
                <c:pt idx="1343">
                  <c:v>0.73339133843743198</c:v>
                </c:pt>
                <c:pt idx="1344">
                  <c:v>0.73339133843743198</c:v>
                </c:pt>
                <c:pt idx="1345">
                  <c:v>0.73374809513195804</c:v>
                </c:pt>
                <c:pt idx="1346">
                  <c:v>0.73374809513195804</c:v>
                </c:pt>
                <c:pt idx="1347">
                  <c:v>0.73381145890250499</c:v>
                </c:pt>
                <c:pt idx="1348">
                  <c:v>0.73381145890250499</c:v>
                </c:pt>
                <c:pt idx="1349">
                  <c:v>0.73455221394400205</c:v>
                </c:pt>
                <c:pt idx="1350">
                  <c:v>0.73455221394400205</c:v>
                </c:pt>
                <c:pt idx="1351">
                  <c:v>0.73466165409271</c:v>
                </c:pt>
                <c:pt idx="1352">
                  <c:v>0.73466165409271</c:v>
                </c:pt>
                <c:pt idx="1353">
                  <c:v>0.73551591512579795</c:v>
                </c:pt>
                <c:pt idx="1354">
                  <c:v>0.73551591512579795</c:v>
                </c:pt>
                <c:pt idx="1355">
                  <c:v>0.736759923450239</c:v>
                </c:pt>
                <c:pt idx="1356">
                  <c:v>0.736759923450239</c:v>
                </c:pt>
                <c:pt idx="1357">
                  <c:v>0.73729051283546798</c:v>
                </c:pt>
                <c:pt idx="1358">
                  <c:v>0.73729051283546798</c:v>
                </c:pt>
                <c:pt idx="1359">
                  <c:v>0.73758834113504901</c:v>
                </c:pt>
                <c:pt idx="1360">
                  <c:v>0.73758834113504901</c:v>
                </c:pt>
                <c:pt idx="1361">
                  <c:v>0.73762184310039502</c:v>
                </c:pt>
                <c:pt idx="1362">
                  <c:v>0.73762184310039502</c:v>
                </c:pt>
                <c:pt idx="1363">
                  <c:v>0.73933118380353802</c:v>
                </c:pt>
                <c:pt idx="1364">
                  <c:v>0.73933118380353802</c:v>
                </c:pt>
                <c:pt idx="1365">
                  <c:v>0.73994377674876299</c:v>
                </c:pt>
                <c:pt idx="1366">
                  <c:v>0.73994377674876299</c:v>
                </c:pt>
                <c:pt idx="1367">
                  <c:v>0.74075608974824703</c:v>
                </c:pt>
                <c:pt idx="1368">
                  <c:v>0.74075608974824703</c:v>
                </c:pt>
                <c:pt idx="1369">
                  <c:v>0.74256009487544605</c:v>
                </c:pt>
                <c:pt idx="1370">
                  <c:v>0.74256009487544605</c:v>
                </c:pt>
                <c:pt idx="1371">
                  <c:v>0.74276200930343705</c:v>
                </c:pt>
                <c:pt idx="1372">
                  <c:v>0.74276200930343705</c:v>
                </c:pt>
                <c:pt idx="1373">
                  <c:v>0.742896445667387</c:v>
                </c:pt>
                <c:pt idx="1374">
                  <c:v>0.742896445667387</c:v>
                </c:pt>
                <c:pt idx="1375">
                  <c:v>0.74401682283397896</c:v>
                </c:pt>
                <c:pt idx="1376">
                  <c:v>0.74401682283397896</c:v>
                </c:pt>
                <c:pt idx="1377">
                  <c:v>0.745019490371154</c:v>
                </c:pt>
                <c:pt idx="1378">
                  <c:v>0.745019490371154</c:v>
                </c:pt>
                <c:pt idx="1379">
                  <c:v>0.74550542623260996</c:v>
                </c:pt>
                <c:pt idx="1380">
                  <c:v>0.74550542623260996</c:v>
                </c:pt>
                <c:pt idx="1381">
                  <c:v>0.74616524712304999</c:v>
                </c:pt>
                <c:pt idx="1382">
                  <c:v>0.74616524712304999</c:v>
                </c:pt>
                <c:pt idx="1383">
                  <c:v>0.74664008334987497</c:v>
                </c:pt>
                <c:pt idx="1384">
                  <c:v>0.74664008334987497</c:v>
                </c:pt>
                <c:pt idx="1385">
                  <c:v>0.74670579209250199</c:v>
                </c:pt>
                <c:pt idx="1386">
                  <c:v>0.74670579209250199</c:v>
                </c:pt>
                <c:pt idx="1387">
                  <c:v>0.748114575102095</c:v>
                </c:pt>
                <c:pt idx="1388">
                  <c:v>0.748114575102095</c:v>
                </c:pt>
                <c:pt idx="1389">
                  <c:v>0.74882060101872105</c:v>
                </c:pt>
                <c:pt idx="1390">
                  <c:v>0.74882060101872105</c:v>
                </c:pt>
                <c:pt idx="1391">
                  <c:v>0.74890528708360704</c:v>
                </c:pt>
                <c:pt idx="1392">
                  <c:v>0.74890528708360704</c:v>
                </c:pt>
                <c:pt idx="1393">
                  <c:v>0.74892332027402198</c:v>
                </c:pt>
                <c:pt idx="1394">
                  <c:v>0.74892332027402198</c:v>
                </c:pt>
                <c:pt idx="1395">
                  <c:v>0.74908355397634097</c:v>
                </c:pt>
                <c:pt idx="1396">
                  <c:v>0.74908355397634097</c:v>
                </c:pt>
                <c:pt idx="1397">
                  <c:v>0.75121569107414499</c:v>
                </c:pt>
                <c:pt idx="1398">
                  <c:v>0.75121569107414499</c:v>
                </c:pt>
                <c:pt idx="1399">
                  <c:v>0.75223497646426596</c:v>
                </c:pt>
                <c:pt idx="1400">
                  <c:v>0.75223497646426596</c:v>
                </c:pt>
                <c:pt idx="1401">
                  <c:v>0.752682917376989</c:v>
                </c:pt>
                <c:pt idx="1402">
                  <c:v>0.752682917376989</c:v>
                </c:pt>
                <c:pt idx="1403">
                  <c:v>0.75322584774601598</c:v>
                </c:pt>
                <c:pt idx="1404">
                  <c:v>0.75322584774601598</c:v>
                </c:pt>
                <c:pt idx="1405">
                  <c:v>0.75423112639323298</c:v>
                </c:pt>
                <c:pt idx="1406">
                  <c:v>0.75423112639323298</c:v>
                </c:pt>
                <c:pt idx="1407">
                  <c:v>0.75550180140788203</c:v>
                </c:pt>
                <c:pt idx="1408">
                  <c:v>0.75550180140788203</c:v>
                </c:pt>
                <c:pt idx="1409">
                  <c:v>0.75567046588389297</c:v>
                </c:pt>
                <c:pt idx="1410">
                  <c:v>0.75567046588389297</c:v>
                </c:pt>
                <c:pt idx="1411">
                  <c:v>0.756377645712205</c:v>
                </c:pt>
                <c:pt idx="1412">
                  <c:v>0.756377645712205</c:v>
                </c:pt>
                <c:pt idx="1413">
                  <c:v>0.75714840541005901</c:v>
                </c:pt>
                <c:pt idx="1414">
                  <c:v>0.75714840541005901</c:v>
                </c:pt>
                <c:pt idx="1415">
                  <c:v>0.757314877852723</c:v>
                </c:pt>
                <c:pt idx="1416">
                  <c:v>0.757314877852723</c:v>
                </c:pt>
                <c:pt idx="1417">
                  <c:v>0.75840317636305798</c:v>
                </c:pt>
                <c:pt idx="1418">
                  <c:v>0.75840317636305798</c:v>
                </c:pt>
                <c:pt idx="1419">
                  <c:v>0.75995281328726005</c:v>
                </c:pt>
                <c:pt idx="1420">
                  <c:v>0.75995281328726005</c:v>
                </c:pt>
                <c:pt idx="1421">
                  <c:v>0.76084529263621103</c:v>
                </c:pt>
                <c:pt idx="1422">
                  <c:v>0.76084529263621103</c:v>
                </c:pt>
                <c:pt idx="1423">
                  <c:v>0.762972355393568</c:v>
                </c:pt>
                <c:pt idx="1424">
                  <c:v>0.762972355393568</c:v>
                </c:pt>
                <c:pt idx="1425">
                  <c:v>0.76513752196373896</c:v>
                </c:pt>
                <c:pt idx="1426">
                  <c:v>0.76513752196373896</c:v>
                </c:pt>
                <c:pt idx="1427">
                  <c:v>0.76543419168277804</c:v>
                </c:pt>
                <c:pt idx="1428">
                  <c:v>0.76543419168277804</c:v>
                </c:pt>
                <c:pt idx="1429">
                  <c:v>0.76546475057650298</c:v>
                </c:pt>
                <c:pt idx="1430">
                  <c:v>0.76546475057650298</c:v>
                </c:pt>
                <c:pt idx="1431">
                  <c:v>0.76628671330300302</c:v>
                </c:pt>
                <c:pt idx="1432">
                  <c:v>0.76628671330300302</c:v>
                </c:pt>
                <c:pt idx="1433">
                  <c:v>0.76686023651365298</c:v>
                </c:pt>
                <c:pt idx="1434">
                  <c:v>0.76686023651365298</c:v>
                </c:pt>
                <c:pt idx="1435">
                  <c:v>0.76984746788938396</c:v>
                </c:pt>
                <c:pt idx="1436">
                  <c:v>0.76984746788938396</c:v>
                </c:pt>
                <c:pt idx="1437">
                  <c:v>0.77000919736595697</c:v>
                </c:pt>
                <c:pt idx="1438">
                  <c:v>0.77000919736595697</c:v>
                </c:pt>
                <c:pt idx="1439">
                  <c:v>0.77033945271428805</c:v>
                </c:pt>
                <c:pt idx="1440">
                  <c:v>0.77033945271428805</c:v>
                </c:pt>
                <c:pt idx="1441">
                  <c:v>0.77131672458530898</c:v>
                </c:pt>
                <c:pt idx="1442">
                  <c:v>0.77131672458530898</c:v>
                </c:pt>
                <c:pt idx="1443">
                  <c:v>0.77143836425778001</c:v>
                </c:pt>
                <c:pt idx="1444">
                  <c:v>0.77143836425778001</c:v>
                </c:pt>
                <c:pt idx="1445">
                  <c:v>0.77279311707266496</c:v>
                </c:pt>
                <c:pt idx="1446">
                  <c:v>0.77279311707266496</c:v>
                </c:pt>
                <c:pt idx="1447">
                  <c:v>0.77374677806226799</c:v>
                </c:pt>
                <c:pt idx="1448">
                  <c:v>0.77374677806226799</c:v>
                </c:pt>
                <c:pt idx="1449">
                  <c:v>0.77420304367285298</c:v>
                </c:pt>
                <c:pt idx="1450">
                  <c:v>0.77420304367285298</c:v>
                </c:pt>
                <c:pt idx="1451">
                  <c:v>0.77445941135605101</c:v>
                </c:pt>
                <c:pt idx="1452">
                  <c:v>0.77445941135605101</c:v>
                </c:pt>
                <c:pt idx="1453">
                  <c:v>0.77479032865229802</c:v>
                </c:pt>
                <c:pt idx="1454">
                  <c:v>0.77479032865229802</c:v>
                </c:pt>
                <c:pt idx="1455">
                  <c:v>0.77550274932769803</c:v>
                </c:pt>
                <c:pt idx="1456">
                  <c:v>0.77550274932769803</c:v>
                </c:pt>
                <c:pt idx="1457">
                  <c:v>0.77657826376932404</c:v>
                </c:pt>
                <c:pt idx="1458">
                  <c:v>0.77657826376932404</c:v>
                </c:pt>
                <c:pt idx="1459">
                  <c:v>0.77661070930624598</c:v>
                </c:pt>
                <c:pt idx="1460">
                  <c:v>0.77661070930624598</c:v>
                </c:pt>
                <c:pt idx="1461">
                  <c:v>0.77772160572452098</c:v>
                </c:pt>
                <c:pt idx="1462">
                  <c:v>0.77772160572452098</c:v>
                </c:pt>
                <c:pt idx="1463">
                  <c:v>0.77781152715805402</c:v>
                </c:pt>
                <c:pt idx="1464">
                  <c:v>0.77781152715805402</c:v>
                </c:pt>
                <c:pt idx="1465">
                  <c:v>0.78425933410904902</c:v>
                </c:pt>
                <c:pt idx="1466">
                  <c:v>0.78425933410904902</c:v>
                </c:pt>
                <c:pt idx="1467">
                  <c:v>0.78513977996854201</c:v>
                </c:pt>
                <c:pt idx="1468">
                  <c:v>0.78513977996854201</c:v>
                </c:pt>
                <c:pt idx="1469">
                  <c:v>0.78607586677174301</c:v>
                </c:pt>
                <c:pt idx="1470">
                  <c:v>0.78607586677174301</c:v>
                </c:pt>
                <c:pt idx="1471">
                  <c:v>0.78614760470002099</c:v>
                </c:pt>
                <c:pt idx="1472">
                  <c:v>0.78614760470002099</c:v>
                </c:pt>
                <c:pt idx="1473">
                  <c:v>0.78647220858313205</c:v>
                </c:pt>
                <c:pt idx="1474">
                  <c:v>0.78647220858313205</c:v>
                </c:pt>
                <c:pt idx="1475">
                  <c:v>0.78696939150024103</c:v>
                </c:pt>
                <c:pt idx="1476">
                  <c:v>0.78696939150024103</c:v>
                </c:pt>
                <c:pt idx="1477">
                  <c:v>0.78706575582514404</c:v>
                </c:pt>
                <c:pt idx="1478">
                  <c:v>0.78706575582514404</c:v>
                </c:pt>
                <c:pt idx="1479">
                  <c:v>0.78785230507395898</c:v>
                </c:pt>
                <c:pt idx="1480">
                  <c:v>0.78785230507395898</c:v>
                </c:pt>
                <c:pt idx="1481">
                  <c:v>0.78797911047830105</c:v>
                </c:pt>
                <c:pt idx="1482">
                  <c:v>0.78797911047830105</c:v>
                </c:pt>
                <c:pt idx="1483">
                  <c:v>0.78849817480315598</c:v>
                </c:pt>
                <c:pt idx="1484">
                  <c:v>0.78849817480315598</c:v>
                </c:pt>
                <c:pt idx="1485">
                  <c:v>0.79032344542990796</c:v>
                </c:pt>
                <c:pt idx="1486">
                  <c:v>0.79032344542990796</c:v>
                </c:pt>
                <c:pt idx="1487">
                  <c:v>0.79098821929297902</c:v>
                </c:pt>
                <c:pt idx="1488">
                  <c:v>0.79098821929297902</c:v>
                </c:pt>
                <c:pt idx="1489">
                  <c:v>0.79105943398214096</c:v>
                </c:pt>
                <c:pt idx="1490">
                  <c:v>0.79105943398214096</c:v>
                </c:pt>
                <c:pt idx="1491">
                  <c:v>0.79224836190836501</c:v>
                </c:pt>
                <c:pt idx="1492">
                  <c:v>0.79224836190836501</c:v>
                </c:pt>
                <c:pt idx="1493">
                  <c:v>0.79316075458976798</c:v>
                </c:pt>
                <c:pt idx="1494">
                  <c:v>0.79316075458976798</c:v>
                </c:pt>
                <c:pt idx="1495">
                  <c:v>0.79378834507445595</c:v>
                </c:pt>
                <c:pt idx="1496">
                  <c:v>0.79378834507445595</c:v>
                </c:pt>
                <c:pt idx="1497">
                  <c:v>0.79405252486553402</c:v>
                </c:pt>
                <c:pt idx="1498">
                  <c:v>0.79405252486553402</c:v>
                </c:pt>
                <c:pt idx="1499">
                  <c:v>0.79428758987405201</c:v>
                </c:pt>
                <c:pt idx="1500">
                  <c:v>0.79428758987405201</c:v>
                </c:pt>
                <c:pt idx="1501">
                  <c:v>0.79461157869976995</c:v>
                </c:pt>
                <c:pt idx="1502">
                  <c:v>0.79461157869976995</c:v>
                </c:pt>
                <c:pt idx="1503">
                  <c:v>0.79467247223286097</c:v>
                </c:pt>
                <c:pt idx="1504">
                  <c:v>0.79467247223286097</c:v>
                </c:pt>
                <c:pt idx="1505">
                  <c:v>0.79537043447802103</c:v>
                </c:pt>
                <c:pt idx="1506">
                  <c:v>0.79537043447802103</c:v>
                </c:pt>
                <c:pt idx="1507">
                  <c:v>0.79540034573483698</c:v>
                </c:pt>
                <c:pt idx="1508">
                  <c:v>0.79540034573483698</c:v>
                </c:pt>
                <c:pt idx="1509">
                  <c:v>0.79590297346138394</c:v>
                </c:pt>
                <c:pt idx="1510">
                  <c:v>0.79590297346138394</c:v>
                </c:pt>
                <c:pt idx="1511">
                  <c:v>0.79590672087344905</c:v>
                </c:pt>
                <c:pt idx="1512">
                  <c:v>0.79590672087344905</c:v>
                </c:pt>
                <c:pt idx="1513">
                  <c:v>0.79782823333056296</c:v>
                </c:pt>
                <c:pt idx="1514">
                  <c:v>0.79782823333056296</c:v>
                </c:pt>
                <c:pt idx="1515">
                  <c:v>0.798068421316663</c:v>
                </c:pt>
                <c:pt idx="1516">
                  <c:v>0.798068421316663</c:v>
                </c:pt>
                <c:pt idx="1517">
                  <c:v>0.79855473562469304</c:v>
                </c:pt>
                <c:pt idx="1518">
                  <c:v>0.79855473562469304</c:v>
                </c:pt>
                <c:pt idx="1519">
                  <c:v>0.79896765111694601</c:v>
                </c:pt>
                <c:pt idx="1520">
                  <c:v>0.79896765111694601</c:v>
                </c:pt>
                <c:pt idx="1521">
                  <c:v>0.79950006815645802</c:v>
                </c:pt>
                <c:pt idx="1522">
                  <c:v>0.79950006815645802</c:v>
                </c:pt>
                <c:pt idx="1523">
                  <c:v>0.80039061741768203</c:v>
                </c:pt>
                <c:pt idx="1524">
                  <c:v>0.80039061741768203</c:v>
                </c:pt>
                <c:pt idx="1525">
                  <c:v>0.80054146129820303</c:v>
                </c:pt>
                <c:pt idx="1526">
                  <c:v>0.80054146129820303</c:v>
                </c:pt>
                <c:pt idx="1527">
                  <c:v>0.80095383528359898</c:v>
                </c:pt>
                <c:pt idx="1528">
                  <c:v>0.80095383528359898</c:v>
                </c:pt>
                <c:pt idx="1529">
                  <c:v>0.801072427977916</c:v>
                </c:pt>
                <c:pt idx="1530">
                  <c:v>0.801072427977916</c:v>
                </c:pt>
                <c:pt idx="1531">
                  <c:v>0.80218301225510802</c:v>
                </c:pt>
                <c:pt idx="1532">
                  <c:v>0.80218301225510802</c:v>
                </c:pt>
                <c:pt idx="1533">
                  <c:v>0.803560079803746</c:v>
                </c:pt>
                <c:pt idx="1534">
                  <c:v>0.803560079803746</c:v>
                </c:pt>
                <c:pt idx="1535">
                  <c:v>0.80370480938077105</c:v>
                </c:pt>
                <c:pt idx="1536">
                  <c:v>0.80370480938077105</c:v>
                </c:pt>
                <c:pt idx="1537">
                  <c:v>0.80434275922407905</c:v>
                </c:pt>
                <c:pt idx="1538">
                  <c:v>0.80434275922407905</c:v>
                </c:pt>
                <c:pt idx="1539">
                  <c:v>0.80446332784290397</c:v>
                </c:pt>
                <c:pt idx="1540">
                  <c:v>0.80446332784290397</c:v>
                </c:pt>
                <c:pt idx="1541">
                  <c:v>0.80647115236908795</c:v>
                </c:pt>
                <c:pt idx="1542">
                  <c:v>0.80647115236908795</c:v>
                </c:pt>
                <c:pt idx="1543">
                  <c:v>0.80773769290090403</c:v>
                </c:pt>
                <c:pt idx="1544">
                  <c:v>0.80773769290090403</c:v>
                </c:pt>
                <c:pt idx="1545">
                  <c:v>0.81083158333118999</c:v>
                </c:pt>
                <c:pt idx="1546">
                  <c:v>0.81083158333118999</c:v>
                </c:pt>
                <c:pt idx="1547">
                  <c:v>0.81130348223625204</c:v>
                </c:pt>
                <c:pt idx="1548">
                  <c:v>0.81130348223625204</c:v>
                </c:pt>
                <c:pt idx="1549">
                  <c:v>0.81317963081474398</c:v>
                </c:pt>
                <c:pt idx="1550">
                  <c:v>0.81317963081474398</c:v>
                </c:pt>
                <c:pt idx="1551">
                  <c:v>0.81319865925845403</c:v>
                </c:pt>
                <c:pt idx="1552">
                  <c:v>0.81319865925845403</c:v>
                </c:pt>
                <c:pt idx="1553">
                  <c:v>0.81371321248225703</c:v>
                </c:pt>
                <c:pt idx="1554">
                  <c:v>0.81371321248225703</c:v>
                </c:pt>
                <c:pt idx="1555">
                  <c:v>0.81487348195902698</c:v>
                </c:pt>
                <c:pt idx="1556">
                  <c:v>0.81487348195902698</c:v>
                </c:pt>
                <c:pt idx="1557">
                  <c:v>0.81568966035742396</c:v>
                </c:pt>
                <c:pt idx="1558">
                  <c:v>0.81568966035742396</c:v>
                </c:pt>
                <c:pt idx="1559">
                  <c:v>0.81603681367339598</c:v>
                </c:pt>
                <c:pt idx="1560">
                  <c:v>0.81603681367339598</c:v>
                </c:pt>
                <c:pt idx="1561">
                  <c:v>0.81734622333852103</c:v>
                </c:pt>
                <c:pt idx="1562">
                  <c:v>0.81734622333852103</c:v>
                </c:pt>
                <c:pt idx="1563">
                  <c:v>0.81784413194903105</c:v>
                </c:pt>
                <c:pt idx="1564">
                  <c:v>0.81784413194903105</c:v>
                </c:pt>
                <c:pt idx="1565">
                  <c:v>0.81953354443349302</c:v>
                </c:pt>
                <c:pt idx="1566">
                  <c:v>0.81953354443349302</c:v>
                </c:pt>
                <c:pt idx="1567">
                  <c:v>0.82080656778406302</c:v>
                </c:pt>
                <c:pt idx="1568">
                  <c:v>0.82080656778406302</c:v>
                </c:pt>
                <c:pt idx="1569">
                  <c:v>0.82228240992452095</c:v>
                </c:pt>
                <c:pt idx="1570">
                  <c:v>0.82228240992452095</c:v>
                </c:pt>
                <c:pt idx="1571">
                  <c:v>0.82409261920593901</c:v>
                </c:pt>
                <c:pt idx="1572">
                  <c:v>0.82409261920593901</c:v>
                </c:pt>
                <c:pt idx="1573">
                  <c:v>0.82477397482092696</c:v>
                </c:pt>
                <c:pt idx="1574">
                  <c:v>0.82477397482092696</c:v>
                </c:pt>
                <c:pt idx="1575">
                  <c:v>0.82630948785361202</c:v>
                </c:pt>
                <c:pt idx="1576">
                  <c:v>0.82630948785361202</c:v>
                </c:pt>
                <c:pt idx="1577">
                  <c:v>0.82668396749916095</c:v>
                </c:pt>
                <c:pt idx="1578">
                  <c:v>0.82668396749916095</c:v>
                </c:pt>
                <c:pt idx="1579">
                  <c:v>0.82715913489263704</c:v>
                </c:pt>
                <c:pt idx="1580">
                  <c:v>0.82715913489263704</c:v>
                </c:pt>
                <c:pt idx="1581">
                  <c:v>0.828643299863706</c:v>
                </c:pt>
                <c:pt idx="1582">
                  <c:v>0.828643299863706</c:v>
                </c:pt>
                <c:pt idx="1583">
                  <c:v>0.83041080730318395</c:v>
                </c:pt>
                <c:pt idx="1584">
                  <c:v>0.83041080730318395</c:v>
                </c:pt>
                <c:pt idx="1585">
                  <c:v>0.83103489290245303</c:v>
                </c:pt>
                <c:pt idx="1586">
                  <c:v>0.83103489290245303</c:v>
                </c:pt>
                <c:pt idx="1587">
                  <c:v>0.83311285237894395</c:v>
                </c:pt>
                <c:pt idx="1588">
                  <c:v>0.83311285237894395</c:v>
                </c:pt>
                <c:pt idx="1589">
                  <c:v>0.83340704215677697</c:v>
                </c:pt>
                <c:pt idx="1590">
                  <c:v>0.83340704215677697</c:v>
                </c:pt>
                <c:pt idx="1591">
                  <c:v>0.834843371148282</c:v>
                </c:pt>
                <c:pt idx="1592">
                  <c:v>0.834843371148282</c:v>
                </c:pt>
                <c:pt idx="1593">
                  <c:v>0.83506592143469005</c:v>
                </c:pt>
                <c:pt idx="1594">
                  <c:v>0.83506592143469005</c:v>
                </c:pt>
                <c:pt idx="1595">
                  <c:v>0.83601761252291795</c:v>
                </c:pt>
                <c:pt idx="1596">
                  <c:v>0.83601761252291795</c:v>
                </c:pt>
                <c:pt idx="1597">
                  <c:v>0.83640780698108397</c:v>
                </c:pt>
                <c:pt idx="1598">
                  <c:v>0.83640780698108397</c:v>
                </c:pt>
                <c:pt idx="1599">
                  <c:v>0.83725721722903301</c:v>
                </c:pt>
                <c:pt idx="1600">
                  <c:v>0.83725721722903301</c:v>
                </c:pt>
                <c:pt idx="1601">
                  <c:v>0.837832194325976</c:v>
                </c:pt>
                <c:pt idx="1602">
                  <c:v>0.837832194325976</c:v>
                </c:pt>
                <c:pt idx="1603">
                  <c:v>0.83839953689704305</c:v>
                </c:pt>
                <c:pt idx="1604">
                  <c:v>0.83839953689704305</c:v>
                </c:pt>
                <c:pt idx="1605">
                  <c:v>0.83941339412974003</c:v>
                </c:pt>
                <c:pt idx="1606">
                  <c:v>0.83941339412974003</c:v>
                </c:pt>
                <c:pt idx="1607">
                  <c:v>0.84007056914435596</c:v>
                </c:pt>
                <c:pt idx="1608">
                  <c:v>0.84007056914435596</c:v>
                </c:pt>
                <c:pt idx="1609">
                  <c:v>0.84111259331695598</c:v>
                </c:pt>
                <c:pt idx="1610">
                  <c:v>0.84111259331695598</c:v>
                </c:pt>
                <c:pt idx="1611">
                  <c:v>0.84161432601933395</c:v>
                </c:pt>
                <c:pt idx="1612">
                  <c:v>0.84161432601933395</c:v>
                </c:pt>
                <c:pt idx="1613">
                  <c:v>0.84198566255422502</c:v>
                </c:pt>
                <c:pt idx="1614">
                  <c:v>0.84198566255422502</c:v>
                </c:pt>
                <c:pt idx="1615">
                  <c:v>0.84352959550139595</c:v>
                </c:pt>
                <c:pt idx="1616">
                  <c:v>0.84352959550139595</c:v>
                </c:pt>
                <c:pt idx="1617">
                  <c:v>0.844154893108922</c:v>
                </c:pt>
                <c:pt idx="1618">
                  <c:v>0.844154893108922</c:v>
                </c:pt>
                <c:pt idx="1619">
                  <c:v>0.84516024429748504</c:v>
                </c:pt>
                <c:pt idx="1620">
                  <c:v>0.84516024429748504</c:v>
                </c:pt>
                <c:pt idx="1621">
                  <c:v>0.84588876217214204</c:v>
                </c:pt>
                <c:pt idx="1622">
                  <c:v>0.84588876217214204</c:v>
                </c:pt>
                <c:pt idx="1623">
                  <c:v>0.84789419807155797</c:v>
                </c:pt>
                <c:pt idx="1624">
                  <c:v>0.84789419807155797</c:v>
                </c:pt>
                <c:pt idx="1625">
                  <c:v>0.84801475831869599</c:v>
                </c:pt>
                <c:pt idx="1626">
                  <c:v>0.84801475831869599</c:v>
                </c:pt>
                <c:pt idx="1627">
                  <c:v>0.848264678400246</c:v>
                </c:pt>
                <c:pt idx="1628">
                  <c:v>0.848264678400246</c:v>
                </c:pt>
                <c:pt idx="1629">
                  <c:v>0.84831696664871004</c:v>
                </c:pt>
                <c:pt idx="1630">
                  <c:v>0.84831696664871004</c:v>
                </c:pt>
                <c:pt idx="1631">
                  <c:v>0.85022808862480903</c:v>
                </c:pt>
                <c:pt idx="1632">
                  <c:v>0.85022808862480903</c:v>
                </c:pt>
                <c:pt idx="1633">
                  <c:v>0.852712155848525</c:v>
                </c:pt>
                <c:pt idx="1634">
                  <c:v>0.852712155848525</c:v>
                </c:pt>
                <c:pt idx="1635">
                  <c:v>0.85410087923976497</c:v>
                </c:pt>
                <c:pt idx="1636">
                  <c:v>0.85410087923976497</c:v>
                </c:pt>
                <c:pt idx="1637">
                  <c:v>0.85484552070655895</c:v>
                </c:pt>
                <c:pt idx="1638">
                  <c:v>0.85484552070655895</c:v>
                </c:pt>
                <c:pt idx="1639">
                  <c:v>0.85484616788033396</c:v>
                </c:pt>
                <c:pt idx="1640">
                  <c:v>0.85484616788033396</c:v>
                </c:pt>
                <c:pt idx="1641">
                  <c:v>0.85524770211172296</c:v>
                </c:pt>
                <c:pt idx="1642">
                  <c:v>0.85524770211172296</c:v>
                </c:pt>
                <c:pt idx="1643">
                  <c:v>0.85545956512333798</c:v>
                </c:pt>
                <c:pt idx="1644">
                  <c:v>0.85545956512333798</c:v>
                </c:pt>
                <c:pt idx="1645">
                  <c:v>0.85549381785983403</c:v>
                </c:pt>
                <c:pt idx="1646">
                  <c:v>0.85549381785983403</c:v>
                </c:pt>
                <c:pt idx="1647">
                  <c:v>0.85570632445693595</c:v>
                </c:pt>
                <c:pt idx="1648">
                  <c:v>0.85570632445693595</c:v>
                </c:pt>
                <c:pt idx="1649">
                  <c:v>0.85602297453365195</c:v>
                </c:pt>
                <c:pt idx="1650">
                  <c:v>0.85602297453365195</c:v>
                </c:pt>
                <c:pt idx="1651">
                  <c:v>0.85731162201356803</c:v>
                </c:pt>
                <c:pt idx="1652">
                  <c:v>0.85731162201356803</c:v>
                </c:pt>
                <c:pt idx="1653">
                  <c:v>0.858485304399072</c:v>
                </c:pt>
                <c:pt idx="1654">
                  <c:v>0.858485304399072</c:v>
                </c:pt>
                <c:pt idx="1655">
                  <c:v>0.85870231589024004</c:v>
                </c:pt>
                <c:pt idx="1656">
                  <c:v>0.85870231589024004</c:v>
                </c:pt>
                <c:pt idx="1657">
                  <c:v>0.85887979016316596</c:v>
                </c:pt>
                <c:pt idx="1658">
                  <c:v>0.85887979016316596</c:v>
                </c:pt>
                <c:pt idx="1659">
                  <c:v>0.85925245811189199</c:v>
                </c:pt>
                <c:pt idx="1660">
                  <c:v>0.85925245811189199</c:v>
                </c:pt>
                <c:pt idx="1661">
                  <c:v>0.85955788732959004</c:v>
                </c:pt>
                <c:pt idx="1662">
                  <c:v>0.85955788732959004</c:v>
                </c:pt>
                <c:pt idx="1663">
                  <c:v>0.86091472538673297</c:v>
                </c:pt>
                <c:pt idx="1664">
                  <c:v>0.86091472538673297</c:v>
                </c:pt>
                <c:pt idx="1665">
                  <c:v>0.860915356268111</c:v>
                </c:pt>
                <c:pt idx="1666">
                  <c:v>0.860915356268111</c:v>
                </c:pt>
                <c:pt idx="1667">
                  <c:v>0.86112776347290199</c:v>
                </c:pt>
                <c:pt idx="1668">
                  <c:v>0.86112776347290199</c:v>
                </c:pt>
                <c:pt idx="1669">
                  <c:v>0.86127942673473101</c:v>
                </c:pt>
                <c:pt idx="1670">
                  <c:v>0.86127942673473101</c:v>
                </c:pt>
                <c:pt idx="1671">
                  <c:v>0.86328946408347595</c:v>
                </c:pt>
                <c:pt idx="1672">
                  <c:v>0.86328946408347595</c:v>
                </c:pt>
                <c:pt idx="1673">
                  <c:v>0.86352883362311605</c:v>
                </c:pt>
                <c:pt idx="1674">
                  <c:v>0.86352883362311605</c:v>
                </c:pt>
                <c:pt idx="1675">
                  <c:v>0.86518539977522502</c:v>
                </c:pt>
                <c:pt idx="1676">
                  <c:v>0.86518539977522502</c:v>
                </c:pt>
                <c:pt idx="1677">
                  <c:v>0.86690293075026403</c:v>
                </c:pt>
                <c:pt idx="1678">
                  <c:v>0.86690293075026403</c:v>
                </c:pt>
                <c:pt idx="1679">
                  <c:v>0.86761423586928199</c:v>
                </c:pt>
                <c:pt idx="1680">
                  <c:v>0.86761423586928199</c:v>
                </c:pt>
                <c:pt idx="1681">
                  <c:v>0.86835991560565895</c:v>
                </c:pt>
                <c:pt idx="1682">
                  <c:v>0.86835991560565895</c:v>
                </c:pt>
                <c:pt idx="1683">
                  <c:v>0.86899419649827303</c:v>
                </c:pt>
                <c:pt idx="1684">
                  <c:v>0.86899419649827303</c:v>
                </c:pt>
                <c:pt idx="1685">
                  <c:v>0.86901873908973504</c:v>
                </c:pt>
                <c:pt idx="1686">
                  <c:v>0.86901873908973504</c:v>
                </c:pt>
                <c:pt idx="1687">
                  <c:v>0.87005371634512296</c:v>
                </c:pt>
                <c:pt idx="1688">
                  <c:v>0.87005371634512296</c:v>
                </c:pt>
                <c:pt idx="1689">
                  <c:v>0.87044527937962901</c:v>
                </c:pt>
                <c:pt idx="1690">
                  <c:v>0.87044527937962901</c:v>
                </c:pt>
                <c:pt idx="1691">
                  <c:v>0.87103233821796899</c:v>
                </c:pt>
                <c:pt idx="1692">
                  <c:v>0.87103233821796899</c:v>
                </c:pt>
                <c:pt idx="1693">
                  <c:v>0.87327799622695501</c:v>
                </c:pt>
                <c:pt idx="1694">
                  <c:v>0.87327799622695501</c:v>
                </c:pt>
                <c:pt idx="1695">
                  <c:v>0.87332837186102796</c:v>
                </c:pt>
                <c:pt idx="1696">
                  <c:v>0.87332837186102796</c:v>
                </c:pt>
                <c:pt idx="1697">
                  <c:v>0.87423750576346704</c:v>
                </c:pt>
                <c:pt idx="1698">
                  <c:v>0.87423750576346704</c:v>
                </c:pt>
                <c:pt idx="1699">
                  <c:v>0.87461424044181102</c:v>
                </c:pt>
                <c:pt idx="1700">
                  <c:v>0.87461424044181102</c:v>
                </c:pt>
                <c:pt idx="1701">
                  <c:v>0.87508506989068502</c:v>
                </c:pt>
                <c:pt idx="1702">
                  <c:v>0.87508506989068502</c:v>
                </c:pt>
                <c:pt idx="1703">
                  <c:v>0.87719083378511598</c:v>
                </c:pt>
                <c:pt idx="1704">
                  <c:v>0.87719083378511598</c:v>
                </c:pt>
                <c:pt idx="1705">
                  <c:v>0.87783579844384496</c:v>
                </c:pt>
                <c:pt idx="1706">
                  <c:v>0.87783579844384496</c:v>
                </c:pt>
                <c:pt idx="1707">
                  <c:v>0.87945662976955497</c:v>
                </c:pt>
                <c:pt idx="1708">
                  <c:v>0.87945662976955497</c:v>
                </c:pt>
                <c:pt idx="1709">
                  <c:v>0.87987254177291296</c:v>
                </c:pt>
                <c:pt idx="1710">
                  <c:v>0.87987254177291296</c:v>
                </c:pt>
                <c:pt idx="1711">
                  <c:v>0.88148784185529305</c:v>
                </c:pt>
                <c:pt idx="1712">
                  <c:v>0.88148784185529305</c:v>
                </c:pt>
                <c:pt idx="1713">
                  <c:v>0.88163844643948797</c:v>
                </c:pt>
                <c:pt idx="1714">
                  <c:v>0.88163844643948797</c:v>
                </c:pt>
                <c:pt idx="1715">
                  <c:v>0.88289935015665999</c:v>
                </c:pt>
                <c:pt idx="1716">
                  <c:v>0.88289935015665999</c:v>
                </c:pt>
                <c:pt idx="1717">
                  <c:v>0.88291635280665903</c:v>
                </c:pt>
                <c:pt idx="1718">
                  <c:v>0.88291635280665903</c:v>
                </c:pt>
                <c:pt idx="1719">
                  <c:v>0.88454496673669103</c:v>
                </c:pt>
                <c:pt idx="1720">
                  <c:v>0.88454496673669103</c:v>
                </c:pt>
                <c:pt idx="1721">
                  <c:v>0.88474763827375402</c:v>
                </c:pt>
                <c:pt idx="1722">
                  <c:v>0.88474763827375402</c:v>
                </c:pt>
                <c:pt idx="1723">
                  <c:v>0.88550240448752104</c:v>
                </c:pt>
                <c:pt idx="1724">
                  <c:v>0.88550240448752104</c:v>
                </c:pt>
                <c:pt idx="1725">
                  <c:v>0.88581589772729696</c:v>
                </c:pt>
                <c:pt idx="1726">
                  <c:v>0.88581589772729696</c:v>
                </c:pt>
                <c:pt idx="1727">
                  <c:v>0.88642485283800998</c:v>
                </c:pt>
                <c:pt idx="1728">
                  <c:v>0.88642485283800998</c:v>
                </c:pt>
                <c:pt idx="1729">
                  <c:v>0.88723178083443899</c:v>
                </c:pt>
                <c:pt idx="1730">
                  <c:v>0.88723178083443899</c:v>
                </c:pt>
                <c:pt idx="1731">
                  <c:v>0.88744032098206604</c:v>
                </c:pt>
                <c:pt idx="1732">
                  <c:v>0.88744032098206604</c:v>
                </c:pt>
                <c:pt idx="1733">
                  <c:v>0.88757866896531801</c:v>
                </c:pt>
                <c:pt idx="1734">
                  <c:v>0.88757866896531801</c:v>
                </c:pt>
                <c:pt idx="1735">
                  <c:v>0.88808629490545099</c:v>
                </c:pt>
                <c:pt idx="1736">
                  <c:v>0.88808629490545099</c:v>
                </c:pt>
                <c:pt idx="1737">
                  <c:v>0.88897252527173198</c:v>
                </c:pt>
                <c:pt idx="1738">
                  <c:v>0.88897252527173198</c:v>
                </c:pt>
                <c:pt idx="1739">
                  <c:v>0.889449748958827</c:v>
                </c:pt>
                <c:pt idx="1740">
                  <c:v>0.889449748958827</c:v>
                </c:pt>
                <c:pt idx="1741">
                  <c:v>0.88963524620804302</c:v>
                </c:pt>
                <c:pt idx="1742">
                  <c:v>0.88963524620804302</c:v>
                </c:pt>
                <c:pt idx="1743">
                  <c:v>0.88968447094357495</c:v>
                </c:pt>
                <c:pt idx="1744">
                  <c:v>0.88968447094357495</c:v>
                </c:pt>
                <c:pt idx="1745">
                  <c:v>0.88987787240221194</c:v>
                </c:pt>
                <c:pt idx="1746">
                  <c:v>0.88987787240221194</c:v>
                </c:pt>
                <c:pt idx="1747">
                  <c:v>0.89006379121823298</c:v>
                </c:pt>
                <c:pt idx="1748">
                  <c:v>0.89006379121823298</c:v>
                </c:pt>
                <c:pt idx="1749">
                  <c:v>0.890297248018322</c:v>
                </c:pt>
                <c:pt idx="1750">
                  <c:v>0.890297248018322</c:v>
                </c:pt>
                <c:pt idx="1751">
                  <c:v>0.89052647365533499</c:v>
                </c:pt>
                <c:pt idx="1752">
                  <c:v>0.89052647365533499</c:v>
                </c:pt>
                <c:pt idx="1753">
                  <c:v>0.89070029219062996</c:v>
                </c:pt>
                <c:pt idx="1754">
                  <c:v>0.89070029219062996</c:v>
                </c:pt>
                <c:pt idx="1755">
                  <c:v>0.89130516079313404</c:v>
                </c:pt>
                <c:pt idx="1756">
                  <c:v>0.89130516079313404</c:v>
                </c:pt>
                <c:pt idx="1757">
                  <c:v>0.89173786203164895</c:v>
                </c:pt>
                <c:pt idx="1758">
                  <c:v>0.89173786203164895</c:v>
                </c:pt>
                <c:pt idx="1759">
                  <c:v>0.89199745802879904</c:v>
                </c:pt>
                <c:pt idx="1760">
                  <c:v>0.89199745802879904</c:v>
                </c:pt>
                <c:pt idx="1761">
                  <c:v>0.89252349801244002</c:v>
                </c:pt>
                <c:pt idx="1762">
                  <c:v>0.89252349801244002</c:v>
                </c:pt>
                <c:pt idx="1763">
                  <c:v>0.89480234387700497</c:v>
                </c:pt>
                <c:pt idx="1764">
                  <c:v>0.89480234387700497</c:v>
                </c:pt>
                <c:pt idx="1765">
                  <c:v>0.89628485474610098</c:v>
                </c:pt>
                <c:pt idx="1766">
                  <c:v>0.89628485474610098</c:v>
                </c:pt>
                <c:pt idx="1767">
                  <c:v>0.89665664959492997</c:v>
                </c:pt>
                <c:pt idx="1768">
                  <c:v>0.89665664959492997</c:v>
                </c:pt>
                <c:pt idx="1769">
                  <c:v>0.89677393254448401</c:v>
                </c:pt>
                <c:pt idx="1770">
                  <c:v>0.89677393254448401</c:v>
                </c:pt>
                <c:pt idx="1771">
                  <c:v>0.89795465753470605</c:v>
                </c:pt>
                <c:pt idx="1772">
                  <c:v>0.89795465753470605</c:v>
                </c:pt>
                <c:pt idx="1773">
                  <c:v>0.89803527424573903</c:v>
                </c:pt>
                <c:pt idx="1774">
                  <c:v>0.89803527424573903</c:v>
                </c:pt>
                <c:pt idx="1775">
                  <c:v>0.89894955534898702</c:v>
                </c:pt>
                <c:pt idx="1776">
                  <c:v>0.89894955534898702</c:v>
                </c:pt>
                <c:pt idx="1777">
                  <c:v>0.89900819984652403</c:v>
                </c:pt>
                <c:pt idx="1778">
                  <c:v>0.89900819984652403</c:v>
                </c:pt>
                <c:pt idx="1779">
                  <c:v>0.89912327403153303</c:v>
                </c:pt>
                <c:pt idx="1780">
                  <c:v>0.89912327403153303</c:v>
                </c:pt>
                <c:pt idx="1781">
                  <c:v>0.89947421121289595</c:v>
                </c:pt>
                <c:pt idx="1782">
                  <c:v>0.89947421121289595</c:v>
                </c:pt>
                <c:pt idx="1783">
                  <c:v>0.89992865808864797</c:v>
                </c:pt>
                <c:pt idx="1784">
                  <c:v>0.89992865808864797</c:v>
                </c:pt>
                <c:pt idx="1785">
                  <c:v>0.90103700034095402</c:v>
                </c:pt>
                <c:pt idx="1786">
                  <c:v>0.90103700034095402</c:v>
                </c:pt>
                <c:pt idx="1787">
                  <c:v>0.90151504692036799</c:v>
                </c:pt>
                <c:pt idx="1788">
                  <c:v>0.90151504692036799</c:v>
                </c:pt>
                <c:pt idx="1789">
                  <c:v>0.90183266564810205</c:v>
                </c:pt>
                <c:pt idx="1790">
                  <c:v>0.90183266564810205</c:v>
                </c:pt>
                <c:pt idx="1791">
                  <c:v>0.90310930035866299</c:v>
                </c:pt>
                <c:pt idx="1792">
                  <c:v>0.90310930035866299</c:v>
                </c:pt>
                <c:pt idx="1793">
                  <c:v>0.90337091873869302</c:v>
                </c:pt>
                <c:pt idx="1794">
                  <c:v>0.90337091873869302</c:v>
                </c:pt>
                <c:pt idx="1795">
                  <c:v>0.90441657538622799</c:v>
                </c:pt>
                <c:pt idx="1796">
                  <c:v>0.90441657538622799</c:v>
                </c:pt>
                <c:pt idx="1797">
                  <c:v>0.90457925487256596</c:v>
                </c:pt>
                <c:pt idx="1798">
                  <c:v>0.90457925487256596</c:v>
                </c:pt>
                <c:pt idx="1799">
                  <c:v>0.90619376973945998</c:v>
                </c:pt>
                <c:pt idx="1800">
                  <c:v>0.90619376973945998</c:v>
                </c:pt>
                <c:pt idx="1801">
                  <c:v>0.90698370518643701</c:v>
                </c:pt>
                <c:pt idx="1802">
                  <c:v>0.90698370518643701</c:v>
                </c:pt>
                <c:pt idx="1803">
                  <c:v>0.90750345812490296</c:v>
                </c:pt>
                <c:pt idx="1804">
                  <c:v>0.90750345812490296</c:v>
                </c:pt>
                <c:pt idx="1805">
                  <c:v>0.90790729453510599</c:v>
                </c:pt>
                <c:pt idx="1806">
                  <c:v>0.90790729453510599</c:v>
                </c:pt>
                <c:pt idx="1807">
                  <c:v>0.90957640042954502</c:v>
                </c:pt>
                <c:pt idx="1808">
                  <c:v>0.90957640042954502</c:v>
                </c:pt>
                <c:pt idx="1809">
                  <c:v>0.90985037253871004</c:v>
                </c:pt>
                <c:pt idx="1810">
                  <c:v>0.90985037253871004</c:v>
                </c:pt>
                <c:pt idx="1811">
                  <c:v>0.91033147427524497</c:v>
                </c:pt>
                <c:pt idx="1812">
                  <c:v>0.91033147427524497</c:v>
                </c:pt>
                <c:pt idx="1813">
                  <c:v>0.91462813148597599</c:v>
                </c:pt>
                <c:pt idx="1814">
                  <c:v>0.91462813148597599</c:v>
                </c:pt>
                <c:pt idx="1815">
                  <c:v>0.91794885296416995</c:v>
                </c:pt>
                <c:pt idx="1816">
                  <c:v>0.91794885296416995</c:v>
                </c:pt>
                <c:pt idx="1817">
                  <c:v>0.91861137851706598</c:v>
                </c:pt>
                <c:pt idx="1818">
                  <c:v>0.91861137851706598</c:v>
                </c:pt>
                <c:pt idx="1819">
                  <c:v>0.92007812772414199</c:v>
                </c:pt>
                <c:pt idx="1820">
                  <c:v>0.92007812772414199</c:v>
                </c:pt>
                <c:pt idx="1821">
                  <c:v>0.92033173935770096</c:v>
                </c:pt>
                <c:pt idx="1822">
                  <c:v>0.92033173935770096</c:v>
                </c:pt>
                <c:pt idx="1823">
                  <c:v>0.92155095525283803</c:v>
                </c:pt>
                <c:pt idx="1824">
                  <c:v>0.92155095525283803</c:v>
                </c:pt>
                <c:pt idx="1825">
                  <c:v>0.92327939271839499</c:v>
                </c:pt>
                <c:pt idx="1826">
                  <c:v>0.92327939271839499</c:v>
                </c:pt>
                <c:pt idx="1827">
                  <c:v>0.92346990444310295</c:v>
                </c:pt>
                <c:pt idx="1828">
                  <c:v>0.92346990444310295</c:v>
                </c:pt>
                <c:pt idx="1829">
                  <c:v>0.92364803608747903</c:v>
                </c:pt>
                <c:pt idx="1830">
                  <c:v>0.92364803608747903</c:v>
                </c:pt>
                <c:pt idx="1831">
                  <c:v>0.92520044351737596</c:v>
                </c:pt>
                <c:pt idx="1832">
                  <c:v>0.92520044351737596</c:v>
                </c:pt>
                <c:pt idx="1833">
                  <c:v>0.925950106853479</c:v>
                </c:pt>
                <c:pt idx="1834">
                  <c:v>0.925950106853479</c:v>
                </c:pt>
                <c:pt idx="1835">
                  <c:v>0.92861255962846401</c:v>
                </c:pt>
                <c:pt idx="1836">
                  <c:v>0.92861255962846401</c:v>
                </c:pt>
                <c:pt idx="1837">
                  <c:v>0.93140968330496898</c:v>
                </c:pt>
                <c:pt idx="1838">
                  <c:v>0.93140968330496898</c:v>
                </c:pt>
                <c:pt idx="1839">
                  <c:v>0.93262667618080697</c:v>
                </c:pt>
                <c:pt idx="1840">
                  <c:v>0.93262667618080697</c:v>
                </c:pt>
                <c:pt idx="1841">
                  <c:v>0.93365543748179802</c:v>
                </c:pt>
                <c:pt idx="1842">
                  <c:v>0.93365543748179802</c:v>
                </c:pt>
                <c:pt idx="1843">
                  <c:v>0.93391321588454301</c:v>
                </c:pt>
                <c:pt idx="1844">
                  <c:v>0.93391321588454301</c:v>
                </c:pt>
                <c:pt idx="1845">
                  <c:v>0.934181360705718</c:v>
                </c:pt>
                <c:pt idx="1846">
                  <c:v>0.934181360705718</c:v>
                </c:pt>
                <c:pt idx="1847">
                  <c:v>0.93618067039316799</c:v>
                </c:pt>
                <c:pt idx="1848">
                  <c:v>0.93618067039316799</c:v>
                </c:pt>
                <c:pt idx="1849">
                  <c:v>0.936334789972048</c:v>
                </c:pt>
                <c:pt idx="1850">
                  <c:v>0.936334789972048</c:v>
                </c:pt>
                <c:pt idx="1851">
                  <c:v>0.937668109589465</c:v>
                </c:pt>
                <c:pt idx="1852">
                  <c:v>0.937668109589465</c:v>
                </c:pt>
                <c:pt idx="1853">
                  <c:v>0.94029433196210199</c:v>
                </c:pt>
                <c:pt idx="1854">
                  <c:v>0.94029433196210199</c:v>
                </c:pt>
                <c:pt idx="1855">
                  <c:v>0.94036536360677403</c:v>
                </c:pt>
                <c:pt idx="1856">
                  <c:v>0.94036536360677403</c:v>
                </c:pt>
                <c:pt idx="1857">
                  <c:v>0.94042690764204295</c:v>
                </c:pt>
                <c:pt idx="1858">
                  <c:v>0.94042690764204295</c:v>
                </c:pt>
                <c:pt idx="1859">
                  <c:v>0.94193370214612704</c:v>
                </c:pt>
                <c:pt idx="1860">
                  <c:v>0.94193370214612704</c:v>
                </c:pt>
                <c:pt idx="1861">
                  <c:v>0.94282751116276498</c:v>
                </c:pt>
                <c:pt idx="1862">
                  <c:v>0.94282751116276498</c:v>
                </c:pt>
                <c:pt idx="1863">
                  <c:v>0.945364164586733</c:v>
                </c:pt>
                <c:pt idx="1864">
                  <c:v>0.945364164586733</c:v>
                </c:pt>
                <c:pt idx="1865">
                  <c:v>0.94542215486155401</c:v>
                </c:pt>
                <c:pt idx="1866">
                  <c:v>0.94542215486155401</c:v>
                </c:pt>
                <c:pt idx="1867">
                  <c:v>0.94574375849296899</c:v>
                </c:pt>
                <c:pt idx="1868">
                  <c:v>0.94574375849296899</c:v>
                </c:pt>
                <c:pt idx="1869">
                  <c:v>0.95055822147731095</c:v>
                </c:pt>
                <c:pt idx="1870">
                  <c:v>0.95055822147731095</c:v>
                </c:pt>
                <c:pt idx="1871">
                  <c:v>0.95096911978489096</c:v>
                </c:pt>
                <c:pt idx="1872">
                  <c:v>0.95096911978489096</c:v>
                </c:pt>
                <c:pt idx="1873">
                  <c:v>0.95141291220694801</c:v>
                </c:pt>
                <c:pt idx="1874">
                  <c:v>0.95141291220694801</c:v>
                </c:pt>
                <c:pt idx="1875">
                  <c:v>0.95414010283014195</c:v>
                </c:pt>
                <c:pt idx="1876">
                  <c:v>0.95414010283014195</c:v>
                </c:pt>
                <c:pt idx="1877">
                  <c:v>0.95441243533354103</c:v>
                </c:pt>
                <c:pt idx="1878">
                  <c:v>0.95441243533354103</c:v>
                </c:pt>
                <c:pt idx="1879">
                  <c:v>0.956343999651738</c:v>
                </c:pt>
                <c:pt idx="1880">
                  <c:v>0.956343999651738</c:v>
                </c:pt>
                <c:pt idx="1881">
                  <c:v>0.95811414061228395</c:v>
                </c:pt>
                <c:pt idx="1882">
                  <c:v>0.95811414061228395</c:v>
                </c:pt>
                <c:pt idx="1883">
                  <c:v>0.95862175797647198</c:v>
                </c:pt>
                <c:pt idx="1884">
                  <c:v>0.95862175797647198</c:v>
                </c:pt>
                <c:pt idx="1885">
                  <c:v>0.96109324822083497</c:v>
                </c:pt>
                <c:pt idx="1886">
                  <c:v>0.96109324822083497</c:v>
                </c:pt>
                <c:pt idx="1887">
                  <c:v>0.96134486807361796</c:v>
                </c:pt>
                <c:pt idx="1888">
                  <c:v>0.96134486807361796</c:v>
                </c:pt>
                <c:pt idx="1889">
                  <c:v>0.96182312372517798</c:v>
                </c:pt>
                <c:pt idx="1890">
                  <c:v>0.96182312372517798</c:v>
                </c:pt>
                <c:pt idx="1891">
                  <c:v>0.96292724617066505</c:v>
                </c:pt>
                <c:pt idx="1892">
                  <c:v>0.96292724617066505</c:v>
                </c:pt>
                <c:pt idx="1893">
                  <c:v>0.96381362125998804</c:v>
                </c:pt>
                <c:pt idx="1894">
                  <c:v>0.96381362125998804</c:v>
                </c:pt>
                <c:pt idx="1895">
                  <c:v>0.96491784173230699</c:v>
                </c:pt>
                <c:pt idx="1896">
                  <c:v>0.96491784173230699</c:v>
                </c:pt>
                <c:pt idx="1897">
                  <c:v>0.96504604483358603</c:v>
                </c:pt>
                <c:pt idx="1898">
                  <c:v>0.96504604483358603</c:v>
                </c:pt>
                <c:pt idx="1899">
                  <c:v>0.96514367049773897</c:v>
                </c:pt>
                <c:pt idx="1900">
                  <c:v>0.96514367049773897</c:v>
                </c:pt>
                <c:pt idx="1901">
                  <c:v>0.96609907180403698</c:v>
                </c:pt>
                <c:pt idx="1902">
                  <c:v>0.96609907180403698</c:v>
                </c:pt>
                <c:pt idx="1903">
                  <c:v>0.96637370877642803</c:v>
                </c:pt>
                <c:pt idx="1904">
                  <c:v>0.96637370877642803</c:v>
                </c:pt>
                <c:pt idx="1905">
                  <c:v>0.96731976969306299</c:v>
                </c:pt>
                <c:pt idx="1906">
                  <c:v>0.96731976969306299</c:v>
                </c:pt>
                <c:pt idx="1907">
                  <c:v>0.96754837552731698</c:v>
                </c:pt>
                <c:pt idx="1908">
                  <c:v>0.96754837552731698</c:v>
                </c:pt>
                <c:pt idx="1909">
                  <c:v>0.96805813302747801</c:v>
                </c:pt>
                <c:pt idx="1910">
                  <c:v>0.96805813302747801</c:v>
                </c:pt>
                <c:pt idx="1911">
                  <c:v>0.97000691003658901</c:v>
                </c:pt>
                <c:pt idx="1912">
                  <c:v>0.97000691003658901</c:v>
                </c:pt>
                <c:pt idx="1913">
                  <c:v>0.97020804296630103</c:v>
                </c:pt>
                <c:pt idx="1914">
                  <c:v>0.97020804296630103</c:v>
                </c:pt>
                <c:pt idx="1915">
                  <c:v>0.97038403699689102</c:v>
                </c:pt>
                <c:pt idx="1916">
                  <c:v>0.97038403699689102</c:v>
                </c:pt>
                <c:pt idx="1917">
                  <c:v>0.97121994932737499</c:v>
                </c:pt>
                <c:pt idx="1918">
                  <c:v>0.97121994932737499</c:v>
                </c:pt>
                <c:pt idx="1919">
                  <c:v>0.97256935894075403</c:v>
                </c:pt>
                <c:pt idx="1920">
                  <c:v>0.97256935894075403</c:v>
                </c:pt>
                <c:pt idx="1921">
                  <c:v>0.97301614854271701</c:v>
                </c:pt>
                <c:pt idx="1922">
                  <c:v>0.97301614854271701</c:v>
                </c:pt>
                <c:pt idx="1923">
                  <c:v>0.97556123084170099</c:v>
                </c:pt>
                <c:pt idx="1924">
                  <c:v>0.97556123084170099</c:v>
                </c:pt>
                <c:pt idx="1925">
                  <c:v>0.97559272158162103</c:v>
                </c:pt>
                <c:pt idx="1926">
                  <c:v>0.97559272158162103</c:v>
                </c:pt>
                <c:pt idx="1927">
                  <c:v>0.975717211001911</c:v>
                </c:pt>
                <c:pt idx="1928">
                  <c:v>0.975717211001911</c:v>
                </c:pt>
                <c:pt idx="1929">
                  <c:v>0.97601386609993401</c:v>
                </c:pt>
                <c:pt idx="1930">
                  <c:v>0.97601386609993401</c:v>
                </c:pt>
                <c:pt idx="1931">
                  <c:v>0.97660762252236499</c:v>
                </c:pt>
                <c:pt idx="1932">
                  <c:v>0.97660762252236499</c:v>
                </c:pt>
                <c:pt idx="1933">
                  <c:v>0.97685783942076598</c:v>
                </c:pt>
                <c:pt idx="1934">
                  <c:v>0.97685783942076598</c:v>
                </c:pt>
                <c:pt idx="1935">
                  <c:v>0.97747350685470702</c:v>
                </c:pt>
                <c:pt idx="1936">
                  <c:v>0.97747350685470702</c:v>
                </c:pt>
                <c:pt idx="1937">
                  <c:v>0.97810206675996803</c:v>
                </c:pt>
                <c:pt idx="1938">
                  <c:v>0.97810206675996803</c:v>
                </c:pt>
                <c:pt idx="1939">
                  <c:v>0.97896777063658402</c:v>
                </c:pt>
                <c:pt idx="1940">
                  <c:v>0.97896777063658402</c:v>
                </c:pt>
                <c:pt idx="1941">
                  <c:v>0.97931512251724395</c:v>
                </c:pt>
                <c:pt idx="1942">
                  <c:v>0.97931512251724395</c:v>
                </c:pt>
                <c:pt idx="1943">
                  <c:v>0.97933201648969204</c:v>
                </c:pt>
                <c:pt idx="1944">
                  <c:v>0.97933201648969204</c:v>
                </c:pt>
                <c:pt idx="1945">
                  <c:v>0.97967301438687904</c:v>
                </c:pt>
                <c:pt idx="1946">
                  <c:v>0.97967301438687904</c:v>
                </c:pt>
                <c:pt idx="1947">
                  <c:v>0.98034370247107205</c:v>
                </c:pt>
                <c:pt idx="1948">
                  <c:v>0.98034370247107205</c:v>
                </c:pt>
                <c:pt idx="1949">
                  <c:v>0.98102612022445002</c:v>
                </c:pt>
                <c:pt idx="1950">
                  <c:v>0.98102612022445002</c:v>
                </c:pt>
                <c:pt idx="1951">
                  <c:v>0.98176948034671796</c:v>
                </c:pt>
                <c:pt idx="1952">
                  <c:v>0.98176948034671796</c:v>
                </c:pt>
                <c:pt idx="1953">
                  <c:v>0.98203393901625202</c:v>
                </c:pt>
                <c:pt idx="1954">
                  <c:v>0.98203393901625202</c:v>
                </c:pt>
                <c:pt idx="1955">
                  <c:v>0.98272057831031701</c:v>
                </c:pt>
                <c:pt idx="1956">
                  <c:v>0.98272057831031701</c:v>
                </c:pt>
                <c:pt idx="1957">
                  <c:v>0.98368268664084602</c:v>
                </c:pt>
                <c:pt idx="1958">
                  <c:v>0.98368268664084602</c:v>
                </c:pt>
                <c:pt idx="1959">
                  <c:v>0.98505716878094696</c:v>
                </c:pt>
                <c:pt idx="1960">
                  <c:v>0.98505716878094696</c:v>
                </c:pt>
                <c:pt idx="1961">
                  <c:v>0.98566782764615501</c:v>
                </c:pt>
                <c:pt idx="1962">
                  <c:v>0.98566782764615501</c:v>
                </c:pt>
                <c:pt idx="1963">
                  <c:v>0.98764521904257696</c:v>
                </c:pt>
                <c:pt idx="1964">
                  <c:v>0.98764521904257696</c:v>
                </c:pt>
                <c:pt idx="1965">
                  <c:v>0.988788377861894</c:v>
                </c:pt>
                <c:pt idx="1966">
                  <c:v>0.988788377861894</c:v>
                </c:pt>
                <c:pt idx="1967">
                  <c:v>0.98931743389327398</c:v>
                </c:pt>
                <c:pt idx="1968">
                  <c:v>0.98931743389327398</c:v>
                </c:pt>
                <c:pt idx="1969">
                  <c:v>0.98955708280486998</c:v>
                </c:pt>
                <c:pt idx="1970">
                  <c:v>0.98955708280486998</c:v>
                </c:pt>
                <c:pt idx="1971">
                  <c:v>0.99333272195734701</c:v>
                </c:pt>
                <c:pt idx="1972">
                  <c:v>0.99333272195734701</c:v>
                </c:pt>
                <c:pt idx="1973">
                  <c:v>0.99493827719686501</c:v>
                </c:pt>
                <c:pt idx="1974">
                  <c:v>0.99493827719686501</c:v>
                </c:pt>
                <c:pt idx="1975">
                  <c:v>0.99515346698970897</c:v>
                </c:pt>
                <c:pt idx="1976">
                  <c:v>0.99515346698970897</c:v>
                </c:pt>
                <c:pt idx="1977">
                  <c:v>0.99528785561937605</c:v>
                </c:pt>
                <c:pt idx="1978">
                  <c:v>0.99528785561937605</c:v>
                </c:pt>
                <c:pt idx="1979">
                  <c:v>0.99546268672521199</c:v>
                </c:pt>
                <c:pt idx="1980">
                  <c:v>0.99546268672521199</c:v>
                </c:pt>
                <c:pt idx="1981">
                  <c:v>0.99550708219081596</c:v>
                </c:pt>
                <c:pt idx="1982">
                  <c:v>0.99550708219081596</c:v>
                </c:pt>
                <c:pt idx="1983">
                  <c:v>0.99640384420184203</c:v>
                </c:pt>
                <c:pt idx="1984">
                  <c:v>0.99640384420184203</c:v>
                </c:pt>
                <c:pt idx="1985">
                  <c:v>0.99742673477433097</c:v>
                </c:pt>
                <c:pt idx="1986">
                  <c:v>0.99742673477433097</c:v>
                </c:pt>
                <c:pt idx="1987">
                  <c:v>0.998370995256604</c:v>
                </c:pt>
                <c:pt idx="1988">
                  <c:v>0.998370995256604</c:v>
                </c:pt>
                <c:pt idx="1989">
                  <c:v>0.998465203410425</c:v>
                </c:pt>
                <c:pt idx="1990">
                  <c:v>0.998465203410425</c:v>
                </c:pt>
                <c:pt idx="1991">
                  <c:v>0.99898787470615202</c:v>
                </c:pt>
                <c:pt idx="1992">
                  <c:v>0.99898787470615202</c:v>
                </c:pt>
                <c:pt idx="1993">
                  <c:v>0.99967663755368597</c:v>
                </c:pt>
                <c:pt idx="1994">
                  <c:v>0.99967663755368597</c:v>
                </c:pt>
                <c:pt idx="1995">
                  <c:v>0.99975406453256599</c:v>
                </c:pt>
                <c:pt idx="1996">
                  <c:v>0.99975406453256599</c:v>
                </c:pt>
                <c:pt idx="1997">
                  <c:v>1.00016898691345</c:v>
                </c:pt>
                <c:pt idx="1998">
                  <c:v>1.00016898691345</c:v>
                </c:pt>
                <c:pt idx="1999">
                  <c:v>1.00174661785397</c:v>
                </c:pt>
                <c:pt idx="2000">
                  <c:v>1.00174661785397</c:v>
                </c:pt>
                <c:pt idx="2001">
                  <c:v>1.0050535208164999</c:v>
                </c:pt>
                <c:pt idx="2002">
                  <c:v>1.0050535208164999</c:v>
                </c:pt>
                <c:pt idx="2003">
                  <c:v>1.0056797149685599</c:v>
                </c:pt>
                <c:pt idx="2004">
                  <c:v>1.0056797149685599</c:v>
                </c:pt>
                <c:pt idx="2005">
                  <c:v>1.0067582920403999</c:v>
                </c:pt>
                <c:pt idx="2006">
                  <c:v>1.0067582920403999</c:v>
                </c:pt>
                <c:pt idx="2007">
                  <c:v>1.00844719658516</c:v>
                </c:pt>
                <c:pt idx="2008">
                  <c:v>1.00844719658516</c:v>
                </c:pt>
                <c:pt idx="2009">
                  <c:v>1.0104459188139201</c:v>
                </c:pt>
                <c:pt idx="2010">
                  <c:v>1.0104459188139201</c:v>
                </c:pt>
                <c:pt idx="2011">
                  <c:v>1.0108793773672899</c:v>
                </c:pt>
                <c:pt idx="2012">
                  <c:v>1.0108793773672899</c:v>
                </c:pt>
                <c:pt idx="2013">
                  <c:v>1.0128943676531901</c:v>
                </c:pt>
                <c:pt idx="2014">
                  <c:v>1.0128943676531901</c:v>
                </c:pt>
                <c:pt idx="2015">
                  <c:v>1.0149374904917301</c:v>
                </c:pt>
                <c:pt idx="2016">
                  <c:v>1.0149374904917301</c:v>
                </c:pt>
                <c:pt idx="2017">
                  <c:v>1.0166396830566899</c:v>
                </c:pt>
                <c:pt idx="2018">
                  <c:v>1.0166396830566899</c:v>
                </c:pt>
                <c:pt idx="2019">
                  <c:v>1.0166414682070899</c:v>
                </c:pt>
                <c:pt idx="2020">
                  <c:v>1.0166414682070899</c:v>
                </c:pt>
                <c:pt idx="2021">
                  <c:v>1.0170096407007501</c:v>
                </c:pt>
                <c:pt idx="2022">
                  <c:v>1.0170096407007501</c:v>
                </c:pt>
                <c:pt idx="2023">
                  <c:v>1.01712280122804</c:v>
                </c:pt>
                <c:pt idx="2024">
                  <c:v>1.01712280122804</c:v>
                </c:pt>
                <c:pt idx="2025">
                  <c:v>1.01726148422264</c:v>
                </c:pt>
                <c:pt idx="2026">
                  <c:v>1.01726148422264</c:v>
                </c:pt>
                <c:pt idx="2027">
                  <c:v>1.0182665367050301</c:v>
                </c:pt>
                <c:pt idx="2028">
                  <c:v>1.0182665367050301</c:v>
                </c:pt>
                <c:pt idx="2029">
                  <c:v>1.0189448273692101</c:v>
                </c:pt>
                <c:pt idx="2030">
                  <c:v>1.0189448273692101</c:v>
                </c:pt>
                <c:pt idx="2031">
                  <c:v>1.0196715709598601</c:v>
                </c:pt>
                <c:pt idx="2032">
                  <c:v>1.0196715709598601</c:v>
                </c:pt>
                <c:pt idx="2033">
                  <c:v>1.02483185068809</c:v>
                </c:pt>
                <c:pt idx="2034">
                  <c:v>1.02483185068809</c:v>
                </c:pt>
                <c:pt idx="2035">
                  <c:v>1.0254959031274999</c:v>
                </c:pt>
                <c:pt idx="2036">
                  <c:v>1.0254959031274999</c:v>
                </c:pt>
                <c:pt idx="2037">
                  <c:v>1.02579996983605</c:v>
                </c:pt>
                <c:pt idx="2038">
                  <c:v>1.02579996983605</c:v>
                </c:pt>
                <c:pt idx="2039">
                  <c:v>1.02639919181185</c:v>
                </c:pt>
                <c:pt idx="2040">
                  <c:v>1.02639919181185</c:v>
                </c:pt>
                <c:pt idx="2041">
                  <c:v>1.0287491820182499</c:v>
                </c:pt>
                <c:pt idx="2042">
                  <c:v>1.0287491820182499</c:v>
                </c:pt>
                <c:pt idx="2043">
                  <c:v>1.0330781160773801</c:v>
                </c:pt>
                <c:pt idx="2044">
                  <c:v>1.0330781160773801</c:v>
                </c:pt>
                <c:pt idx="2045">
                  <c:v>1.03445097109034</c:v>
                </c:pt>
                <c:pt idx="2046">
                  <c:v>1.03445097109034</c:v>
                </c:pt>
                <c:pt idx="2047">
                  <c:v>1.03696836481961</c:v>
                </c:pt>
                <c:pt idx="2048">
                  <c:v>1.03696836481961</c:v>
                </c:pt>
                <c:pt idx="2049">
                  <c:v>1.0370648482377001</c:v>
                </c:pt>
                <c:pt idx="2050">
                  <c:v>1.0370648482377001</c:v>
                </c:pt>
                <c:pt idx="2051">
                  <c:v>1.03766582899149</c:v>
                </c:pt>
                <c:pt idx="2052">
                  <c:v>1.03766582899149</c:v>
                </c:pt>
                <c:pt idx="2053">
                  <c:v>1.0379621034770801</c:v>
                </c:pt>
                <c:pt idx="2054">
                  <c:v>1.0379621034770801</c:v>
                </c:pt>
                <c:pt idx="2055">
                  <c:v>1.0388662109003499</c:v>
                </c:pt>
                <c:pt idx="2056">
                  <c:v>1.0388662109003499</c:v>
                </c:pt>
                <c:pt idx="2057">
                  <c:v>1.03978188087186</c:v>
                </c:pt>
                <c:pt idx="2058">
                  <c:v>1.03978188087186</c:v>
                </c:pt>
                <c:pt idx="2059">
                  <c:v>1.04196412042626</c:v>
                </c:pt>
                <c:pt idx="2060">
                  <c:v>1.04196412042626</c:v>
                </c:pt>
                <c:pt idx="2061">
                  <c:v>1.0421223000908</c:v>
                </c:pt>
                <c:pt idx="2062">
                  <c:v>1.0421223000908</c:v>
                </c:pt>
                <c:pt idx="2063">
                  <c:v>1.0428384330588201</c:v>
                </c:pt>
                <c:pt idx="2064">
                  <c:v>1.0428384330588201</c:v>
                </c:pt>
                <c:pt idx="2065">
                  <c:v>1.04335984800516</c:v>
                </c:pt>
                <c:pt idx="2066">
                  <c:v>1.04335984800516</c:v>
                </c:pt>
                <c:pt idx="2067">
                  <c:v>1.04371630598478</c:v>
                </c:pt>
                <c:pt idx="2068">
                  <c:v>1.04371630598478</c:v>
                </c:pt>
                <c:pt idx="2069">
                  <c:v>1.04431243024689</c:v>
                </c:pt>
                <c:pt idx="2070">
                  <c:v>1.04431243024689</c:v>
                </c:pt>
                <c:pt idx="2071">
                  <c:v>1.0465455206307199</c:v>
                </c:pt>
                <c:pt idx="2072">
                  <c:v>1.0465455206307199</c:v>
                </c:pt>
                <c:pt idx="2073">
                  <c:v>1.0466323871634999</c:v>
                </c:pt>
                <c:pt idx="2074">
                  <c:v>1.0466323871634999</c:v>
                </c:pt>
                <c:pt idx="2075">
                  <c:v>1.05050170191286</c:v>
                </c:pt>
                <c:pt idx="2076">
                  <c:v>1.05050170191286</c:v>
                </c:pt>
                <c:pt idx="2077">
                  <c:v>1.0517063237837301</c:v>
                </c:pt>
                <c:pt idx="2078">
                  <c:v>1.0517063237837301</c:v>
                </c:pt>
                <c:pt idx="2079">
                  <c:v>1.0543624757719201</c:v>
                </c:pt>
                <c:pt idx="2080">
                  <c:v>1.0543624757719201</c:v>
                </c:pt>
                <c:pt idx="2081">
                  <c:v>1.05605911367219</c:v>
                </c:pt>
                <c:pt idx="2082">
                  <c:v>1.05605911367219</c:v>
                </c:pt>
                <c:pt idx="2083">
                  <c:v>1.05686878184135</c:v>
                </c:pt>
                <c:pt idx="2084">
                  <c:v>1.05686878184135</c:v>
                </c:pt>
                <c:pt idx="2085">
                  <c:v>1.05798009305319</c:v>
                </c:pt>
                <c:pt idx="2086">
                  <c:v>1.05798009305319</c:v>
                </c:pt>
                <c:pt idx="2087">
                  <c:v>1.0594860157174599</c:v>
                </c:pt>
                <c:pt idx="2088">
                  <c:v>1.0594860157174599</c:v>
                </c:pt>
                <c:pt idx="2089">
                  <c:v>1.0601738787711701</c:v>
                </c:pt>
                <c:pt idx="2090">
                  <c:v>1.0601738787711701</c:v>
                </c:pt>
                <c:pt idx="2091">
                  <c:v>1.0603386743713801</c:v>
                </c:pt>
                <c:pt idx="2092">
                  <c:v>1.0603386743713801</c:v>
                </c:pt>
                <c:pt idx="2093">
                  <c:v>1.06052694318878</c:v>
                </c:pt>
                <c:pt idx="2094">
                  <c:v>1.06052694318878</c:v>
                </c:pt>
                <c:pt idx="2095">
                  <c:v>1.06110046783252</c:v>
                </c:pt>
                <c:pt idx="2096">
                  <c:v>1.06110046783252</c:v>
                </c:pt>
                <c:pt idx="2097">
                  <c:v>1.0619054033341</c:v>
                </c:pt>
                <c:pt idx="2098">
                  <c:v>1.0619054033341</c:v>
                </c:pt>
                <c:pt idx="2099">
                  <c:v>1.0626625689661899</c:v>
                </c:pt>
                <c:pt idx="2100">
                  <c:v>1.0626625689661899</c:v>
                </c:pt>
                <c:pt idx="2101">
                  <c:v>1.06269015353164</c:v>
                </c:pt>
                <c:pt idx="2102">
                  <c:v>1.06269015353164</c:v>
                </c:pt>
                <c:pt idx="2103">
                  <c:v>1.0647259453103199</c:v>
                </c:pt>
                <c:pt idx="2104">
                  <c:v>1.0647259453103199</c:v>
                </c:pt>
                <c:pt idx="2105">
                  <c:v>1.06533927706904</c:v>
                </c:pt>
                <c:pt idx="2106">
                  <c:v>1.06533927706904</c:v>
                </c:pt>
                <c:pt idx="2107">
                  <c:v>1.0663831940041999</c:v>
                </c:pt>
                <c:pt idx="2108">
                  <c:v>1.0663831940041999</c:v>
                </c:pt>
                <c:pt idx="2109">
                  <c:v>1.0678729251712999</c:v>
                </c:pt>
                <c:pt idx="2110">
                  <c:v>1.0678729251712999</c:v>
                </c:pt>
                <c:pt idx="2111">
                  <c:v>1.0686410172449401</c:v>
                </c:pt>
                <c:pt idx="2112">
                  <c:v>1.0686410172449401</c:v>
                </c:pt>
                <c:pt idx="2113">
                  <c:v>1.0691356158271501</c:v>
                </c:pt>
                <c:pt idx="2114">
                  <c:v>1.0691356158271501</c:v>
                </c:pt>
                <c:pt idx="2115">
                  <c:v>1.0696391345673</c:v>
                </c:pt>
                <c:pt idx="2116">
                  <c:v>1.0696391345673</c:v>
                </c:pt>
                <c:pt idx="2117">
                  <c:v>1.0697518538000399</c:v>
                </c:pt>
                <c:pt idx="2118">
                  <c:v>1.0697518538000399</c:v>
                </c:pt>
                <c:pt idx="2119">
                  <c:v>1.0699215567154901</c:v>
                </c:pt>
                <c:pt idx="2120">
                  <c:v>1.0699215567154901</c:v>
                </c:pt>
                <c:pt idx="2121">
                  <c:v>1.0718519823449799</c:v>
                </c:pt>
                <c:pt idx="2122">
                  <c:v>1.0718519823449799</c:v>
                </c:pt>
                <c:pt idx="2123">
                  <c:v>1.0758186814842099</c:v>
                </c:pt>
                <c:pt idx="2124">
                  <c:v>1.0758186814842099</c:v>
                </c:pt>
                <c:pt idx="2125">
                  <c:v>1.07636390369485</c:v>
                </c:pt>
                <c:pt idx="2126">
                  <c:v>1.07636390369485</c:v>
                </c:pt>
                <c:pt idx="2127">
                  <c:v>1.0820783678191801</c:v>
                </c:pt>
                <c:pt idx="2128">
                  <c:v>1.0820783678191801</c:v>
                </c:pt>
                <c:pt idx="2129">
                  <c:v>1.0850837719506901</c:v>
                </c:pt>
                <c:pt idx="2130">
                  <c:v>1.0850837719506901</c:v>
                </c:pt>
                <c:pt idx="2131">
                  <c:v>1.0852135739054001</c:v>
                </c:pt>
                <c:pt idx="2132">
                  <c:v>1.0852135739054001</c:v>
                </c:pt>
                <c:pt idx="2133">
                  <c:v>1.0859439763994001</c:v>
                </c:pt>
                <c:pt idx="2134">
                  <c:v>1.0859439763994001</c:v>
                </c:pt>
                <c:pt idx="2135">
                  <c:v>1.08735231931456</c:v>
                </c:pt>
                <c:pt idx="2136">
                  <c:v>1.08735231931456</c:v>
                </c:pt>
                <c:pt idx="2137">
                  <c:v>1.0891576177104401</c:v>
                </c:pt>
                <c:pt idx="2138">
                  <c:v>1.0891576177104401</c:v>
                </c:pt>
                <c:pt idx="2139">
                  <c:v>1.09063970140249</c:v>
                </c:pt>
                <c:pt idx="2140">
                  <c:v>1.09063970140249</c:v>
                </c:pt>
                <c:pt idx="2141">
                  <c:v>1.09262681443854</c:v>
                </c:pt>
                <c:pt idx="2142">
                  <c:v>1.09262681443854</c:v>
                </c:pt>
                <c:pt idx="2143">
                  <c:v>1.0940089888493401</c:v>
                </c:pt>
                <c:pt idx="2144">
                  <c:v>1.0940089888493401</c:v>
                </c:pt>
                <c:pt idx="2145">
                  <c:v>1.0975797178746201</c:v>
                </c:pt>
                <c:pt idx="2146">
                  <c:v>1.0975797178746201</c:v>
                </c:pt>
                <c:pt idx="2147">
                  <c:v>1.09771593372308</c:v>
                </c:pt>
                <c:pt idx="2148">
                  <c:v>1.09771593372308</c:v>
                </c:pt>
                <c:pt idx="2149">
                  <c:v>1.0984681673779</c:v>
                </c:pt>
                <c:pt idx="2150">
                  <c:v>1.0984681673779</c:v>
                </c:pt>
                <c:pt idx="2151">
                  <c:v>1.0986789096320599</c:v>
                </c:pt>
                <c:pt idx="2152">
                  <c:v>1.0986789096320599</c:v>
                </c:pt>
                <c:pt idx="2153">
                  <c:v>1.09897006220149</c:v>
                </c:pt>
                <c:pt idx="2154">
                  <c:v>1.09897006220149</c:v>
                </c:pt>
                <c:pt idx="2155">
                  <c:v>1.09970074087404</c:v>
                </c:pt>
                <c:pt idx="2156">
                  <c:v>1.09970074087404</c:v>
                </c:pt>
                <c:pt idx="2157">
                  <c:v>1.10316746761087</c:v>
                </c:pt>
                <c:pt idx="2158">
                  <c:v>1.10316746761087</c:v>
                </c:pt>
                <c:pt idx="2159">
                  <c:v>1.1035701592828899</c:v>
                </c:pt>
                <c:pt idx="2160">
                  <c:v>1.1035701592828899</c:v>
                </c:pt>
                <c:pt idx="2161">
                  <c:v>1.1043313605137299</c:v>
                </c:pt>
                <c:pt idx="2162">
                  <c:v>1.1043313605137299</c:v>
                </c:pt>
                <c:pt idx="2163">
                  <c:v>1.1059389675490701</c:v>
                </c:pt>
                <c:pt idx="2164">
                  <c:v>1.1059389675490701</c:v>
                </c:pt>
                <c:pt idx="2165">
                  <c:v>1.1073094806896899</c:v>
                </c:pt>
                <c:pt idx="2166">
                  <c:v>1.1073094806896899</c:v>
                </c:pt>
                <c:pt idx="2167">
                  <c:v>1.10744796690354</c:v>
                </c:pt>
                <c:pt idx="2168">
                  <c:v>1.10744796690354</c:v>
                </c:pt>
                <c:pt idx="2169">
                  <c:v>1.1082903668267301</c:v>
                </c:pt>
                <c:pt idx="2170">
                  <c:v>1.1082903668267301</c:v>
                </c:pt>
                <c:pt idx="2171">
                  <c:v>1.1090109384581801</c:v>
                </c:pt>
                <c:pt idx="2172">
                  <c:v>1.1090109384581801</c:v>
                </c:pt>
                <c:pt idx="2173">
                  <c:v>1.1102923159190401</c:v>
                </c:pt>
                <c:pt idx="2174">
                  <c:v>1.1102923159190401</c:v>
                </c:pt>
                <c:pt idx="2175">
                  <c:v>1.1109917991384599</c:v>
                </c:pt>
                <c:pt idx="2176">
                  <c:v>1.1109917991384599</c:v>
                </c:pt>
                <c:pt idx="2177">
                  <c:v>1.1114359342911599</c:v>
                </c:pt>
                <c:pt idx="2178">
                  <c:v>1.1114359342911599</c:v>
                </c:pt>
                <c:pt idx="2179">
                  <c:v>1.1117379007984001</c:v>
                </c:pt>
                <c:pt idx="2180">
                  <c:v>1.1117379007984001</c:v>
                </c:pt>
                <c:pt idx="2181">
                  <c:v>1.1118244539667199</c:v>
                </c:pt>
                <c:pt idx="2182">
                  <c:v>1.1118244539667199</c:v>
                </c:pt>
                <c:pt idx="2183">
                  <c:v>1.11325563085649</c:v>
                </c:pt>
                <c:pt idx="2184">
                  <c:v>1.11325563085649</c:v>
                </c:pt>
                <c:pt idx="2185">
                  <c:v>1.11381490080135</c:v>
                </c:pt>
                <c:pt idx="2186">
                  <c:v>1.11381490080135</c:v>
                </c:pt>
                <c:pt idx="2187">
                  <c:v>1.1144697802083401</c:v>
                </c:pt>
                <c:pt idx="2188">
                  <c:v>1.1144697802083401</c:v>
                </c:pt>
                <c:pt idx="2189">
                  <c:v>1.1149331736091801</c:v>
                </c:pt>
                <c:pt idx="2190">
                  <c:v>1.1149331736091801</c:v>
                </c:pt>
                <c:pt idx="2191">
                  <c:v>1.1156815997473599</c:v>
                </c:pt>
                <c:pt idx="2192">
                  <c:v>1.1156815997473599</c:v>
                </c:pt>
                <c:pt idx="2193">
                  <c:v>1.11697651863448</c:v>
                </c:pt>
                <c:pt idx="2194">
                  <c:v>1.11697651863448</c:v>
                </c:pt>
                <c:pt idx="2195">
                  <c:v>1.1170502232356601</c:v>
                </c:pt>
                <c:pt idx="2196">
                  <c:v>1.1170502232356601</c:v>
                </c:pt>
                <c:pt idx="2197">
                  <c:v>1.11754598663135</c:v>
                </c:pt>
                <c:pt idx="2198">
                  <c:v>1.11754598663135</c:v>
                </c:pt>
                <c:pt idx="2199">
                  <c:v>1.1178642448615299</c:v>
                </c:pt>
                <c:pt idx="2200">
                  <c:v>1.1178642448615299</c:v>
                </c:pt>
                <c:pt idx="2201">
                  <c:v>1.1207194823316999</c:v>
                </c:pt>
                <c:pt idx="2202">
                  <c:v>1.1207194823316999</c:v>
                </c:pt>
                <c:pt idx="2203">
                  <c:v>1.1224583056408199</c:v>
                </c:pt>
                <c:pt idx="2204">
                  <c:v>1.1224583056408199</c:v>
                </c:pt>
                <c:pt idx="2205">
                  <c:v>1.1247481372163</c:v>
                </c:pt>
                <c:pt idx="2206">
                  <c:v>1.1247481372163</c:v>
                </c:pt>
                <c:pt idx="2207">
                  <c:v>1.1251105260951699</c:v>
                </c:pt>
                <c:pt idx="2208">
                  <c:v>1.1251105260951699</c:v>
                </c:pt>
                <c:pt idx="2209">
                  <c:v>1.12629325535083</c:v>
                </c:pt>
                <c:pt idx="2210">
                  <c:v>1.12629325535083</c:v>
                </c:pt>
                <c:pt idx="2211">
                  <c:v>1.1265065971988</c:v>
                </c:pt>
                <c:pt idx="2212">
                  <c:v>1.1265065971988</c:v>
                </c:pt>
                <c:pt idx="2213">
                  <c:v>1.1279761815459699</c:v>
                </c:pt>
                <c:pt idx="2214">
                  <c:v>1.1279761815459699</c:v>
                </c:pt>
                <c:pt idx="2215">
                  <c:v>1.12842643530743</c:v>
                </c:pt>
                <c:pt idx="2216">
                  <c:v>1.12842643530743</c:v>
                </c:pt>
                <c:pt idx="2217">
                  <c:v>1.1302448172088999</c:v>
                </c:pt>
                <c:pt idx="2218">
                  <c:v>1.1302448172088999</c:v>
                </c:pt>
                <c:pt idx="2219">
                  <c:v>1.13134115484959</c:v>
                </c:pt>
                <c:pt idx="2220">
                  <c:v>1.13134115484959</c:v>
                </c:pt>
                <c:pt idx="2221">
                  <c:v>1.1325446201798799</c:v>
                </c:pt>
                <c:pt idx="2222">
                  <c:v>1.1325446201798799</c:v>
                </c:pt>
                <c:pt idx="2223">
                  <c:v>1.13358254932194</c:v>
                </c:pt>
                <c:pt idx="2224">
                  <c:v>1.13358254932194</c:v>
                </c:pt>
                <c:pt idx="2225">
                  <c:v>1.13388109770227</c:v>
                </c:pt>
                <c:pt idx="2226">
                  <c:v>1.13388109770227</c:v>
                </c:pt>
                <c:pt idx="2227">
                  <c:v>1.1340036963102</c:v>
                </c:pt>
                <c:pt idx="2228">
                  <c:v>1.1340036963102</c:v>
                </c:pt>
                <c:pt idx="2229">
                  <c:v>1.13425691500824</c:v>
                </c:pt>
                <c:pt idx="2230">
                  <c:v>1.13425691500824</c:v>
                </c:pt>
                <c:pt idx="2231">
                  <c:v>1.13446661606284</c:v>
                </c:pt>
                <c:pt idx="2232">
                  <c:v>1.13446661606284</c:v>
                </c:pt>
                <c:pt idx="2233">
                  <c:v>1.13483238593914</c:v>
                </c:pt>
                <c:pt idx="2234">
                  <c:v>1.13483238593914</c:v>
                </c:pt>
                <c:pt idx="2235">
                  <c:v>1.1355907209382201</c:v>
                </c:pt>
                <c:pt idx="2236">
                  <c:v>1.1355907209382201</c:v>
                </c:pt>
                <c:pt idx="2237">
                  <c:v>1.13612894061572</c:v>
                </c:pt>
                <c:pt idx="2238">
                  <c:v>1.13612894061572</c:v>
                </c:pt>
                <c:pt idx="2239">
                  <c:v>1.1365225289452701</c:v>
                </c:pt>
                <c:pt idx="2240">
                  <c:v>1.1365225289452701</c:v>
                </c:pt>
                <c:pt idx="2241">
                  <c:v>1.1372059964786501</c:v>
                </c:pt>
                <c:pt idx="2242">
                  <c:v>1.1372059964786501</c:v>
                </c:pt>
                <c:pt idx="2243">
                  <c:v>1.1385116212135</c:v>
                </c:pt>
                <c:pt idx="2244">
                  <c:v>1.1385116212135</c:v>
                </c:pt>
                <c:pt idx="2245">
                  <c:v>1.1395338505586099</c:v>
                </c:pt>
                <c:pt idx="2246">
                  <c:v>1.1395338505586099</c:v>
                </c:pt>
                <c:pt idx="2247">
                  <c:v>1.1409578085357299</c:v>
                </c:pt>
                <c:pt idx="2248">
                  <c:v>1.1409578085357299</c:v>
                </c:pt>
                <c:pt idx="2249">
                  <c:v>1.14118249627991</c:v>
                </c:pt>
                <c:pt idx="2250">
                  <c:v>1.14118249627991</c:v>
                </c:pt>
                <c:pt idx="2251">
                  <c:v>1.14182039585912</c:v>
                </c:pt>
                <c:pt idx="2252">
                  <c:v>1.14182039585912</c:v>
                </c:pt>
                <c:pt idx="2253">
                  <c:v>1.1454681702947</c:v>
                </c:pt>
                <c:pt idx="2254">
                  <c:v>1.1454681702947</c:v>
                </c:pt>
                <c:pt idx="2255">
                  <c:v>1.1476591017044599</c:v>
                </c:pt>
                <c:pt idx="2256">
                  <c:v>1.1476591017044599</c:v>
                </c:pt>
                <c:pt idx="2257">
                  <c:v>1.1507277089021</c:v>
                </c:pt>
                <c:pt idx="2258">
                  <c:v>1.1507277089021</c:v>
                </c:pt>
                <c:pt idx="2259">
                  <c:v>1.15238911563984</c:v>
                </c:pt>
                <c:pt idx="2260">
                  <c:v>1.15238911563984</c:v>
                </c:pt>
                <c:pt idx="2261">
                  <c:v>1.1524068274632999</c:v>
                </c:pt>
                <c:pt idx="2262">
                  <c:v>1.1524068274632999</c:v>
                </c:pt>
                <c:pt idx="2263">
                  <c:v>1.1537706064539399</c:v>
                </c:pt>
                <c:pt idx="2264">
                  <c:v>1.1537706064539399</c:v>
                </c:pt>
                <c:pt idx="2265">
                  <c:v>1.1543908237702201</c:v>
                </c:pt>
                <c:pt idx="2266">
                  <c:v>1.1543908237702201</c:v>
                </c:pt>
                <c:pt idx="2267">
                  <c:v>1.1558889957526099</c:v>
                </c:pt>
                <c:pt idx="2268">
                  <c:v>1.1558889957526099</c:v>
                </c:pt>
                <c:pt idx="2269">
                  <c:v>1.1560846828771101</c:v>
                </c:pt>
                <c:pt idx="2270">
                  <c:v>1.1560846828771101</c:v>
                </c:pt>
                <c:pt idx="2271">
                  <c:v>1.1567637999098901</c:v>
                </c:pt>
                <c:pt idx="2272">
                  <c:v>1.1567637999098901</c:v>
                </c:pt>
                <c:pt idx="2273">
                  <c:v>1.16025212729859</c:v>
                </c:pt>
                <c:pt idx="2274">
                  <c:v>1.16025212729859</c:v>
                </c:pt>
                <c:pt idx="2275">
                  <c:v>1.1616557412933399</c:v>
                </c:pt>
                <c:pt idx="2276">
                  <c:v>1.1616557412933399</c:v>
                </c:pt>
                <c:pt idx="2277">
                  <c:v>1.1629536027072001</c:v>
                </c:pt>
                <c:pt idx="2278">
                  <c:v>1.1629536027072001</c:v>
                </c:pt>
                <c:pt idx="2279">
                  <c:v>1.16364552183459</c:v>
                </c:pt>
                <c:pt idx="2280">
                  <c:v>1.16364552183459</c:v>
                </c:pt>
                <c:pt idx="2281">
                  <c:v>1.1641697348565501</c:v>
                </c:pt>
                <c:pt idx="2282">
                  <c:v>1.1641697348565501</c:v>
                </c:pt>
                <c:pt idx="2283">
                  <c:v>1.1645312006724999</c:v>
                </c:pt>
                <c:pt idx="2284">
                  <c:v>1.1645312006724999</c:v>
                </c:pt>
                <c:pt idx="2285">
                  <c:v>1.16549624859645</c:v>
                </c:pt>
                <c:pt idx="2286">
                  <c:v>1.16549624859645</c:v>
                </c:pt>
                <c:pt idx="2287">
                  <c:v>1.16634073274098</c:v>
                </c:pt>
                <c:pt idx="2288">
                  <c:v>1.16634073274098</c:v>
                </c:pt>
                <c:pt idx="2289">
                  <c:v>1.1666391003390499</c:v>
                </c:pt>
                <c:pt idx="2290">
                  <c:v>1.1666391003390499</c:v>
                </c:pt>
                <c:pt idx="2291">
                  <c:v>1.16677026898022</c:v>
                </c:pt>
                <c:pt idx="2292">
                  <c:v>1.16677026898022</c:v>
                </c:pt>
                <c:pt idx="2293">
                  <c:v>1.16714826534731</c:v>
                </c:pt>
                <c:pt idx="2294">
                  <c:v>1.16714826534731</c:v>
                </c:pt>
                <c:pt idx="2295">
                  <c:v>1.1700973581448899</c:v>
                </c:pt>
                <c:pt idx="2296">
                  <c:v>1.1700973581448899</c:v>
                </c:pt>
                <c:pt idx="2297">
                  <c:v>1.1711687053900699</c:v>
                </c:pt>
                <c:pt idx="2298">
                  <c:v>1.1711687053900699</c:v>
                </c:pt>
                <c:pt idx="2299">
                  <c:v>1.1712668711269101</c:v>
                </c:pt>
                <c:pt idx="2300">
                  <c:v>1.1712668711269101</c:v>
                </c:pt>
                <c:pt idx="2301">
                  <c:v>1.1740392004850599</c:v>
                </c:pt>
                <c:pt idx="2302">
                  <c:v>1.1740392004850599</c:v>
                </c:pt>
                <c:pt idx="2303">
                  <c:v>1.1744313770011501</c:v>
                </c:pt>
                <c:pt idx="2304">
                  <c:v>1.1744313770011501</c:v>
                </c:pt>
                <c:pt idx="2305">
                  <c:v>1.17474664007242</c:v>
                </c:pt>
                <c:pt idx="2306">
                  <c:v>1.17474664007242</c:v>
                </c:pt>
                <c:pt idx="2307">
                  <c:v>1.1763011939824299</c:v>
                </c:pt>
                <c:pt idx="2308">
                  <c:v>1.1763011939824299</c:v>
                </c:pt>
                <c:pt idx="2309">
                  <c:v>1.1763479270856601</c:v>
                </c:pt>
                <c:pt idx="2310">
                  <c:v>1.1763479270856601</c:v>
                </c:pt>
                <c:pt idx="2311">
                  <c:v>1.1784356829417799</c:v>
                </c:pt>
                <c:pt idx="2312">
                  <c:v>1.1784356829417799</c:v>
                </c:pt>
                <c:pt idx="2313">
                  <c:v>1.1808351086120299</c:v>
                </c:pt>
                <c:pt idx="2314">
                  <c:v>1.1808351086120299</c:v>
                </c:pt>
                <c:pt idx="2315">
                  <c:v>1.18150807510336</c:v>
                </c:pt>
                <c:pt idx="2316">
                  <c:v>1.18150807510336</c:v>
                </c:pt>
                <c:pt idx="2317">
                  <c:v>1.18238679653038</c:v>
                </c:pt>
                <c:pt idx="2318">
                  <c:v>1.18238679653038</c:v>
                </c:pt>
                <c:pt idx="2319">
                  <c:v>1.182666833691</c:v>
                </c:pt>
                <c:pt idx="2320">
                  <c:v>1.182666833691</c:v>
                </c:pt>
                <c:pt idx="2321">
                  <c:v>1.1854644707470601</c:v>
                </c:pt>
                <c:pt idx="2322">
                  <c:v>1.1854644707470601</c:v>
                </c:pt>
                <c:pt idx="2323">
                  <c:v>1.18547188788678</c:v>
                </c:pt>
                <c:pt idx="2324">
                  <c:v>1.18547188788678</c:v>
                </c:pt>
                <c:pt idx="2325">
                  <c:v>1.1860029714767599</c:v>
                </c:pt>
                <c:pt idx="2326">
                  <c:v>1.1860029714767599</c:v>
                </c:pt>
                <c:pt idx="2327">
                  <c:v>1.18636252615659</c:v>
                </c:pt>
                <c:pt idx="2328">
                  <c:v>1.18636252615659</c:v>
                </c:pt>
                <c:pt idx="2329">
                  <c:v>1.1868296600825701</c:v>
                </c:pt>
                <c:pt idx="2330">
                  <c:v>1.1868296600825701</c:v>
                </c:pt>
                <c:pt idx="2331">
                  <c:v>1.18737983232087</c:v>
                </c:pt>
                <c:pt idx="2332">
                  <c:v>1.18737983232087</c:v>
                </c:pt>
                <c:pt idx="2333">
                  <c:v>1.1882165923646599</c:v>
                </c:pt>
                <c:pt idx="2334">
                  <c:v>1.1882165923646599</c:v>
                </c:pt>
                <c:pt idx="2335">
                  <c:v>1.1902074095686599</c:v>
                </c:pt>
                <c:pt idx="2336">
                  <c:v>1.1902074095686599</c:v>
                </c:pt>
                <c:pt idx="2337">
                  <c:v>1.1933959899830899</c:v>
                </c:pt>
                <c:pt idx="2338">
                  <c:v>1.1933959899830899</c:v>
                </c:pt>
                <c:pt idx="2339">
                  <c:v>1.19352024021982</c:v>
                </c:pt>
                <c:pt idx="2340">
                  <c:v>1.19352024021982</c:v>
                </c:pt>
                <c:pt idx="2341">
                  <c:v>1.1972013795582199</c:v>
                </c:pt>
                <c:pt idx="2342">
                  <c:v>1.1972013795582199</c:v>
                </c:pt>
                <c:pt idx="2343">
                  <c:v>1.19804728902558</c:v>
                </c:pt>
                <c:pt idx="2344">
                  <c:v>1.19804728902558</c:v>
                </c:pt>
                <c:pt idx="2345">
                  <c:v>1.1982528123010801</c:v>
                </c:pt>
                <c:pt idx="2346">
                  <c:v>1.1982528123010801</c:v>
                </c:pt>
                <c:pt idx="2347">
                  <c:v>1.1998030568553799</c:v>
                </c:pt>
                <c:pt idx="2348">
                  <c:v>1.1998030568553799</c:v>
                </c:pt>
                <c:pt idx="2349">
                  <c:v>1.20294531426885</c:v>
                </c:pt>
                <c:pt idx="2350">
                  <c:v>1.20294531426885</c:v>
                </c:pt>
                <c:pt idx="2351">
                  <c:v>1.2030183985859599</c:v>
                </c:pt>
                <c:pt idx="2352">
                  <c:v>1.2030183985859599</c:v>
                </c:pt>
                <c:pt idx="2353">
                  <c:v>1.2037075811695099</c:v>
                </c:pt>
                <c:pt idx="2354">
                  <c:v>1.2037075811695099</c:v>
                </c:pt>
                <c:pt idx="2355">
                  <c:v>1.2042049565383399</c:v>
                </c:pt>
                <c:pt idx="2356">
                  <c:v>1.2042049565383399</c:v>
                </c:pt>
                <c:pt idx="2357">
                  <c:v>1.20500973775167</c:v>
                </c:pt>
                <c:pt idx="2358">
                  <c:v>1.20500973775167</c:v>
                </c:pt>
                <c:pt idx="2359">
                  <c:v>1.2056718347964099</c:v>
                </c:pt>
                <c:pt idx="2360">
                  <c:v>1.2056718347964099</c:v>
                </c:pt>
                <c:pt idx="2361">
                  <c:v>1.2065087674817601</c:v>
                </c:pt>
                <c:pt idx="2362">
                  <c:v>1.2065087674817601</c:v>
                </c:pt>
                <c:pt idx="2363">
                  <c:v>1.20817590163055</c:v>
                </c:pt>
                <c:pt idx="2364">
                  <c:v>1.20817590163055</c:v>
                </c:pt>
                <c:pt idx="2365">
                  <c:v>1.2089566006575201</c:v>
                </c:pt>
                <c:pt idx="2366">
                  <c:v>1.2089566006575201</c:v>
                </c:pt>
                <c:pt idx="2367">
                  <c:v>1.20982153297747</c:v>
                </c:pt>
                <c:pt idx="2368">
                  <c:v>1.20982153297747</c:v>
                </c:pt>
                <c:pt idx="2369">
                  <c:v>1.21229460098773</c:v>
                </c:pt>
                <c:pt idx="2370">
                  <c:v>1.21229460098773</c:v>
                </c:pt>
                <c:pt idx="2371">
                  <c:v>1.21237710907084</c:v>
                </c:pt>
                <c:pt idx="2372">
                  <c:v>1.21237710907084</c:v>
                </c:pt>
                <c:pt idx="2373">
                  <c:v>1.2137816910642101</c:v>
                </c:pt>
                <c:pt idx="2374">
                  <c:v>1.2137816910642101</c:v>
                </c:pt>
                <c:pt idx="2375">
                  <c:v>1.21569019131893</c:v>
                </c:pt>
                <c:pt idx="2376">
                  <c:v>1.21569019131893</c:v>
                </c:pt>
                <c:pt idx="2377">
                  <c:v>1.21682164007146</c:v>
                </c:pt>
                <c:pt idx="2378">
                  <c:v>1.21682164007146</c:v>
                </c:pt>
                <c:pt idx="2379">
                  <c:v>1.21744075439463</c:v>
                </c:pt>
                <c:pt idx="2380">
                  <c:v>1.21744075439463</c:v>
                </c:pt>
                <c:pt idx="2381">
                  <c:v>1.2179045851827499</c:v>
                </c:pt>
                <c:pt idx="2382">
                  <c:v>1.2179045851827499</c:v>
                </c:pt>
                <c:pt idx="2383">
                  <c:v>1.2201658175596899</c:v>
                </c:pt>
                <c:pt idx="2384">
                  <c:v>1.2201658175596899</c:v>
                </c:pt>
                <c:pt idx="2385">
                  <c:v>1.2202059752996299</c:v>
                </c:pt>
                <c:pt idx="2386">
                  <c:v>1.2202059752996299</c:v>
                </c:pt>
                <c:pt idx="2387">
                  <c:v>1.2227530979137</c:v>
                </c:pt>
                <c:pt idx="2388">
                  <c:v>1.2227530979137</c:v>
                </c:pt>
                <c:pt idx="2389">
                  <c:v>1.2244938726964201</c:v>
                </c:pt>
                <c:pt idx="2390">
                  <c:v>1.2244938726964201</c:v>
                </c:pt>
                <c:pt idx="2391">
                  <c:v>1.22461496119681</c:v>
                </c:pt>
                <c:pt idx="2392">
                  <c:v>1.22461496119681</c:v>
                </c:pt>
                <c:pt idx="2393">
                  <c:v>1.2267724381968499</c:v>
                </c:pt>
                <c:pt idx="2394">
                  <c:v>1.2267724381968499</c:v>
                </c:pt>
                <c:pt idx="2395">
                  <c:v>1.2273737875968</c:v>
                </c:pt>
                <c:pt idx="2396">
                  <c:v>1.2273737875968</c:v>
                </c:pt>
                <c:pt idx="2397">
                  <c:v>1.2275926457300199</c:v>
                </c:pt>
                <c:pt idx="2398">
                  <c:v>1.2275926457300199</c:v>
                </c:pt>
                <c:pt idx="2399">
                  <c:v>1.2278372699042199</c:v>
                </c:pt>
                <c:pt idx="2400">
                  <c:v>1.2278372699042199</c:v>
                </c:pt>
                <c:pt idx="2401">
                  <c:v>1.2302541426792699</c:v>
                </c:pt>
                <c:pt idx="2402">
                  <c:v>1.2302541426792699</c:v>
                </c:pt>
                <c:pt idx="2403">
                  <c:v>1.2302568640587499</c:v>
                </c:pt>
                <c:pt idx="2404">
                  <c:v>1.2302568640587499</c:v>
                </c:pt>
                <c:pt idx="2405">
                  <c:v>1.2305563689201799</c:v>
                </c:pt>
                <c:pt idx="2406">
                  <c:v>1.2305563689201799</c:v>
                </c:pt>
                <c:pt idx="2407">
                  <c:v>1.2319034059549701</c:v>
                </c:pt>
                <c:pt idx="2408">
                  <c:v>1.2319034059549701</c:v>
                </c:pt>
                <c:pt idx="2409">
                  <c:v>1.23289336025903</c:v>
                </c:pt>
                <c:pt idx="2410">
                  <c:v>1.23289336025903</c:v>
                </c:pt>
                <c:pt idx="2411">
                  <c:v>1.2329931669807901</c:v>
                </c:pt>
                <c:pt idx="2412">
                  <c:v>1.2329931669807901</c:v>
                </c:pt>
                <c:pt idx="2413">
                  <c:v>1.23414371537463</c:v>
                </c:pt>
                <c:pt idx="2414">
                  <c:v>1.23414371537463</c:v>
                </c:pt>
                <c:pt idx="2415">
                  <c:v>1.2352899783364499</c:v>
                </c:pt>
                <c:pt idx="2416">
                  <c:v>1.2352899783364499</c:v>
                </c:pt>
                <c:pt idx="2417">
                  <c:v>1.2354593212767899</c:v>
                </c:pt>
                <c:pt idx="2418">
                  <c:v>1.2354593212767899</c:v>
                </c:pt>
                <c:pt idx="2419">
                  <c:v>1.23740622024031</c:v>
                </c:pt>
                <c:pt idx="2420">
                  <c:v>1.23740622024031</c:v>
                </c:pt>
                <c:pt idx="2421">
                  <c:v>1.2381508705316899</c:v>
                </c:pt>
                <c:pt idx="2422">
                  <c:v>1.2381508705316899</c:v>
                </c:pt>
                <c:pt idx="2423">
                  <c:v>1.23821372373153</c:v>
                </c:pt>
                <c:pt idx="2424">
                  <c:v>1.23821372373153</c:v>
                </c:pt>
                <c:pt idx="2425">
                  <c:v>1.2388836220141699</c:v>
                </c:pt>
                <c:pt idx="2426">
                  <c:v>1.2388836220141699</c:v>
                </c:pt>
                <c:pt idx="2427">
                  <c:v>1.23915620080232</c:v>
                </c:pt>
                <c:pt idx="2428">
                  <c:v>1.23915620080232</c:v>
                </c:pt>
                <c:pt idx="2429">
                  <c:v>1.23961292182257</c:v>
                </c:pt>
                <c:pt idx="2430">
                  <c:v>1.23961292182257</c:v>
                </c:pt>
                <c:pt idx="2431">
                  <c:v>1.2404333464647801</c:v>
                </c:pt>
                <c:pt idx="2432">
                  <c:v>1.2404333464647801</c:v>
                </c:pt>
                <c:pt idx="2433">
                  <c:v>1.2426742770083301</c:v>
                </c:pt>
                <c:pt idx="2434">
                  <c:v>1.2426742770083301</c:v>
                </c:pt>
                <c:pt idx="2435">
                  <c:v>1.2431059557489801</c:v>
                </c:pt>
                <c:pt idx="2436">
                  <c:v>1.2431059557489801</c:v>
                </c:pt>
                <c:pt idx="2437">
                  <c:v>1.24662269347302</c:v>
                </c:pt>
                <c:pt idx="2438">
                  <c:v>1.24662269347302</c:v>
                </c:pt>
                <c:pt idx="2439">
                  <c:v>1.2470415616513699</c:v>
                </c:pt>
                <c:pt idx="2440">
                  <c:v>1.2470415616513699</c:v>
                </c:pt>
                <c:pt idx="2441">
                  <c:v>1.2472830633404499</c:v>
                </c:pt>
                <c:pt idx="2442">
                  <c:v>1.2472830633404499</c:v>
                </c:pt>
                <c:pt idx="2443">
                  <c:v>1.2477419800538601</c:v>
                </c:pt>
                <c:pt idx="2444">
                  <c:v>1.2477419800538601</c:v>
                </c:pt>
                <c:pt idx="2445">
                  <c:v>1.2498194642809499</c:v>
                </c:pt>
                <c:pt idx="2446">
                  <c:v>1.2498194642809499</c:v>
                </c:pt>
                <c:pt idx="2447">
                  <c:v>1.25024925789861</c:v>
                </c:pt>
                <c:pt idx="2448">
                  <c:v>1.25024925789861</c:v>
                </c:pt>
                <c:pt idx="2449">
                  <c:v>1.25202233865201</c:v>
                </c:pt>
                <c:pt idx="2450">
                  <c:v>1.25202233865201</c:v>
                </c:pt>
                <c:pt idx="2451">
                  <c:v>1.2522313433141801</c:v>
                </c:pt>
                <c:pt idx="2452">
                  <c:v>1.2522313433141801</c:v>
                </c:pt>
                <c:pt idx="2453">
                  <c:v>1.2537035987587399</c:v>
                </c:pt>
                <c:pt idx="2454">
                  <c:v>1.2537035987587399</c:v>
                </c:pt>
                <c:pt idx="2455">
                  <c:v>1.2542489931715299</c:v>
                </c:pt>
                <c:pt idx="2456">
                  <c:v>1.2542489931715299</c:v>
                </c:pt>
                <c:pt idx="2457">
                  <c:v>1.254538502573</c:v>
                </c:pt>
                <c:pt idx="2458">
                  <c:v>1.254538502573</c:v>
                </c:pt>
                <c:pt idx="2459">
                  <c:v>1.25494767833244</c:v>
                </c:pt>
                <c:pt idx="2460">
                  <c:v>1.25494767833244</c:v>
                </c:pt>
                <c:pt idx="2461">
                  <c:v>1.2579359452515699</c:v>
                </c:pt>
                <c:pt idx="2462">
                  <c:v>1.2579359452515699</c:v>
                </c:pt>
                <c:pt idx="2463">
                  <c:v>1.2593304096164499</c:v>
                </c:pt>
                <c:pt idx="2464">
                  <c:v>1.2593304096164499</c:v>
                </c:pt>
                <c:pt idx="2465">
                  <c:v>1.2600481415362801</c:v>
                </c:pt>
                <c:pt idx="2466">
                  <c:v>1.2600481415362801</c:v>
                </c:pt>
                <c:pt idx="2467">
                  <c:v>1.2626006865056301</c:v>
                </c:pt>
                <c:pt idx="2468">
                  <c:v>1.2626006865056301</c:v>
                </c:pt>
                <c:pt idx="2469">
                  <c:v>1.2629029850890801</c:v>
                </c:pt>
                <c:pt idx="2470">
                  <c:v>1.2629029850890801</c:v>
                </c:pt>
                <c:pt idx="2471">
                  <c:v>1.2639477263057</c:v>
                </c:pt>
                <c:pt idx="2472">
                  <c:v>1.2639477263057</c:v>
                </c:pt>
                <c:pt idx="2473">
                  <c:v>1.2647827133701299</c:v>
                </c:pt>
                <c:pt idx="2474">
                  <c:v>1.2647827133701299</c:v>
                </c:pt>
                <c:pt idx="2475">
                  <c:v>1.26649205832981</c:v>
                </c:pt>
                <c:pt idx="2476">
                  <c:v>1.26649205832981</c:v>
                </c:pt>
                <c:pt idx="2477">
                  <c:v>1.2678455539171201</c:v>
                </c:pt>
                <c:pt idx="2478">
                  <c:v>1.2678455539171201</c:v>
                </c:pt>
                <c:pt idx="2479">
                  <c:v>1.2687709969871199</c:v>
                </c:pt>
                <c:pt idx="2480">
                  <c:v>1.2687709969871199</c:v>
                </c:pt>
                <c:pt idx="2481">
                  <c:v>1.27018755080756</c:v>
                </c:pt>
                <c:pt idx="2482">
                  <c:v>1.27018755080756</c:v>
                </c:pt>
                <c:pt idx="2483">
                  <c:v>1.2727639023462001</c:v>
                </c:pt>
                <c:pt idx="2484">
                  <c:v>1.2727639023462001</c:v>
                </c:pt>
                <c:pt idx="2485">
                  <c:v>1.27296294430797</c:v>
                </c:pt>
                <c:pt idx="2486">
                  <c:v>1.27296294430797</c:v>
                </c:pt>
                <c:pt idx="2487">
                  <c:v>1.2737324671549799</c:v>
                </c:pt>
                <c:pt idx="2488">
                  <c:v>1.2737324671549799</c:v>
                </c:pt>
                <c:pt idx="2489">
                  <c:v>1.2747028833094101</c:v>
                </c:pt>
                <c:pt idx="2490">
                  <c:v>1.2747028833094101</c:v>
                </c:pt>
                <c:pt idx="2491">
                  <c:v>1.2748844425575701</c:v>
                </c:pt>
                <c:pt idx="2492">
                  <c:v>1.2748844425575701</c:v>
                </c:pt>
                <c:pt idx="2493">
                  <c:v>1.27506178725145</c:v>
                </c:pt>
                <c:pt idx="2494">
                  <c:v>1.27506178725145</c:v>
                </c:pt>
                <c:pt idx="2495">
                  <c:v>1.27574290993183</c:v>
                </c:pt>
                <c:pt idx="2496">
                  <c:v>1.27574290993183</c:v>
                </c:pt>
                <c:pt idx="2497">
                  <c:v>1.2764742015209301</c:v>
                </c:pt>
                <c:pt idx="2498">
                  <c:v>1.2764742015209301</c:v>
                </c:pt>
                <c:pt idx="2499">
                  <c:v>1.27979101748366</c:v>
                </c:pt>
                <c:pt idx="2500">
                  <c:v>1.27979101748366</c:v>
                </c:pt>
                <c:pt idx="2501">
                  <c:v>1.2812893927500899</c:v>
                </c:pt>
                <c:pt idx="2502">
                  <c:v>1.2812893927500899</c:v>
                </c:pt>
                <c:pt idx="2503">
                  <c:v>1.2865774129279099</c:v>
                </c:pt>
                <c:pt idx="2504">
                  <c:v>1.2865774129279099</c:v>
                </c:pt>
                <c:pt idx="2505">
                  <c:v>1.28831725734378</c:v>
                </c:pt>
                <c:pt idx="2506">
                  <c:v>1.28831725734378</c:v>
                </c:pt>
                <c:pt idx="2507">
                  <c:v>1.28883215197127</c:v>
                </c:pt>
                <c:pt idx="2508">
                  <c:v>1.28883215197127</c:v>
                </c:pt>
                <c:pt idx="2509">
                  <c:v>1.28938292950732</c:v>
                </c:pt>
                <c:pt idx="2510">
                  <c:v>1.28938292950732</c:v>
                </c:pt>
                <c:pt idx="2511">
                  <c:v>1.29114433526918</c:v>
                </c:pt>
                <c:pt idx="2512">
                  <c:v>1.29114433526918</c:v>
                </c:pt>
                <c:pt idx="2513">
                  <c:v>1.2929027743566599</c:v>
                </c:pt>
                <c:pt idx="2514">
                  <c:v>1.2929027743566599</c:v>
                </c:pt>
                <c:pt idx="2515">
                  <c:v>1.2934845799733801</c:v>
                </c:pt>
                <c:pt idx="2516">
                  <c:v>1.2934845799733801</c:v>
                </c:pt>
                <c:pt idx="2517">
                  <c:v>1.2937649920971199</c:v>
                </c:pt>
                <c:pt idx="2518">
                  <c:v>1.2937649920971199</c:v>
                </c:pt>
                <c:pt idx="2519">
                  <c:v>1.2951248826753701</c:v>
                </c:pt>
                <c:pt idx="2520">
                  <c:v>1.2951248826753701</c:v>
                </c:pt>
                <c:pt idx="2521">
                  <c:v>1.29577012177111</c:v>
                </c:pt>
                <c:pt idx="2522">
                  <c:v>1.29577012177111</c:v>
                </c:pt>
                <c:pt idx="2523">
                  <c:v>1.29728324260893</c:v>
                </c:pt>
                <c:pt idx="2524">
                  <c:v>1.29728324260893</c:v>
                </c:pt>
                <c:pt idx="2525">
                  <c:v>1.30035043572357</c:v>
                </c:pt>
                <c:pt idx="2526">
                  <c:v>1.30035043572357</c:v>
                </c:pt>
                <c:pt idx="2527">
                  <c:v>1.3009690715783899</c:v>
                </c:pt>
                <c:pt idx="2528">
                  <c:v>1.3009690715783899</c:v>
                </c:pt>
                <c:pt idx="2529">
                  <c:v>1.3019238158439801</c:v>
                </c:pt>
                <c:pt idx="2530">
                  <c:v>1.3019238158439801</c:v>
                </c:pt>
                <c:pt idx="2531">
                  <c:v>1.3022088162648899</c:v>
                </c:pt>
                <c:pt idx="2532">
                  <c:v>1.3022088162648899</c:v>
                </c:pt>
                <c:pt idx="2533">
                  <c:v>1.30298554526795</c:v>
                </c:pt>
                <c:pt idx="2534">
                  <c:v>1.30298554526795</c:v>
                </c:pt>
                <c:pt idx="2535">
                  <c:v>1.30374871772582</c:v>
                </c:pt>
                <c:pt idx="2536">
                  <c:v>1.30374871772582</c:v>
                </c:pt>
                <c:pt idx="2537">
                  <c:v>1.30919524950767</c:v>
                </c:pt>
                <c:pt idx="2538">
                  <c:v>1.30919524950767</c:v>
                </c:pt>
                <c:pt idx="2539">
                  <c:v>1.3164099066181401</c:v>
                </c:pt>
                <c:pt idx="2540">
                  <c:v>1.3164099066181401</c:v>
                </c:pt>
                <c:pt idx="2541">
                  <c:v>1.31696916599942</c:v>
                </c:pt>
                <c:pt idx="2542">
                  <c:v>1.31696916599942</c:v>
                </c:pt>
                <c:pt idx="2543">
                  <c:v>1.3178424828069599</c:v>
                </c:pt>
                <c:pt idx="2544">
                  <c:v>1.3178424828069599</c:v>
                </c:pt>
                <c:pt idx="2545">
                  <c:v>1.3185151490242599</c:v>
                </c:pt>
                <c:pt idx="2546">
                  <c:v>1.3185151490242599</c:v>
                </c:pt>
                <c:pt idx="2547">
                  <c:v>1.32481641889774</c:v>
                </c:pt>
                <c:pt idx="2548">
                  <c:v>1.32481641889774</c:v>
                </c:pt>
                <c:pt idx="2549">
                  <c:v>1.33041450801956</c:v>
                </c:pt>
                <c:pt idx="2550">
                  <c:v>1.33041450801956</c:v>
                </c:pt>
                <c:pt idx="2551">
                  <c:v>1.33107005012188</c:v>
                </c:pt>
                <c:pt idx="2552">
                  <c:v>1.33107005012188</c:v>
                </c:pt>
                <c:pt idx="2553">
                  <c:v>1.33282410964165</c:v>
                </c:pt>
                <c:pt idx="2554">
                  <c:v>1.33282410964165</c:v>
                </c:pt>
                <c:pt idx="2555">
                  <c:v>1.33294336253969</c:v>
                </c:pt>
                <c:pt idx="2556">
                  <c:v>1.33294336253969</c:v>
                </c:pt>
                <c:pt idx="2557">
                  <c:v>1.3339794387586099</c:v>
                </c:pt>
                <c:pt idx="2558">
                  <c:v>1.3339794387586099</c:v>
                </c:pt>
                <c:pt idx="2559">
                  <c:v>1.3342014651879599</c:v>
                </c:pt>
                <c:pt idx="2560">
                  <c:v>1.3342014651879599</c:v>
                </c:pt>
                <c:pt idx="2561">
                  <c:v>1.3360549935483499</c:v>
                </c:pt>
                <c:pt idx="2562">
                  <c:v>1.3360549935483499</c:v>
                </c:pt>
                <c:pt idx="2563">
                  <c:v>1.33941966363721</c:v>
                </c:pt>
                <c:pt idx="2564">
                  <c:v>1.33941966363721</c:v>
                </c:pt>
                <c:pt idx="2565">
                  <c:v>1.34042316068211</c:v>
                </c:pt>
                <c:pt idx="2566">
                  <c:v>1.34042316068211</c:v>
                </c:pt>
                <c:pt idx="2567">
                  <c:v>1.34174082442245</c:v>
                </c:pt>
                <c:pt idx="2568">
                  <c:v>1.34174082442245</c:v>
                </c:pt>
                <c:pt idx="2569">
                  <c:v>1.34274438749391</c:v>
                </c:pt>
                <c:pt idx="2570">
                  <c:v>1.34274438749391</c:v>
                </c:pt>
                <c:pt idx="2571">
                  <c:v>1.3430092822895501</c:v>
                </c:pt>
                <c:pt idx="2572">
                  <c:v>1.3430092822895501</c:v>
                </c:pt>
                <c:pt idx="2573">
                  <c:v>1.34386730321873</c:v>
                </c:pt>
                <c:pt idx="2574">
                  <c:v>1.34386730321873</c:v>
                </c:pt>
                <c:pt idx="2575">
                  <c:v>1.3455959140690399</c:v>
                </c:pt>
                <c:pt idx="2576">
                  <c:v>1.3455959140690399</c:v>
                </c:pt>
                <c:pt idx="2577">
                  <c:v>1.3464558988677</c:v>
                </c:pt>
                <c:pt idx="2578">
                  <c:v>1.3464558988677</c:v>
                </c:pt>
                <c:pt idx="2579">
                  <c:v>1.34662462009397</c:v>
                </c:pt>
                <c:pt idx="2580">
                  <c:v>1.34662462009397</c:v>
                </c:pt>
                <c:pt idx="2581">
                  <c:v>1.3500597632759299</c:v>
                </c:pt>
                <c:pt idx="2582">
                  <c:v>1.3500597632759299</c:v>
                </c:pt>
                <c:pt idx="2583">
                  <c:v>1.35095828322554</c:v>
                </c:pt>
                <c:pt idx="2584">
                  <c:v>1.35095828322554</c:v>
                </c:pt>
                <c:pt idx="2585">
                  <c:v>1.3537149430442199</c:v>
                </c:pt>
                <c:pt idx="2586">
                  <c:v>1.3537149430442199</c:v>
                </c:pt>
                <c:pt idx="2587">
                  <c:v>1.3545318687291701</c:v>
                </c:pt>
                <c:pt idx="2588">
                  <c:v>1.3545318687291701</c:v>
                </c:pt>
                <c:pt idx="2589">
                  <c:v>1.3549432616038399</c:v>
                </c:pt>
                <c:pt idx="2590">
                  <c:v>1.3549432616038399</c:v>
                </c:pt>
                <c:pt idx="2591">
                  <c:v>1.3566425408607801</c:v>
                </c:pt>
                <c:pt idx="2592">
                  <c:v>1.3566425408607801</c:v>
                </c:pt>
                <c:pt idx="2593">
                  <c:v>1.3586109407961999</c:v>
                </c:pt>
                <c:pt idx="2594">
                  <c:v>1.3586109407961999</c:v>
                </c:pt>
                <c:pt idx="2595">
                  <c:v>1.3596000198488301</c:v>
                </c:pt>
                <c:pt idx="2596">
                  <c:v>1.3596000198488301</c:v>
                </c:pt>
                <c:pt idx="2597">
                  <c:v>1.3600670028238899</c:v>
                </c:pt>
                <c:pt idx="2598">
                  <c:v>1.3600670028238899</c:v>
                </c:pt>
                <c:pt idx="2599">
                  <c:v>1.3610019777715501</c:v>
                </c:pt>
                <c:pt idx="2600">
                  <c:v>1.3610019777715501</c:v>
                </c:pt>
                <c:pt idx="2601">
                  <c:v>1.36116402047493</c:v>
                </c:pt>
                <c:pt idx="2602">
                  <c:v>1.36116402047493</c:v>
                </c:pt>
                <c:pt idx="2603">
                  <c:v>1.3618219684591499</c:v>
                </c:pt>
                <c:pt idx="2604">
                  <c:v>1.3618219684591499</c:v>
                </c:pt>
                <c:pt idx="2605">
                  <c:v>1.36345095360601</c:v>
                </c:pt>
                <c:pt idx="2606">
                  <c:v>1.36345095360601</c:v>
                </c:pt>
                <c:pt idx="2607">
                  <c:v>1.36401113500182</c:v>
                </c:pt>
                <c:pt idx="2608">
                  <c:v>1.36401113500182</c:v>
                </c:pt>
                <c:pt idx="2609">
                  <c:v>1.3640607045533799</c:v>
                </c:pt>
                <c:pt idx="2610">
                  <c:v>1.3640607045533799</c:v>
                </c:pt>
                <c:pt idx="2611">
                  <c:v>1.36921356394695</c:v>
                </c:pt>
                <c:pt idx="2612">
                  <c:v>1.36921356394695</c:v>
                </c:pt>
                <c:pt idx="2613">
                  <c:v>1.36969861235677</c:v>
                </c:pt>
                <c:pt idx="2614">
                  <c:v>1.36969861235677</c:v>
                </c:pt>
                <c:pt idx="2615">
                  <c:v>1.3703093104011901</c:v>
                </c:pt>
                <c:pt idx="2616">
                  <c:v>1.3703093104011901</c:v>
                </c:pt>
                <c:pt idx="2617">
                  <c:v>1.37051110453138</c:v>
                </c:pt>
                <c:pt idx="2618">
                  <c:v>1.37051110453138</c:v>
                </c:pt>
                <c:pt idx="2619">
                  <c:v>1.3712194559078299</c:v>
                </c:pt>
                <c:pt idx="2620">
                  <c:v>1.3712194559078299</c:v>
                </c:pt>
                <c:pt idx="2621">
                  <c:v>1.37211105269227</c:v>
                </c:pt>
                <c:pt idx="2622">
                  <c:v>1.37211105269227</c:v>
                </c:pt>
                <c:pt idx="2623">
                  <c:v>1.37564692210946</c:v>
                </c:pt>
                <c:pt idx="2624">
                  <c:v>1.37564692210946</c:v>
                </c:pt>
                <c:pt idx="2625">
                  <c:v>1.3756913347545601</c:v>
                </c:pt>
                <c:pt idx="2626">
                  <c:v>1.3756913347545601</c:v>
                </c:pt>
                <c:pt idx="2627">
                  <c:v>1.3793852013665999</c:v>
                </c:pt>
                <c:pt idx="2628">
                  <c:v>1.3793852013665999</c:v>
                </c:pt>
                <c:pt idx="2629">
                  <c:v>1.38018696471564</c:v>
                </c:pt>
                <c:pt idx="2630">
                  <c:v>1.38018696471564</c:v>
                </c:pt>
                <c:pt idx="2631">
                  <c:v>1.3816427516242</c:v>
                </c:pt>
                <c:pt idx="2632">
                  <c:v>1.3816427516242</c:v>
                </c:pt>
                <c:pt idx="2633">
                  <c:v>1.3825761392534801</c:v>
                </c:pt>
                <c:pt idx="2634">
                  <c:v>1.3825761392534801</c:v>
                </c:pt>
                <c:pt idx="2635">
                  <c:v>1.3835815129829601</c:v>
                </c:pt>
                <c:pt idx="2636">
                  <c:v>1.3835815129829601</c:v>
                </c:pt>
                <c:pt idx="2637">
                  <c:v>1.38493046905547</c:v>
                </c:pt>
                <c:pt idx="2638">
                  <c:v>1.38493046905547</c:v>
                </c:pt>
                <c:pt idx="2639">
                  <c:v>1.3894716426863301</c:v>
                </c:pt>
                <c:pt idx="2640">
                  <c:v>1.3894716426863301</c:v>
                </c:pt>
                <c:pt idx="2641">
                  <c:v>1.3903258263010001</c:v>
                </c:pt>
                <c:pt idx="2642">
                  <c:v>1.3903258263010001</c:v>
                </c:pt>
                <c:pt idx="2643">
                  <c:v>1.3930792877871301</c:v>
                </c:pt>
                <c:pt idx="2644">
                  <c:v>1.3930792877871301</c:v>
                </c:pt>
                <c:pt idx="2645">
                  <c:v>1.3939642243912</c:v>
                </c:pt>
                <c:pt idx="2646">
                  <c:v>1.3939642243912</c:v>
                </c:pt>
                <c:pt idx="2647">
                  <c:v>1.3976732066606701</c:v>
                </c:pt>
                <c:pt idx="2648">
                  <c:v>1.3976732066606701</c:v>
                </c:pt>
                <c:pt idx="2649">
                  <c:v>1.40273023488848</c:v>
                </c:pt>
                <c:pt idx="2650">
                  <c:v>1.40273023488848</c:v>
                </c:pt>
                <c:pt idx="2651">
                  <c:v>1.4041199223618701</c:v>
                </c:pt>
                <c:pt idx="2652">
                  <c:v>1.4041199223618701</c:v>
                </c:pt>
                <c:pt idx="2653">
                  <c:v>1.4050261824038</c:v>
                </c:pt>
                <c:pt idx="2654">
                  <c:v>1.4050261824038</c:v>
                </c:pt>
                <c:pt idx="2655">
                  <c:v>1.4055185065882101</c:v>
                </c:pt>
                <c:pt idx="2656">
                  <c:v>1.4055185065882101</c:v>
                </c:pt>
                <c:pt idx="2657">
                  <c:v>1.4075785612681899</c:v>
                </c:pt>
                <c:pt idx="2658">
                  <c:v>1.4075785612681899</c:v>
                </c:pt>
                <c:pt idx="2659">
                  <c:v>1.40936855217822</c:v>
                </c:pt>
                <c:pt idx="2660">
                  <c:v>1.40936855217822</c:v>
                </c:pt>
                <c:pt idx="2661">
                  <c:v>1.41241420035939</c:v>
                </c:pt>
                <c:pt idx="2662">
                  <c:v>1.41241420035939</c:v>
                </c:pt>
                <c:pt idx="2663">
                  <c:v>1.41273278043566</c:v>
                </c:pt>
                <c:pt idx="2664">
                  <c:v>1.41273278043566</c:v>
                </c:pt>
                <c:pt idx="2665">
                  <c:v>1.41530781314818</c:v>
                </c:pt>
                <c:pt idx="2666">
                  <c:v>1.41530781314818</c:v>
                </c:pt>
                <c:pt idx="2667">
                  <c:v>1.41618462511791</c:v>
                </c:pt>
                <c:pt idx="2668">
                  <c:v>1.41618462511791</c:v>
                </c:pt>
                <c:pt idx="2669">
                  <c:v>1.42164098362212</c:v>
                </c:pt>
                <c:pt idx="2670">
                  <c:v>1.42164098362212</c:v>
                </c:pt>
                <c:pt idx="2671">
                  <c:v>1.4216482992066799</c:v>
                </c:pt>
                <c:pt idx="2672">
                  <c:v>1.4216482992066799</c:v>
                </c:pt>
                <c:pt idx="2673">
                  <c:v>1.42274529397419</c:v>
                </c:pt>
                <c:pt idx="2674">
                  <c:v>1.42274529397419</c:v>
                </c:pt>
                <c:pt idx="2675">
                  <c:v>1.424325995639</c:v>
                </c:pt>
                <c:pt idx="2676">
                  <c:v>1.424325995639</c:v>
                </c:pt>
                <c:pt idx="2677">
                  <c:v>1.4263605413379801</c:v>
                </c:pt>
                <c:pt idx="2678">
                  <c:v>1.4263605413379801</c:v>
                </c:pt>
                <c:pt idx="2679">
                  <c:v>1.42819286288367</c:v>
                </c:pt>
                <c:pt idx="2680">
                  <c:v>1.42819286288367</c:v>
                </c:pt>
                <c:pt idx="2681">
                  <c:v>1.43250110675189</c:v>
                </c:pt>
                <c:pt idx="2682">
                  <c:v>1.43250110675189</c:v>
                </c:pt>
                <c:pt idx="2683">
                  <c:v>1.4344304853486201</c:v>
                </c:pt>
                <c:pt idx="2684">
                  <c:v>1.4344304853486201</c:v>
                </c:pt>
                <c:pt idx="2685">
                  <c:v>1.4371683240887301</c:v>
                </c:pt>
                <c:pt idx="2686">
                  <c:v>1.4371683240887301</c:v>
                </c:pt>
                <c:pt idx="2687">
                  <c:v>1.4382426691911501</c:v>
                </c:pt>
                <c:pt idx="2688">
                  <c:v>1.4382426691911501</c:v>
                </c:pt>
                <c:pt idx="2689">
                  <c:v>1.43831443294405</c:v>
                </c:pt>
                <c:pt idx="2690">
                  <c:v>1.43831443294405</c:v>
                </c:pt>
                <c:pt idx="2691">
                  <c:v>1.4387449072787</c:v>
                </c:pt>
                <c:pt idx="2692">
                  <c:v>1.4387449072787</c:v>
                </c:pt>
                <c:pt idx="2693">
                  <c:v>1.4415062007541599</c:v>
                </c:pt>
                <c:pt idx="2694">
                  <c:v>1.4415062007541599</c:v>
                </c:pt>
                <c:pt idx="2695">
                  <c:v>1.4434463602452401</c:v>
                </c:pt>
                <c:pt idx="2696">
                  <c:v>1.4434463602452401</c:v>
                </c:pt>
                <c:pt idx="2697">
                  <c:v>1.44414535241348</c:v>
                </c:pt>
                <c:pt idx="2698">
                  <c:v>1.44414535241348</c:v>
                </c:pt>
                <c:pt idx="2699">
                  <c:v>1.44642528787769</c:v>
                </c:pt>
                <c:pt idx="2700">
                  <c:v>1.44642528787769</c:v>
                </c:pt>
                <c:pt idx="2701">
                  <c:v>1.44871091909167</c:v>
                </c:pt>
                <c:pt idx="2702">
                  <c:v>1.44871091909167</c:v>
                </c:pt>
                <c:pt idx="2703">
                  <c:v>1.4490544170697801</c:v>
                </c:pt>
                <c:pt idx="2704">
                  <c:v>1.4490544170697801</c:v>
                </c:pt>
                <c:pt idx="2705">
                  <c:v>1.4521521931939301</c:v>
                </c:pt>
                <c:pt idx="2706">
                  <c:v>1.4521521931939301</c:v>
                </c:pt>
                <c:pt idx="2707">
                  <c:v>1.4542974152016499</c:v>
                </c:pt>
                <c:pt idx="2708">
                  <c:v>1.4542974152016499</c:v>
                </c:pt>
                <c:pt idx="2709">
                  <c:v>1.4544529369238399</c:v>
                </c:pt>
                <c:pt idx="2710">
                  <c:v>1.4544529369238399</c:v>
                </c:pt>
                <c:pt idx="2711">
                  <c:v>1.45461694516101</c:v>
                </c:pt>
                <c:pt idx="2712">
                  <c:v>1.45461694516101</c:v>
                </c:pt>
                <c:pt idx="2713">
                  <c:v>1.4574169102941701</c:v>
                </c:pt>
                <c:pt idx="2714">
                  <c:v>1.4574169102941701</c:v>
                </c:pt>
                <c:pt idx="2715">
                  <c:v>1.4576017356255799</c:v>
                </c:pt>
                <c:pt idx="2716">
                  <c:v>1.4576017356255799</c:v>
                </c:pt>
                <c:pt idx="2717">
                  <c:v>1.4583519818778901</c:v>
                </c:pt>
                <c:pt idx="2718">
                  <c:v>1.4583519818778901</c:v>
                </c:pt>
                <c:pt idx="2719">
                  <c:v>1.46165704196073</c:v>
                </c:pt>
                <c:pt idx="2720">
                  <c:v>1.46165704196073</c:v>
                </c:pt>
                <c:pt idx="2721">
                  <c:v>1.46423998478172</c:v>
                </c:pt>
                <c:pt idx="2722">
                  <c:v>1.46423998478172</c:v>
                </c:pt>
                <c:pt idx="2723">
                  <c:v>1.46573535804651</c:v>
                </c:pt>
                <c:pt idx="2724">
                  <c:v>1.46573535804651</c:v>
                </c:pt>
                <c:pt idx="2725">
                  <c:v>1.4672431718738299</c:v>
                </c:pt>
                <c:pt idx="2726">
                  <c:v>1.4672431718738299</c:v>
                </c:pt>
                <c:pt idx="2727">
                  <c:v>1.46738043727486</c:v>
                </c:pt>
                <c:pt idx="2728">
                  <c:v>1.46738043727486</c:v>
                </c:pt>
                <c:pt idx="2729">
                  <c:v>1.4759372195371501</c:v>
                </c:pt>
                <c:pt idx="2730">
                  <c:v>1.4759372195371501</c:v>
                </c:pt>
                <c:pt idx="2731">
                  <c:v>1.47723202964819</c:v>
                </c:pt>
                <c:pt idx="2732">
                  <c:v>1.47723202964819</c:v>
                </c:pt>
                <c:pt idx="2733">
                  <c:v>1.47794597591143</c:v>
                </c:pt>
                <c:pt idx="2734">
                  <c:v>1.47794597591143</c:v>
                </c:pt>
                <c:pt idx="2735">
                  <c:v>1.47829501254953</c:v>
                </c:pt>
                <c:pt idx="2736">
                  <c:v>1.47829501254953</c:v>
                </c:pt>
                <c:pt idx="2737">
                  <c:v>1.4791606615138899</c:v>
                </c:pt>
                <c:pt idx="2738">
                  <c:v>1.4791606615138899</c:v>
                </c:pt>
                <c:pt idx="2739">
                  <c:v>1.47978919439681</c:v>
                </c:pt>
                <c:pt idx="2740">
                  <c:v>1.47978919439681</c:v>
                </c:pt>
                <c:pt idx="2741">
                  <c:v>1.4806340043012101</c:v>
                </c:pt>
                <c:pt idx="2742">
                  <c:v>1.4806340043012101</c:v>
                </c:pt>
                <c:pt idx="2743">
                  <c:v>1.48112803426022</c:v>
                </c:pt>
                <c:pt idx="2744">
                  <c:v>1.48112803426022</c:v>
                </c:pt>
                <c:pt idx="2745">
                  <c:v>1.48113617300321</c:v>
                </c:pt>
                <c:pt idx="2746">
                  <c:v>1.48113617300321</c:v>
                </c:pt>
                <c:pt idx="2747">
                  <c:v>1.48116620085908</c:v>
                </c:pt>
                <c:pt idx="2748">
                  <c:v>1.48116620085908</c:v>
                </c:pt>
                <c:pt idx="2749">
                  <c:v>1.4812712092620499</c:v>
                </c:pt>
                <c:pt idx="2750">
                  <c:v>1.4812712092620499</c:v>
                </c:pt>
                <c:pt idx="2751">
                  <c:v>1.4814597703550001</c:v>
                </c:pt>
                <c:pt idx="2752">
                  <c:v>1.4814597703550001</c:v>
                </c:pt>
                <c:pt idx="2753">
                  <c:v>1.4817137170483301</c:v>
                </c:pt>
                <c:pt idx="2754">
                  <c:v>1.4817137170483301</c:v>
                </c:pt>
                <c:pt idx="2755">
                  <c:v>1.48258864738421</c:v>
                </c:pt>
                <c:pt idx="2756">
                  <c:v>1.48258864738421</c:v>
                </c:pt>
                <c:pt idx="2757">
                  <c:v>1.48432416113025</c:v>
                </c:pt>
                <c:pt idx="2758">
                  <c:v>1.48432416113025</c:v>
                </c:pt>
                <c:pt idx="2759">
                  <c:v>1.4852797737607299</c:v>
                </c:pt>
                <c:pt idx="2760">
                  <c:v>1.4852797737607299</c:v>
                </c:pt>
                <c:pt idx="2761">
                  <c:v>1.48675407642782</c:v>
                </c:pt>
                <c:pt idx="2762">
                  <c:v>1.48675407642782</c:v>
                </c:pt>
                <c:pt idx="2763">
                  <c:v>1.4881461895043899</c:v>
                </c:pt>
                <c:pt idx="2764">
                  <c:v>1.4881461895043899</c:v>
                </c:pt>
                <c:pt idx="2765">
                  <c:v>1.4901313719942499</c:v>
                </c:pt>
                <c:pt idx="2766">
                  <c:v>1.4901313719942499</c:v>
                </c:pt>
                <c:pt idx="2767">
                  <c:v>1.4905639372758599</c:v>
                </c:pt>
                <c:pt idx="2768">
                  <c:v>1.4905639372758599</c:v>
                </c:pt>
                <c:pt idx="2769">
                  <c:v>1.49168673581627</c:v>
                </c:pt>
                <c:pt idx="2770">
                  <c:v>1.49168673581627</c:v>
                </c:pt>
                <c:pt idx="2771">
                  <c:v>1.4933534809564899</c:v>
                </c:pt>
                <c:pt idx="2772">
                  <c:v>1.4933534809564899</c:v>
                </c:pt>
                <c:pt idx="2773">
                  <c:v>1.49368726688702</c:v>
                </c:pt>
                <c:pt idx="2774">
                  <c:v>1.49368726688702</c:v>
                </c:pt>
                <c:pt idx="2775">
                  <c:v>1.49409594975182</c:v>
                </c:pt>
                <c:pt idx="2776">
                  <c:v>1.49409594975182</c:v>
                </c:pt>
                <c:pt idx="2777">
                  <c:v>1.49570775104261</c:v>
                </c:pt>
                <c:pt idx="2778">
                  <c:v>1.49570775104261</c:v>
                </c:pt>
                <c:pt idx="2779">
                  <c:v>1.4972850591079401</c:v>
                </c:pt>
                <c:pt idx="2780">
                  <c:v>1.4972850591079401</c:v>
                </c:pt>
                <c:pt idx="2781">
                  <c:v>1.50489539044891</c:v>
                </c:pt>
                <c:pt idx="2782">
                  <c:v>1.50489539044891</c:v>
                </c:pt>
                <c:pt idx="2783">
                  <c:v>1.51054755920553</c:v>
                </c:pt>
                <c:pt idx="2784">
                  <c:v>1.51054755920553</c:v>
                </c:pt>
                <c:pt idx="2785">
                  <c:v>1.51204507054929</c:v>
                </c:pt>
                <c:pt idx="2786">
                  <c:v>1.51204507054929</c:v>
                </c:pt>
                <c:pt idx="2787">
                  <c:v>1.5126595506218301</c:v>
                </c:pt>
                <c:pt idx="2788">
                  <c:v>1.5126595506218301</c:v>
                </c:pt>
                <c:pt idx="2789">
                  <c:v>1.51292649520935</c:v>
                </c:pt>
                <c:pt idx="2790">
                  <c:v>1.51292649520935</c:v>
                </c:pt>
                <c:pt idx="2791">
                  <c:v>1.5148031696749999</c:v>
                </c:pt>
                <c:pt idx="2792">
                  <c:v>1.5148031696749999</c:v>
                </c:pt>
                <c:pt idx="2793">
                  <c:v>1.5157145823575899</c:v>
                </c:pt>
                <c:pt idx="2794">
                  <c:v>1.5157145823575899</c:v>
                </c:pt>
                <c:pt idx="2795">
                  <c:v>1.5165128157107901</c:v>
                </c:pt>
                <c:pt idx="2796">
                  <c:v>1.5165128157107901</c:v>
                </c:pt>
                <c:pt idx="2797">
                  <c:v>1.5179680228977199</c:v>
                </c:pt>
                <c:pt idx="2798">
                  <c:v>1.5179680228977199</c:v>
                </c:pt>
                <c:pt idx="2799">
                  <c:v>1.5212902420624601</c:v>
                </c:pt>
                <c:pt idx="2800">
                  <c:v>1.5212902420624601</c:v>
                </c:pt>
                <c:pt idx="2801">
                  <c:v>1.5236500451825901</c:v>
                </c:pt>
                <c:pt idx="2802">
                  <c:v>1.5236500451825901</c:v>
                </c:pt>
                <c:pt idx="2803">
                  <c:v>1.52386190304282</c:v>
                </c:pt>
                <c:pt idx="2804">
                  <c:v>1.52386190304282</c:v>
                </c:pt>
                <c:pt idx="2805">
                  <c:v>1.52419798532922</c:v>
                </c:pt>
                <c:pt idx="2806">
                  <c:v>1.52419798532922</c:v>
                </c:pt>
                <c:pt idx="2807">
                  <c:v>1.52644986342181</c:v>
                </c:pt>
                <c:pt idx="2808">
                  <c:v>1.52644986342181</c:v>
                </c:pt>
                <c:pt idx="2809">
                  <c:v>1.53045291716706</c:v>
                </c:pt>
                <c:pt idx="2810">
                  <c:v>1.53045291716706</c:v>
                </c:pt>
                <c:pt idx="2811">
                  <c:v>1.5317251938434</c:v>
                </c:pt>
                <c:pt idx="2812">
                  <c:v>1.5317251938434</c:v>
                </c:pt>
                <c:pt idx="2813">
                  <c:v>1.5318880445381899</c:v>
                </c:pt>
                <c:pt idx="2814">
                  <c:v>1.5318880445381899</c:v>
                </c:pt>
                <c:pt idx="2815">
                  <c:v>1.5407602241042599</c:v>
                </c:pt>
                <c:pt idx="2816">
                  <c:v>1.5407602241042599</c:v>
                </c:pt>
                <c:pt idx="2817">
                  <c:v>1.54105859673343</c:v>
                </c:pt>
                <c:pt idx="2818">
                  <c:v>1.54105859673343</c:v>
                </c:pt>
                <c:pt idx="2819">
                  <c:v>1.5423318871380201</c:v>
                </c:pt>
                <c:pt idx="2820">
                  <c:v>1.5423318871380201</c:v>
                </c:pt>
                <c:pt idx="2821">
                  <c:v>1.54477084209097</c:v>
                </c:pt>
                <c:pt idx="2822">
                  <c:v>1.54477084209097</c:v>
                </c:pt>
                <c:pt idx="2823">
                  <c:v>1.5447741533389101</c:v>
                </c:pt>
                <c:pt idx="2824">
                  <c:v>1.5447741533389101</c:v>
                </c:pt>
                <c:pt idx="2825">
                  <c:v>1.5458279151510901</c:v>
                </c:pt>
                <c:pt idx="2826">
                  <c:v>1.5458279151510901</c:v>
                </c:pt>
                <c:pt idx="2827">
                  <c:v>1.5463342778793101</c:v>
                </c:pt>
                <c:pt idx="2828">
                  <c:v>1.5463342778793101</c:v>
                </c:pt>
                <c:pt idx="2829">
                  <c:v>1.54862153763761</c:v>
                </c:pt>
                <c:pt idx="2830">
                  <c:v>1.54862153763761</c:v>
                </c:pt>
                <c:pt idx="2831">
                  <c:v>1.5497388051949199</c:v>
                </c:pt>
                <c:pt idx="2832">
                  <c:v>1.5497388051949199</c:v>
                </c:pt>
                <c:pt idx="2833">
                  <c:v>1.55038235128438</c:v>
                </c:pt>
                <c:pt idx="2834">
                  <c:v>1.55038235128438</c:v>
                </c:pt>
                <c:pt idx="2835">
                  <c:v>1.55337749142139</c:v>
                </c:pt>
                <c:pt idx="2836">
                  <c:v>1.55337749142139</c:v>
                </c:pt>
                <c:pt idx="2837">
                  <c:v>1.5542701244663799</c:v>
                </c:pt>
                <c:pt idx="2838">
                  <c:v>1.5542701244663799</c:v>
                </c:pt>
                <c:pt idx="2839">
                  <c:v>1.5542779544041601</c:v>
                </c:pt>
                <c:pt idx="2840">
                  <c:v>1.5542779544041601</c:v>
                </c:pt>
                <c:pt idx="2841">
                  <c:v>1.5565125909933899</c:v>
                </c:pt>
                <c:pt idx="2842">
                  <c:v>1.5565125909933899</c:v>
                </c:pt>
                <c:pt idx="2843">
                  <c:v>1.5602773271192101</c:v>
                </c:pt>
                <c:pt idx="2844">
                  <c:v>1.5602773271192101</c:v>
                </c:pt>
                <c:pt idx="2845">
                  <c:v>1.56044215210835</c:v>
                </c:pt>
                <c:pt idx="2846">
                  <c:v>1.56044215210835</c:v>
                </c:pt>
                <c:pt idx="2847">
                  <c:v>1.5619629987993999</c:v>
                </c:pt>
                <c:pt idx="2848">
                  <c:v>1.5619629987993999</c:v>
                </c:pt>
                <c:pt idx="2849">
                  <c:v>1.56336218119893</c:v>
                </c:pt>
                <c:pt idx="2850">
                  <c:v>1.56336218119893</c:v>
                </c:pt>
                <c:pt idx="2851">
                  <c:v>1.56377314112498</c:v>
                </c:pt>
                <c:pt idx="2852">
                  <c:v>1.56377314112498</c:v>
                </c:pt>
                <c:pt idx="2853">
                  <c:v>1.56509485941972</c:v>
                </c:pt>
                <c:pt idx="2854">
                  <c:v>1.56509485941972</c:v>
                </c:pt>
                <c:pt idx="2855">
                  <c:v>1.5657837714087099</c:v>
                </c:pt>
                <c:pt idx="2856">
                  <c:v>1.5657837714087099</c:v>
                </c:pt>
                <c:pt idx="2857">
                  <c:v>1.5700395815947199</c:v>
                </c:pt>
                <c:pt idx="2858">
                  <c:v>1.5700395815947199</c:v>
                </c:pt>
                <c:pt idx="2859">
                  <c:v>1.5701541369097101</c:v>
                </c:pt>
                <c:pt idx="2860">
                  <c:v>1.5701541369097101</c:v>
                </c:pt>
                <c:pt idx="2861">
                  <c:v>1.5726096316431999</c:v>
                </c:pt>
                <c:pt idx="2862">
                  <c:v>1.5726096316431999</c:v>
                </c:pt>
                <c:pt idx="2863">
                  <c:v>1.57272951588924</c:v>
                </c:pt>
                <c:pt idx="2864">
                  <c:v>1.57272951588924</c:v>
                </c:pt>
                <c:pt idx="2865">
                  <c:v>1.5764627805636999</c:v>
                </c:pt>
                <c:pt idx="2866">
                  <c:v>1.5764627805636999</c:v>
                </c:pt>
                <c:pt idx="2867">
                  <c:v>1.57768712568814</c:v>
                </c:pt>
                <c:pt idx="2868">
                  <c:v>1.57768712568814</c:v>
                </c:pt>
                <c:pt idx="2869">
                  <c:v>1.57837642976138</c:v>
                </c:pt>
                <c:pt idx="2870">
                  <c:v>1.57837642976138</c:v>
                </c:pt>
                <c:pt idx="2871">
                  <c:v>1.5794365753122701</c:v>
                </c:pt>
                <c:pt idx="2872">
                  <c:v>1.5794365753122701</c:v>
                </c:pt>
                <c:pt idx="2873">
                  <c:v>1.5831666289963999</c:v>
                </c:pt>
                <c:pt idx="2874">
                  <c:v>1.5831666289963999</c:v>
                </c:pt>
                <c:pt idx="2875">
                  <c:v>1.58631559635213</c:v>
                </c:pt>
                <c:pt idx="2876">
                  <c:v>1.58631559635213</c:v>
                </c:pt>
                <c:pt idx="2877">
                  <c:v>1.58640961134068</c:v>
                </c:pt>
                <c:pt idx="2878">
                  <c:v>1.58640961134068</c:v>
                </c:pt>
                <c:pt idx="2879">
                  <c:v>1.5903464690076701</c:v>
                </c:pt>
                <c:pt idx="2880">
                  <c:v>1.5903464690076701</c:v>
                </c:pt>
                <c:pt idx="2881">
                  <c:v>1.59045234124007</c:v>
                </c:pt>
                <c:pt idx="2882">
                  <c:v>1.59045234124007</c:v>
                </c:pt>
                <c:pt idx="2883">
                  <c:v>1.5911651695619899</c:v>
                </c:pt>
                <c:pt idx="2884">
                  <c:v>1.5911651695619899</c:v>
                </c:pt>
                <c:pt idx="2885">
                  <c:v>1.59580056811341</c:v>
                </c:pt>
                <c:pt idx="2886">
                  <c:v>1.59580056811341</c:v>
                </c:pt>
                <c:pt idx="2887">
                  <c:v>1.59639318403151</c:v>
                </c:pt>
                <c:pt idx="2888">
                  <c:v>1.59639318403151</c:v>
                </c:pt>
                <c:pt idx="2889">
                  <c:v>1.59911767117434</c:v>
                </c:pt>
                <c:pt idx="2890">
                  <c:v>1.59911767117434</c:v>
                </c:pt>
                <c:pt idx="2891">
                  <c:v>1.6010786517953299</c:v>
                </c:pt>
                <c:pt idx="2892">
                  <c:v>1.6010786517953299</c:v>
                </c:pt>
                <c:pt idx="2893">
                  <c:v>1.60220911037503</c:v>
                </c:pt>
                <c:pt idx="2894">
                  <c:v>1.60220911037503</c:v>
                </c:pt>
                <c:pt idx="2895">
                  <c:v>1.60655567672055</c:v>
                </c:pt>
                <c:pt idx="2896">
                  <c:v>1.60655567672055</c:v>
                </c:pt>
                <c:pt idx="2897">
                  <c:v>1.6127484879957601</c:v>
                </c:pt>
                <c:pt idx="2898">
                  <c:v>1.6127484879957601</c:v>
                </c:pt>
                <c:pt idx="2899">
                  <c:v>1.6159338129898799</c:v>
                </c:pt>
                <c:pt idx="2900">
                  <c:v>1.6159338129898799</c:v>
                </c:pt>
                <c:pt idx="2901">
                  <c:v>1.62161381781992</c:v>
                </c:pt>
                <c:pt idx="2902">
                  <c:v>1.62161381781992</c:v>
                </c:pt>
                <c:pt idx="2903">
                  <c:v>1.6239336135411599</c:v>
                </c:pt>
                <c:pt idx="2904">
                  <c:v>1.6239336135411599</c:v>
                </c:pt>
                <c:pt idx="2905">
                  <c:v>1.62439419191135</c:v>
                </c:pt>
                <c:pt idx="2906">
                  <c:v>1.62439419191135</c:v>
                </c:pt>
                <c:pt idx="2907">
                  <c:v>1.6307293710822299</c:v>
                </c:pt>
                <c:pt idx="2908">
                  <c:v>1.6307293710822299</c:v>
                </c:pt>
                <c:pt idx="2909">
                  <c:v>1.6345199484191799</c:v>
                </c:pt>
                <c:pt idx="2910">
                  <c:v>1.6345199484191799</c:v>
                </c:pt>
                <c:pt idx="2911">
                  <c:v>1.6362824720512399</c:v>
                </c:pt>
                <c:pt idx="2912">
                  <c:v>1.6362824720512399</c:v>
                </c:pt>
                <c:pt idx="2913">
                  <c:v>1.6375308610906101</c:v>
                </c:pt>
                <c:pt idx="2914">
                  <c:v>1.6375308610906101</c:v>
                </c:pt>
                <c:pt idx="2915">
                  <c:v>1.63755611107708</c:v>
                </c:pt>
                <c:pt idx="2916">
                  <c:v>1.63755611107708</c:v>
                </c:pt>
                <c:pt idx="2917">
                  <c:v>1.63806092334822</c:v>
                </c:pt>
                <c:pt idx="2918">
                  <c:v>1.63806092334822</c:v>
                </c:pt>
                <c:pt idx="2919">
                  <c:v>1.64085682875206</c:v>
                </c:pt>
                <c:pt idx="2920">
                  <c:v>1.64085682875206</c:v>
                </c:pt>
                <c:pt idx="2921">
                  <c:v>1.6435505877396499</c:v>
                </c:pt>
                <c:pt idx="2922">
                  <c:v>1.6435505877396499</c:v>
                </c:pt>
                <c:pt idx="2923">
                  <c:v>1.64394716018049</c:v>
                </c:pt>
                <c:pt idx="2924">
                  <c:v>1.64394716018049</c:v>
                </c:pt>
                <c:pt idx="2925">
                  <c:v>1.6439576869093799</c:v>
                </c:pt>
                <c:pt idx="2926">
                  <c:v>1.6439576869093799</c:v>
                </c:pt>
                <c:pt idx="2927">
                  <c:v>1.6450781722808701</c:v>
                </c:pt>
                <c:pt idx="2928">
                  <c:v>1.6450781722808701</c:v>
                </c:pt>
                <c:pt idx="2929">
                  <c:v>1.64564454247681</c:v>
                </c:pt>
                <c:pt idx="2930">
                  <c:v>1.64564454247681</c:v>
                </c:pt>
                <c:pt idx="2931">
                  <c:v>1.6534271092761099</c:v>
                </c:pt>
                <c:pt idx="2932">
                  <c:v>1.6534271092761099</c:v>
                </c:pt>
                <c:pt idx="2933">
                  <c:v>1.65936132624691</c:v>
                </c:pt>
                <c:pt idx="2934">
                  <c:v>1.65936132624691</c:v>
                </c:pt>
                <c:pt idx="2935">
                  <c:v>1.66823924436788</c:v>
                </c:pt>
                <c:pt idx="2936">
                  <c:v>1.66823924436788</c:v>
                </c:pt>
                <c:pt idx="2937">
                  <c:v>1.6701472436190301</c:v>
                </c:pt>
                <c:pt idx="2938">
                  <c:v>1.6701472436190301</c:v>
                </c:pt>
                <c:pt idx="2939">
                  <c:v>1.67342674317372</c:v>
                </c:pt>
                <c:pt idx="2940">
                  <c:v>1.67342674317372</c:v>
                </c:pt>
                <c:pt idx="2941">
                  <c:v>1.67524320040407</c:v>
                </c:pt>
                <c:pt idx="2942">
                  <c:v>1.67524320040407</c:v>
                </c:pt>
                <c:pt idx="2943">
                  <c:v>1.67872887207998</c:v>
                </c:pt>
                <c:pt idx="2944">
                  <c:v>1.67872887207998</c:v>
                </c:pt>
                <c:pt idx="2945">
                  <c:v>1.6810112153794201</c:v>
                </c:pt>
                <c:pt idx="2946">
                  <c:v>1.6810112153794201</c:v>
                </c:pt>
                <c:pt idx="2947">
                  <c:v>1.68179624106639</c:v>
                </c:pt>
                <c:pt idx="2948">
                  <c:v>1.68179624106639</c:v>
                </c:pt>
                <c:pt idx="2949">
                  <c:v>1.6925643732440301</c:v>
                </c:pt>
                <c:pt idx="2950">
                  <c:v>1.6925643732440301</c:v>
                </c:pt>
                <c:pt idx="2951">
                  <c:v>1.69344366602845</c:v>
                </c:pt>
                <c:pt idx="2952">
                  <c:v>1.69344366602845</c:v>
                </c:pt>
                <c:pt idx="2953">
                  <c:v>1.6969590605162299</c:v>
                </c:pt>
                <c:pt idx="2954">
                  <c:v>1.6969590605162299</c:v>
                </c:pt>
                <c:pt idx="2955">
                  <c:v>1.69732508459431</c:v>
                </c:pt>
                <c:pt idx="2956">
                  <c:v>1.69732508459431</c:v>
                </c:pt>
                <c:pt idx="2957">
                  <c:v>1.69926679448358</c:v>
                </c:pt>
                <c:pt idx="2958">
                  <c:v>1.69926679448358</c:v>
                </c:pt>
                <c:pt idx="2959">
                  <c:v>1.70188260592898</c:v>
                </c:pt>
                <c:pt idx="2960">
                  <c:v>1.70188260592898</c:v>
                </c:pt>
                <c:pt idx="2961">
                  <c:v>1.70444779715592</c:v>
                </c:pt>
                <c:pt idx="2962">
                  <c:v>1.70444779715592</c:v>
                </c:pt>
                <c:pt idx="2963">
                  <c:v>1.70473656080306</c:v>
                </c:pt>
                <c:pt idx="2964">
                  <c:v>1.70473656080306</c:v>
                </c:pt>
                <c:pt idx="2965">
                  <c:v>1.7061593783165601</c:v>
                </c:pt>
                <c:pt idx="2966">
                  <c:v>1.7061593783165601</c:v>
                </c:pt>
                <c:pt idx="2967">
                  <c:v>1.70640843905979</c:v>
                </c:pt>
                <c:pt idx="2968">
                  <c:v>1.70640843905979</c:v>
                </c:pt>
                <c:pt idx="2969">
                  <c:v>1.70828626638973</c:v>
                </c:pt>
                <c:pt idx="2970">
                  <c:v>1.70828626638973</c:v>
                </c:pt>
                <c:pt idx="2971">
                  <c:v>1.70957253137878</c:v>
                </c:pt>
                <c:pt idx="2972">
                  <c:v>1.70957253137878</c:v>
                </c:pt>
                <c:pt idx="2973">
                  <c:v>1.71232872446929</c:v>
                </c:pt>
                <c:pt idx="2974">
                  <c:v>1.71232872446929</c:v>
                </c:pt>
                <c:pt idx="2975">
                  <c:v>1.71424295148243</c:v>
                </c:pt>
                <c:pt idx="2976">
                  <c:v>1.71424295148243</c:v>
                </c:pt>
                <c:pt idx="2977">
                  <c:v>1.7148280992759899</c:v>
                </c:pt>
                <c:pt idx="2978">
                  <c:v>1.7148280992759899</c:v>
                </c:pt>
                <c:pt idx="2979">
                  <c:v>1.71776990717542</c:v>
                </c:pt>
                <c:pt idx="2980">
                  <c:v>1.71776990717542</c:v>
                </c:pt>
                <c:pt idx="2981">
                  <c:v>1.72045873968358</c:v>
                </c:pt>
                <c:pt idx="2982">
                  <c:v>1.72045873968358</c:v>
                </c:pt>
                <c:pt idx="2983">
                  <c:v>1.7241727688138999</c:v>
                </c:pt>
                <c:pt idx="2984">
                  <c:v>1.7241727688138999</c:v>
                </c:pt>
                <c:pt idx="2985">
                  <c:v>1.72773329465575</c:v>
                </c:pt>
                <c:pt idx="2986">
                  <c:v>1.72773329465575</c:v>
                </c:pt>
                <c:pt idx="2987">
                  <c:v>1.7305282222368299</c:v>
                </c:pt>
                <c:pt idx="2988">
                  <c:v>1.7305282222368299</c:v>
                </c:pt>
                <c:pt idx="2989">
                  <c:v>1.7316528576477801</c:v>
                </c:pt>
                <c:pt idx="2990">
                  <c:v>1.7316528576477801</c:v>
                </c:pt>
                <c:pt idx="2991">
                  <c:v>1.73431455256903</c:v>
                </c:pt>
                <c:pt idx="2992">
                  <c:v>1.73431455256903</c:v>
                </c:pt>
                <c:pt idx="2993">
                  <c:v>1.7356199645620001</c:v>
                </c:pt>
                <c:pt idx="2994">
                  <c:v>1.7356199645620001</c:v>
                </c:pt>
                <c:pt idx="2995">
                  <c:v>1.73735758349012</c:v>
                </c:pt>
                <c:pt idx="2996">
                  <c:v>1.73735758349012</c:v>
                </c:pt>
                <c:pt idx="2997">
                  <c:v>1.74244853760261</c:v>
                </c:pt>
                <c:pt idx="2998">
                  <c:v>1.74244853760261</c:v>
                </c:pt>
                <c:pt idx="2999">
                  <c:v>1.74429774278886</c:v>
                </c:pt>
                <c:pt idx="3000">
                  <c:v>1.74429774278886</c:v>
                </c:pt>
                <c:pt idx="3001">
                  <c:v>1.7453633488542899</c:v>
                </c:pt>
                <c:pt idx="3002">
                  <c:v>1.7453633488542899</c:v>
                </c:pt>
                <c:pt idx="3003">
                  <c:v>1.74988465325953</c:v>
                </c:pt>
                <c:pt idx="3004">
                  <c:v>1.74988465325953</c:v>
                </c:pt>
                <c:pt idx="3005">
                  <c:v>1.75246444309917</c:v>
                </c:pt>
                <c:pt idx="3006">
                  <c:v>1.75246444309917</c:v>
                </c:pt>
                <c:pt idx="3007">
                  <c:v>1.75615824519079</c:v>
                </c:pt>
                <c:pt idx="3008">
                  <c:v>1.75615824519079</c:v>
                </c:pt>
                <c:pt idx="3009">
                  <c:v>1.7564570995034501</c:v>
                </c:pt>
                <c:pt idx="3010">
                  <c:v>1.7564570995034501</c:v>
                </c:pt>
                <c:pt idx="3011">
                  <c:v>1.7654974147225</c:v>
                </c:pt>
                <c:pt idx="3012">
                  <c:v>1.7654974147225</c:v>
                </c:pt>
                <c:pt idx="3013">
                  <c:v>1.7704200574128399</c:v>
                </c:pt>
                <c:pt idx="3014">
                  <c:v>1.7704200574128399</c:v>
                </c:pt>
                <c:pt idx="3015">
                  <c:v>1.7729093857340601</c:v>
                </c:pt>
                <c:pt idx="3016">
                  <c:v>1.7729093857340601</c:v>
                </c:pt>
                <c:pt idx="3017">
                  <c:v>1.7786570109986799</c:v>
                </c:pt>
                <c:pt idx="3018">
                  <c:v>1.7786570109986799</c:v>
                </c:pt>
                <c:pt idx="3019">
                  <c:v>1.7849690402926</c:v>
                </c:pt>
                <c:pt idx="3020">
                  <c:v>1.7849690402926</c:v>
                </c:pt>
                <c:pt idx="3021">
                  <c:v>1.7860421869521199</c:v>
                </c:pt>
                <c:pt idx="3022">
                  <c:v>1.7860421869521199</c:v>
                </c:pt>
                <c:pt idx="3023">
                  <c:v>1.7867825442568701</c:v>
                </c:pt>
                <c:pt idx="3024">
                  <c:v>1.7867825442568701</c:v>
                </c:pt>
                <c:pt idx="3025">
                  <c:v>1.7903415029393499</c:v>
                </c:pt>
                <c:pt idx="3026">
                  <c:v>1.7903415029393499</c:v>
                </c:pt>
                <c:pt idx="3027">
                  <c:v>1.79091565164974</c:v>
                </c:pt>
                <c:pt idx="3028">
                  <c:v>1.79091565164974</c:v>
                </c:pt>
                <c:pt idx="3029">
                  <c:v>1.7950181200740201</c:v>
                </c:pt>
                <c:pt idx="3030">
                  <c:v>1.7950181200740201</c:v>
                </c:pt>
                <c:pt idx="3031">
                  <c:v>1.79668237702948</c:v>
                </c:pt>
                <c:pt idx="3032">
                  <c:v>1.79668237702948</c:v>
                </c:pt>
                <c:pt idx="3033">
                  <c:v>1.8004260644974699</c:v>
                </c:pt>
                <c:pt idx="3034">
                  <c:v>1.8004260644974699</c:v>
                </c:pt>
                <c:pt idx="3035">
                  <c:v>1.8040181884047899</c:v>
                </c:pt>
                <c:pt idx="3036">
                  <c:v>1.8040181884047899</c:v>
                </c:pt>
                <c:pt idx="3037">
                  <c:v>1.80412179153567</c:v>
                </c:pt>
                <c:pt idx="3038">
                  <c:v>1.80412179153567</c:v>
                </c:pt>
                <c:pt idx="3039">
                  <c:v>1.8103446534099901</c:v>
                </c:pt>
                <c:pt idx="3040">
                  <c:v>1.8103446534099901</c:v>
                </c:pt>
                <c:pt idx="3041">
                  <c:v>1.8135053225557001</c:v>
                </c:pt>
                <c:pt idx="3042">
                  <c:v>1.8135053225557001</c:v>
                </c:pt>
                <c:pt idx="3043">
                  <c:v>1.8160445337536799</c:v>
                </c:pt>
                <c:pt idx="3044">
                  <c:v>1.8160445337536799</c:v>
                </c:pt>
                <c:pt idx="3045">
                  <c:v>1.8198895892979301</c:v>
                </c:pt>
                <c:pt idx="3046">
                  <c:v>1.8198895892979301</c:v>
                </c:pt>
                <c:pt idx="3047">
                  <c:v>1.8287472076487501</c:v>
                </c:pt>
                <c:pt idx="3048">
                  <c:v>1.8287472076487501</c:v>
                </c:pt>
                <c:pt idx="3049">
                  <c:v>1.8319288633191999</c:v>
                </c:pt>
                <c:pt idx="3050">
                  <c:v>1.8319288633191999</c:v>
                </c:pt>
                <c:pt idx="3051">
                  <c:v>1.8320097500822199</c:v>
                </c:pt>
                <c:pt idx="3052">
                  <c:v>1.8320097500822199</c:v>
                </c:pt>
                <c:pt idx="3053">
                  <c:v>1.83729554682979</c:v>
                </c:pt>
                <c:pt idx="3054">
                  <c:v>1.83729554682979</c:v>
                </c:pt>
                <c:pt idx="3055">
                  <c:v>1.84080228835881</c:v>
                </c:pt>
                <c:pt idx="3056">
                  <c:v>1.84080228835881</c:v>
                </c:pt>
                <c:pt idx="3057">
                  <c:v>1.84235236094127</c:v>
                </c:pt>
                <c:pt idx="3058">
                  <c:v>1.84235236094127</c:v>
                </c:pt>
                <c:pt idx="3059">
                  <c:v>1.84616851169687</c:v>
                </c:pt>
                <c:pt idx="3060">
                  <c:v>1.84616851169687</c:v>
                </c:pt>
                <c:pt idx="3061">
                  <c:v>1.84744272234704</c:v>
                </c:pt>
                <c:pt idx="3062">
                  <c:v>1.84744272234704</c:v>
                </c:pt>
                <c:pt idx="3063">
                  <c:v>1.8484542587675401</c:v>
                </c:pt>
                <c:pt idx="3064">
                  <c:v>1.8484542587675401</c:v>
                </c:pt>
                <c:pt idx="3065">
                  <c:v>1.8522104915273301</c:v>
                </c:pt>
                <c:pt idx="3066">
                  <c:v>1.8522104915273301</c:v>
                </c:pt>
                <c:pt idx="3067">
                  <c:v>1.85840837155414</c:v>
                </c:pt>
                <c:pt idx="3068">
                  <c:v>1.85840837155414</c:v>
                </c:pt>
                <c:pt idx="3069">
                  <c:v>1.8585940499684901</c:v>
                </c:pt>
                <c:pt idx="3070">
                  <c:v>1.8585940499684901</c:v>
                </c:pt>
                <c:pt idx="3071">
                  <c:v>1.85931465603362</c:v>
                </c:pt>
                <c:pt idx="3072">
                  <c:v>1.85931465603362</c:v>
                </c:pt>
                <c:pt idx="3073">
                  <c:v>1.8646409367509</c:v>
                </c:pt>
                <c:pt idx="3074">
                  <c:v>1.8646409367509</c:v>
                </c:pt>
                <c:pt idx="3075">
                  <c:v>1.8650258181146999</c:v>
                </c:pt>
                <c:pt idx="3076">
                  <c:v>1.8650258181146999</c:v>
                </c:pt>
                <c:pt idx="3077">
                  <c:v>1.86590653943203</c:v>
                </c:pt>
                <c:pt idx="3078">
                  <c:v>1.86590653943203</c:v>
                </c:pt>
                <c:pt idx="3079">
                  <c:v>1.8666173892993601</c:v>
                </c:pt>
                <c:pt idx="3080">
                  <c:v>1.8666173892993601</c:v>
                </c:pt>
                <c:pt idx="3081">
                  <c:v>1.8698841280124401</c:v>
                </c:pt>
                <c:pt idx="3082">
                  <c:v>1.8698841280124401</c:v>
                </c:pt>
                <c:pt idx="3083">
                  <c:v>1.8706383996743401</c:v>
                </c:pt>
                <c:pt idx="3084">
                  <c:v>1.8706383996743401</c:v>
                </c:pt>
                <c:pt idx="3085">
                  <c:v>1.8734433231976</c:v>
                </c:pt>
                <c:pt idx="3086">
                  <c:v>1.8734433231976</c:v>
                </c:pt>
                <c:pt idx="3087">
                  <c:v>1.87449858392847</c:v>
                </c:pt>
                <c:pt idx="3088">
                  <c:v>1.87449858392847</c:v>
                </c:pt>
                <c:pt idx="3089">
                  <c:v>1.8749111383052099</c:v>
                </c:pt>
                <c:pt idx="3090">
                  <c:v>1.8749111383052099</c:v>
                </c:pt>
                <c:pt idx="3091">
                  <c:v>1.8766434213491801</c:v>
                </c:pt>
                <c:pt idx="3092">
                  <c:v>1.8766434213491801</c:v>
                </c:pt>
                <c:pt idx="3093">
                  <c:v>1.8863770868662799</c:v>
                </c:pt>
                <c:pt idx="3094">
                  <c:v>1.8863770868662799</c:v>
                </c:pt>
                <c:pt idx="3095">
                  <c:v>1.88947298742915</c:v>
                </c:pt>
                <c:pt idx="3096">
                  <c:v>1.88947298742915</c:v>
                </c:pt>
                <c:pt idx="3097">
                  <c:v>1.88996203439655</c:v>
                </c:pt>
                <c:pt idx="3098">
                  <c:v>1.88996203439655</c:v>
                </c:pt>
                <c:pt idx="3099">
                  <c:v>1.9025971183669601</c:v>
                </c:pt>
                <c:pt idx="3100">
                  <c:v>1.9025971183669601</c:v>
                </c:pt>
                <c:pt idx="3101">
                  <c:v>1.9063096098805901</c:v>
                </c:pt>
                <c:pt idx="3102">
                  <c:v>1.9063096098805901</c:v>
                </c:pt>
                <c:pt idx="3103">
                  <c:v>1.90837747680356</c:v>
                </c:pt>
                <c:pt idx="3104">
                  <c:v>1.90837747680356</c:v>
                </c:pt>
                <c:pt idx="3105">
                  <c:v>1.91569162168636</c:v>
                </c:pt>
                <c:pt idx="3106">
                  <c:v>1.91569162168636</c:v>
                </c:pt>
                <c:pt idx="3107">
                  <c:v>1.9205198378917701</c:v>
                </c:pt>
                <c:pt idx="3108">
                  <c:v>1.9205198378917701</c:v>
                </c:pt>
                <c:pt idx="3109">
                  <c:v>1.92187881008219</c:v>
                </c:pt>
                <c:pt idx="3110">
                  <c:v>1.92187881008219</c:v>
                </c:pt>
                <c:pt idx="3111">
                  <c:v>1.9234095050031501</c:v>
                </c:pt>
                <c:pt idx="3112">
                  <c:v>1.9234095050031501</c:v>
                </c:pt>
                <c:pt idx="3113">
                  <c:v>1.93190243389857</c:v>
                </c:pt>
                <c:pt idx="3114">
                  <c:v>1.93190243389857</c:v>
                </c:pt>
                <c:pt idx="3115">
                  <c:v>1.93214501283905</c:v>
                </c:pt>
                <c:pt idx="3116">
                  <c:v>1.93214501283905</c:v>
                </c:pt>
                <c:pt idx="3117">
                  <c:v>1.93259635494281</c:v>
                </c:pt>
                <c:pt idx="3118">
                  <c:v>1.93259635494281</c:v>
                </c:pt>
                <c:pt idx="3119">
                  <c:v>1.93794908677389</c:v>
                </c:pt>
                <c:pt idx="3120">
                  <c:v>1.93794908677389</c:v>
                </c:pt>
                <c:pt idx="3121">
                  <c:v>1.93875779333943</c:v>
                </c:pt>
                <c:pt idx="3122">
                  <c:v>1.93875779333943</c:v>
                </c:pt>
                <c:pt idx="3123">
                  <c:v>1.93932750739479</c:v>
                </c:pt>
                <c:pt idx="3124">
                  <c:v>1.93932750739479</c:v>
                </c:pt>
                <c:pt idx="3125">
                  <c:v>1.94563808492516</c:v>
                </c:pt>
                <c:pt idx="3126">
                  <c:v>1.94563808492516</c:v>
                </c:pt>
                <c:pt idx="3127">
                  <c:v>1.9464095801610899</c:v>
                </c:pt>
                <c:pt idx="3128">
                  <c:v>1.9464095801610899</c:v>
                </c:pt>
                <c:pt idx="3129">
                  <c:v>1.9477268578131699</c:v>
                </c:pt>
                <c:pt idx="3130">
                  <c:v>1.9477268578131699</c:v>
                </c:pt>
                <c:pt idx="3131">
                  <c:v>1.95648451916663</c:v>
                </c:pt>
                <c:pt idx="3132">
                  <c:v>1.95648451916663</c:v>
                </c:pt>
                <c:pt idx="3133">
                  <c:v>1.9595087372556199</c:v>
                </c:pt>
                <c:pt idx="3134">
                  <c:v>1.9595087372556199</c:v>
                </c:pt>
                <c:pt idx="3135">
                  <c:v>1.9602674219657501</c:v>
                </c:pt>
                <c:pt idx="3136">
                  <c:v>1.9602674219657501</c:v>
                </c:pt>
                <c:pt idx="3137">
                  <c:v>1.9641294575335499</c:v>
                </c:pt>
                <c:pt idx="3138">
                  <c:v>1.9641294575335499</c:v>
                </c:pt>
                <c:pt idx="3139">
                  <c:v>1.9676803131823299</c:v>
                </c:pt>
                <c:pt idx="3140">
                  <c:v>1.9676803131823299</c:v>
                </c:pt>
                <c:pt idx="3141">
                  <c:v>1.97262477339717</c:v>
                </c:pt>
                <c:pt idx="3142">
                  <c:v>1.97262477339717</c:v>
                </c:pt>
                <c:pt idx="3143">
                  <c:v>1.9805069660544901</c:v>
                </c:pt>
                <c:pt idx="3144">
                  <c:v>1.9805069660544901</c:v>
                </c:pt>
                <c:pt idx="3145">
                  <c:v>1.98110067867146</c:v>
                </c:pt>
                <c:pt idx="3146">
                  <c:v>1.98110067867146</c:v>
                </c:pt>
                <c:pt idx="3147">
                  <c:v>1.98204435216027</c:v>
                </c:pt>
                <c:pt idx="3148">
                  <c:v>1.98204435216027</c:v>
                </c:pt>
                <c:pt idx="3149">
                  <c:v>1.9822004174310801</c:v>
                </c:pt>
                <c:pt idx="3150">
                  <c:v>1.9822004174310801</c:v>
                </c:pt>
                <c:pt idx="3151">
                  <c:v>1.98350613366998</c:v>
                </c:pt>
                <c:pt idx="3152">
                  <c:v>1.98350613366998</c:v>
                </c:pt>
                <c:pt idx="3153">
                  <c:v>1.9907750040339101</c:v>
                </c:pt>
                <c:pt idx="3154">
                  <c:v>1.9907750040339101</c:v>
                </c:pt>
                <c:pt idx="3155">
                  <c:v>1.99262270175911</c:v>
                </c:pt>
                <c:pt idx="3156">
                  <c:v>1.99262270175911</c:v>
                </c:pt>
                <c:pt idx="3157">
                  <c:v>1.99349386576873</c:v>
                </c:pt>
                <c:pt idx="3158">
                  <c:v>1.99349386576873</c:v>
                </c:pt>
                <c:pt idx="3159">
                  <c:v>1.9937645773558701</c:v>
                </c:pt>
                <c:pt idx="3160">
                  <c:v>1.9937645773558701</c:v>
                </c:pt>
                <c:pt idx="3161">
                  <c:v>1.99447240846119</c:v>
                </c:pt>
                <c:pt idx="3162">
                  <c:v>1.99447240846119</c:v>
                </c:pt>
                <c:pt idx="3163">
                  <c:v>1.9948281043001701</c:v>
                </c:pt>
                <c:pt idx="3164">
                  <c:v>1.9948281043001701</c:v>
                </c:pt>
                <c:pt idx="3165">
                  <c:v>1.9975323093205499</c:v>
                </c:pt>
                <c:pt idx="3166">
                  <c:v>1.9975323093205499</c:v>
                </c:pt>
                <c:pt idx="3167">
                  <c:v>1.9995176629311999</c:v>
                </c:pt>
                <c:pt idx="3168">
                  <c:v>1.9995176629311999</c:v>
                </c:pt>
                <c:pt idx="3169">
                  <c:v>2.0031687408233099</c:v>
                </c:pt>
                <c:pt idx="3170">
                  <c:v>2.0031687408233099</c:v>
                </c:pt>
                <c:pt idx="3171">
                  <c:v>2.0034926532378901</c:v>
                </c:pt>
                <c:pt idx="3172">
                  <c:v>2.0034926532378901</c:v>
                </c:pt>
                <c:pt idx="3173">
                  <c:v>2.0060381771340001</c:v>
                </c:pt>
                <c:pt idx="3174">
                  <c:v>2.0060381771340001</c:v>
                </c:pt>
                <c:pt idx="3175">
                  <c:v>2.0086860151193702</c:v>
                </c:pt>
                <c:pt idx="3176">
                  <c:v>2.0086860151193702</c:v>
                </c:pt>
                <c:pt idx="3177">
                  <c:v>2.0189160497616601</c:v>
                </c:pt>
                <c:pt idx="3178">
                  <c:v>2.0189160497616601</c:v>
                </c:pt>
                <c:pt idx="3179">
                  <c:v>2.0209432007785701</c:v>
                </c:pt>
                <c:pt idx="3180">
                  <c:v>2.0209432007785701</c:v>
                </c:pt>
                <c:pt idx="3181">
                  <c:v>2.0226195958783899</c:v>
                </c:pt>
                <c:pt idx="3182">
                  <c:v>2.0226195958783899</c:v>
                </c:pt>
                <c:pt idx="3183">
                  <c:v>2.0395073834806801</c:v>
                </c:pt>
                <c:pt idx="3184">
                  <c:v>2.0395073834806801</c:v>
                </c:pt>
                <c:pt idx="3185">
                  <c:v>2.0447043248733201</c:v>
                </c:pt>
                <c:pt idx="3186">
                  <c:v>2.0447043248733201</c:v>
                </c:pt>
                <c:pt idx="3187">
                  <c:v>2.0450842972226502</c:v>
                </c:pt>
                <c:pt idx="3188">
                  <c:v>2.0450842972226502</c:v>
                </c:pt>
                <c:pt idx="3189">
                  <c:v>2.0459045604277502</c:v>
                </c:pt>
                <c:pt idx="3190">
                  <c:v>2.0459045604277502</c:v>
                </c:pt>
                <c:pt idx="3191">
                  <c:v>2.0510726054136299</c:v>
                </c:pt>
                <c:pt idx="3192">
                  <c:v>2.0510726054136299</c:v>
                </c:pt>
                <c:pt idx="3193">
                  <c:v>2.0649493121467501</c:v>
                </c:pt>
                <c:pt idx="3194">
                  <c:v>2.0649493121467501</c:v>
                </c:pt>
                <c:pt idx="3195">
                  <c:v>2.0654219123277802</c:v>
                </c:pt>
                <c:pt idx="3196">
                  <c:v>2.0654219123277802</c:v>
                </c:pt>
                <c:pt idx="3197">
                  <c:v>2.0685575847065101</c:v>
                </c:pt>
                <c:pt idx="3198">
                  <c:v>2.0685575847065101</c:v>
                </c:pt>
                <c:pt idx="3199">
                  <c:v>2.0700834961527499</c:v>
                </c:pt>
                <c:pt idx="3200">
                  <c:v>2.0700834961527499</c:v>
                </c:pt>
                <c:pt idx="3201">
                  <c:v>2.07096016061843</c:v>
                </c:pt>
                <c:pt idx="3202">
                  <c:v>2.07096016061843</c:v>
                </c:pt>
                <c:pt idx="3203">
                  <c:v>2.0713319886064099</c:v>
                </c:pt>
                <c:pt idx="3204">
                  <c:v>2.0713319886064099</c:v>
                </c:pt>
                <c:pt idx="3205">
                  <c:v>2.07208574733089</c:v>
                </c:pt>
                <c:pt idx="3206">
                  <c:v>2.07208574733089</c:v>
                </c:pt>
                <c:pt idx="3207">
                  <c:v>2.0792040505436402</c:v>
                </c:pt>
                <c:pt idx="3208">
                  <c:v>2.0792040505436402</c:v>
                </c:pt>
                <c:pt idx="3209">
                  <c:v>2.0863341455016302</c:v>
                </c:pt>
                <c:pt idx="3210">
                  <c:v>2.0863341455016302</c:v>
                </c:pt>
                <c:pt idx="3211">
                  <c:v>2.0936916906560299</c:v>
                </c:pt>
                <c:pt idx="3212">
                  <c:v>2.0936916906560299</c:v>
                </c:pt>
                <c:pt idx="3213">
                  <c:v>2.0966358718263098</c:v>
                </c:pt>
                <c:pt idx="3214">
                  <c:v>2.0966358718263098</c:v>
                </c:pt>
                <c:pt idx="3215">
                  <c:v>2.1088518648541101</c:v>
                </c:pt>
                <c:pt idx="3216">
                  <c:v>2.1088518648541101</c:v>
                </c:pt>
                <c:pt idx="3217">
                  <c:v>2.1107225212852501</c:v>
                </c:pt>
                <c:pt idx="3218">
                  <c:v>2.1107225212852501</c:v>
                </c:pt>
                <c:pt idx="3219">
                  <c:v>2.12376377938654</c:v>
                </c:pt>
                <c:pt idx="3220">
                  <c:v>2.12376377938654</c:v>
                </c:pt>
                <c:pt idx="3221">
                  <c:v>2.12385606022867</c:v>
                </c:pt>
                <c:pt idx="3222">
                  <c:v>2.12385606022867</c:v>
                </c:pt>
                <c:pt idx="3223">
                  <c:v>2.1250251042349202</c:v>
                </c:pt>
                <c:pt idx="3224">
                  <c:v>2.1250251042349202</c:v>
                </c:pt>
                <c:pt idx="3225">
                  <c:v>2.13240362295898</c:v>
                </c:pt>
                <c:pt idx="3226">
                  <c:v>2.13240362295898</c:v>
                </c:pt>
                <c:pt idx="3227">
                  <c:v>2.1387292135342699</c:v>
                </c:pt>
                <c:pt idx="3228">
                  <c:v>2.1387292135342699</c:v>
                </c:pt>
                <c:pt idx="3229">
                  <c:v>2.1401742983334699</c:v>
                </c:pt>
                <c:pt idx="3230">
                  <c:v>2.1401742983334699</c:v>
                </c:pt>
                <c:pt idx="3231">
                  <c:v>2.1415823612057499</c:v>
                </c:pt>
                <c:pt idx="3232">
                  <c:v>2.1415823612057499</c:v>
                </c:pt>
                <c:pt idx="3233">
                  <c:v>2.1471234414695699</c:v>
                </c:pt>
                <c:pt idx="3234">
                  <c:v>2.1471234414695699</c:v>
                </c:pt>
                <c:pt idx="3235">
                  <c:v>2.1522498182882899</c:v>
                </c:pt>
                <c:pt idx="3236">
                  <c:v>2.1522498182882899</c:v>
                </c:pt>
                <c:pt idx="3237">
                  <c:v>2.16690161409434</c:v>
                </c:pt>
                <c:pt idx="3238">
                  <c:v>2.16690161409434</c:v>
                </c:pt>
                <c:pt idx="3239">
                  <c:v>2.1712198059796401</c:v>
                </c:pt>
                <c:pt idx="3240">
                  <c:v>2.1712198059796401</c:v>
                </c:pt>
                <c:pt idx="3241">
                  <c:v>2.1995194304684902</c:v>
                </c:pt>
                <c:pt idx="3242">
                  <c:v>2.1995194304684902</c:v>
                </c:pt>
                <c:pt idx="3243">
                  <c:v>2.2119642468595702</c:v>
                </c:pt>
                <c:pt idx="3244">
                  <c:v>2.2119642468595702</c:v>
                </c:pt>
                <c:pt idx="3245">
                  <c:v>2.2370877115267298</c:v>
                </c:pt>
                <c:pt idx="3246">
                  <c:v>2.2370877115267298</c:v>
                </c:pt>
                <c:pt idx="3247">
                  <c:v>2.2420470682417601</c:v>
                </c:pt>
                <c:pt idx="3248">
                  <c:v>2.2420470682417601</c:v>
                </c:pt>
                <c:pt idx="3249">
                  <c:v>2.2520705277857802</c:v>
                </c:pt>
                <c:pt idx="3250">
                  <c:v>2.2520705277857802</c:v>
                </c:pt>
                <c:pt idx="3251">
                  <c:v>2.2620079882333299</c:v>
                </c:pt>
                <c:pt idx="3252">
                  <c:v>2.2620079882333299</c:v>
                </c:pt>
                <c:pt idx="3253">
                  <c:v>2.2681823616290901</c:v>
                </c:pt>
                <c:pt idx="3254">
                  <c:v>2.2681823616290901</c:v>
                </c:pt>
                <c:pt idx="3255">
                  <c:v>2.27502220214101</c:v>
                </c:pt>
                <c:pt idx="3256">
                  <c:v>2.27502220214101</c:v>
                </c:pt>
                <c:pt idx="3257">
                  <c:v>2.2761193894901699</c:v>
                </c:pt>
                <c:pt idx="3258">
                  <c:v>2.2761193894901699</c:v>
                </c:pt>
                <c:pt idx="3259">
                  <c:v>2.2958717722950901</c:v>
                </c:pt>
                <c:pt idx="3260">
                  <c:v>2.2958717722950901</c:v>
                </c:pt>
                <c:pt idx="3261">
                  <c:v>2.3041508097332901</c:v>
                </c:pt>
                <c:pt idx="3262">
                  <c:v>2.3041508097332901</c:v>
                </c:pt>
                <c:pt idx="3263">
                  <c:v>2.3070639940879398</c:v>
                </c:pt>
                <c:pt idx="3264">
                  <c:v>2.3070639940879398</c:v>
                </c:pt>
                <c:pt idx="3265">
                  <c:v>2.3101926995401301</c:v>
                </c:pt>
                <c:pt idx="3266">
                  <c:v>2.3101926995401301</c:v>
                </c:pt>
                <c:pt idx="3267">
                  <c:v>2.31175777803149</c:v>
                </c:pt>
                <c:pt idx="3268">
                  <c:v>2.31175777803149</c:v>
                </c:pt>
                <c:pt idx="3269">
                  <c:v>2.3140851510690799</c:v>
                </c:pt>
                <c:pt idx="3270">
                  <c:v>2.3140851510690799</c:v>
                </c:pt>
                <c:pt idx="3271">
                  <c:v>2.3517695058723902</c:v>
                </c:pt>
                <c:pt idx="3272">
                  <c:v>2.3517695058723902</c:v>
                </c:pt>
                <c:pt idx="3273">
                  <c:v>2.3620546062288099</c:v>
                </c:pt>
                <c:pt idx="3274">
                  <c:v>2.3620546062288099</c:v>
                </c:pt>
                <c:pt idx="3275">
                  <c:v>2.3731371445290401</c:v>
                </c:pt>
                <c:pt idx="3276">
                  <c:v>2.3731371445290401</c:v>
                </c:pt>
                <c:pt idx="3277">
                  <c:v>2.37800709258011</c:v>
                </c:pt>
                <c:pt idx="3278">
                  <c:v>2.37800709258011</c:v>
                </c:pt>
                <c:pt idx="3279">
                  <c:v>2.3780388574962998</c:v>
                </c:pt>
                <c:pt idx="3280">
                  <c:v>2.3780388574962998</c:v>
                </c:pt>
                <c:pt idx="3281">
                  <c:v>2.3792181716259901</c:v>
                </c:pt>
                <c:pt idx="3282">
                  <c:v>2.3792181716259901</c:v>
                </c:pt>
                <c:pt idx="3283">
                  <c:v>2.3793847731104698</c:v>
                </c:pt>
                <c:pt idx="3284">
                  <c:v>2.3793847731104698</c:v>
                </c:pt>
                <c:pt idx="3285">
                  <c:v>2.39295488942706</c:v>
                </c:pt>
                <c:pt idx="3286">
                  <c:v>2.39295488942706</c:v>
                </c:pt>
                <c:pt idx="3287">
                  <c:v>2.4326619635750202</c:v>
                </c:pt>
                <c:pt idx="3288">
                  <c:v>2.4326619635750202</c:v>
                </c:pt>
                <c:pt idx="3289">
                  <c:v>2.44694388830934</c:v>
                </c:pt>
                <c:pt idx="3290">
                  <c:v>2.44694388830934</c:v>
                </c:pt>
                <c:pt idx="3291">
                  <c:v>2.4469964723358402</c:v>
                </c:pt>
                <c:pt idx="3292">
                  <c:v>2.4469964723358402</c:v>
                </c:pt>
                <c:pt idx="3293">
                  <c:v>2.4514540862244099</c:v>
                </c:pt>
                <c:pt idx="3294">
                  <c:v>2.4514540862244099</c:v>
                </c:pt>
                <c:pt idx="3295">
                  <c:v>2.49091239226982</c:v>
                </c:pt>
                <c:pt idx="3296">
                  <c:v>2.49091239226982</c:v>
                </c:pt>
                <c:pt idx="3297">
                  <c:v>2.4944012115916498</c:v>
                </c:pt>
                <c:pt idx="3298">
                  <c:v>2.4944012115916498</c:v>
                </c:pt>
                <c:pt idx="3299">
                  <c:v>2.5113830850768002</c:v>
                </c:pt>
                <c:pt idx="3300">
                  <c:v>2.5113830850768002</c:v>
                </c:pt>
                <c:pt idx="3301">
                  <c:v>2.5169917429505899</c:v>
                </c:pt>
                <c:pt idx="3302">
                  <c:v>2.5169917429505899</c:v>
                </c:pt>
                <c:pt idx="3303">
                  <c:v>2.5172629448248802</c:v>
                </c:pt>
                <c:pt idx="3304">
                  <c:v>2.5172629448248802</c:v>
                </c:pt>
                <c:pt idx="3305">
                  <c:v>2.52296867416469</c:v>
                </c:pt>
                <c:pt idx="3306">
                  <c:v>2.52296867416469</c:v>
                </c:pt>
                <c:pt idx="3307">
                  <c:v>2.52821042155623</c:v>
                </c:pt>
                <c:pt idx="3308">
                  <c:v>2.52821042155623</c:v>
                </c:pt>
                <c:pt idx="3309">
                  <c:v>2.5472174057129302</c:v>
                </c:pt>
                <c:pt idx="3310">
                  <c:v>2.5472174057129302</c:v>
                </c:pt>
                <c:pt idx="3311">
                  <c:v>2.5520655678301698</c:v>
                </c:pt>
                <c:pt idx="3312">
                  <c:v>2.5520655678301698</c:v>
                </c:pt>
                <c:pt idx="3313">
                  <c:v>2.5650977041817602</c:v>
                </c:pt>
                <c:pt idx="3314">
                  <c:v>2.5650977041817602</c:v>
                </c:pt>
                <c:pt idx="3315">
                  <c:v>2.6001904232187201</c:v>
                </c:pt>
                <c:pt idx="3316">
                  <c:v>2.6001904232187201</c:v>
                </c:pt>
                <c:pt idx="3317">
                  <c:v>2.6376781985056401</c:v>
                </c:pt>
                <c:pt idx="3318">
                  <c:v>2.6376781985056401</c:v>
                </c:pt>
                <c:pt idx="3319">
                  <c:v>2.6852065259967</c:v>
                </c:pt>
                <c:pt idx="3320">
                  <c:v>2.6852065259967</c:v>
                </c:pt>
                <c:pt idx="3321">
                  <c:v>2.7232061452598799</c:v>
                </c:pt>
                <c:pt idx="3322">
                  <c:v>2.7232061452598799</c:v>
                </c:pt>
                <c:pt idx="3323">
                  <c:v>2.7644477369834699</c:v>
                </c:pt>
                <c:pt idx="3324">
                  <c:v>2.7644477369834699</c:v>
                </c:pt>
                <c:pt idx="3325">
                  <c:v>2.7788796515290501</c:v>
                </c:pt>
                <c:pt idx="3326">
                  <c:v>2.7788796515290501</c:v>
                </c:pt>
                <c:pt idx="3327">
                  <c:v>2.78731888027832</c:v>
                </c:pt>
                <c:pt idx="3328">
                  <c:v>2.78731888027832</c:v>
                </c:pt>
                <c:pt idx="3329">
                  <c:v>2.79530923338638</c:v>
                </c:pt>
                <c:pt idx="3330">
                  <c:v>2.79530923338638</c:v>
                </c:pt>
                <c:pt idx="3331">
                  <c:v>2.7986438059488798</c:v>
                </c:pt>
                <c:pt idx="3332">
                  <c:v>2.7986438059488798</c:v>
                </c:pt>
                <c:pt idx="3333">
                  <c:v>2.8118096227822398</c:v>
                </c:pt>
                <c:pt idx="3334">
                  <c:v>2.8118096227822398</c:v>
                </c:pt>
                <c:pt idx="3335">
                  <c:v>2.8154715390874601</c:v>
                </c:pt>
                <c:pt idx="3336">
                  <c:v>2.8154715390874601</c:v>
                </c:pt>
                <c:pt idx="3337">
                  <c:v>2.8998392055431701</c:v>
                </c:pt>
                <c:pt idx="3338">
                  <c:v>2.8998392055431701</c:v>
                </c:pt>
                <c:pt idx="3339">
                  <c:v>3.4293264684501699</c:v>
                </c:pt>
                <c:pt idx="3340">
                  <c:v>3.4293264684501699</c:v>
                </c:pt>
                <c:pt idx="3341">
                  <c:v>3.43955618145529</c:v>
                </c:pt>
                <c:pt idx="3342">
                  <c:v>3.43955618145529</c:v>
                </c:pt>
                <c:pt idx="3343">
                  <c:v>3.4441353050047399</c:v>
                </c:pt>
                <c:pt idx="3344">
                  <c:v>3.4441353050047399</c:v>
                </c:pt>
              </c:numCache>
            </c:numRef>
          </c:xVal>
          <c:yVal>
            <c:numRef>
              <c:f>Sheet1!$D$1:$D$3345</c:f>
              <c:numCache>
                <c:formatCode>General</c:formatCode>
                <c:ptCount val="3345"/>
                <c:pt idx="0">
                  <c:v>0</c:v>
                </c:pt>
                <c:pt idx="1">
                  <c:v>0</c:v>
                </c:pt>
                <c:pt idx="2">
                  <c:v>5.9808612440191396E-4</c:v>
                </c:pt>
                <c:pt idx="3">
                  <c:v>5.9808612440191396E-4</c:v>
                </c:pt>
                <c:pt idx="4">
                  <c:v>1.1961722488038301E-3</c:v>
                </c:pt>
                <c:pt idx="5">
                  <c:v>1.1961722488038301E-3</c:v>
                </c:pt>
                <c:pt idx="6">
                  <c:v>1.7942583732057399E-3</c:v>
                </c:pt>
                <c:pt idx="7">
                  <c:v>1.7942583732057399E-3</c:v>
                </c:pt>
                <c:pt idx="8">
                  <c:v>2.3923444976076602E-3</c:v>
                </c:pt>
                <c:pt idx="9">
                  <c:v>2.3923444976076602E-3</c:v>
                </c:pt>
                <c:pt idx="10">
                  <c:v>2.9904306220095698E-3</c:v>
                </c:pt>
                <c:pt idx="11">
                  <c:v>2.9904306220095698E-3</c:v>
                </c:pt>
                <c:pt idx="12">
                  <c:v>3.5885167464114799E-3</c:v>
                </c:pt>
                <c:pt idx="13">
                  <c:v>3.5885167464114799E-3</c:v>
                </c:pt>
                <c:pt idx="14">
                  <c:v>4.1866028708133999E-3</c:v>
                </c:pt>
                <c:pt idx="15">
                  <c:v>4.1866028708133999E-3</c:v>
                </c:pt>
                <c:pt idx="16">
                  <c:v>4.78468899521531E-3</c:v>
                </c:pt>
                <c:pt idx="17">
                  <c:v>4.78468899521531E-3</c:v>
                </c:pt>
                <c:pt idx="18">
                  <c:v>5.3827751196172304E-3</c:v>
                </c:pt>
                <c:pt idx="19">
                  <c:v>5.3827751196172304E-3</c:v>
                </c:pt>
                <c:pt idx="20">
                  <c:v>5.9808612440191396E-3</c:v>
                </c:pt>
                <c:pt idx="21">
                  <c:v>5.9808612440191396E-3</c:v>
                </c:pt>
                <c:pt idx="22">
                  <c:v>6.5789473684210497E-3</c:v>
                </c:pt>
                <c:pt idx="23">
                  <c:v>6.5789473684210497E-3</c:v>
                </c:pt>
                <c:pt idx="24">
                  <c:v>7.1770334928229701E-3</c:v>
                </c:pt>
                <c:pt idx="25">
                  <c:v>7.1770334928229701E-3</c:v>
                </c:pt>
                <c:pt idx="26">
                  <c:v>7.7751196172248802E-3</c:v>
                </c:pt>
                <c:pt idx="27">
                  <c:v>7.7751196172248802E-3</c:v>
                </c:pt>
                <c:pt idx="28">
                  <c:v>8.3732057416267998E-3</c:v>
                </c:pt>
                <c:pt idx="29">
                  <c:v>8.3732057416267998E-3</c:v>
                </c:pt>
                <c:pt idx="30">
                  <c:v>8.9712918660287098E-3</c:v>
                </c:pt>
                <c:pt idx="31">
                  <c:v>8.9712918660287098E-3</c:v>
                </c:pt>
                <c:pt idx="32">
                  <c:v>9.5693779904306199E-3</c:v>
                </c:pt>
                <c:pt idx="33">
                  <c:v>9.5693779904306199E-3</c:v>
                </c:pt>
                <c:pt idx="34">
                  <c:v>1.01674641148325E-2</c:v>
                </c:pt>
                <c:pt idx="35">
                  <c:v>1.01674641148325E-2</c:v>
                </c:pt>
                <c:pt idx="36">
                  <c:v>1.0765550239234501E-2</c:v>
                </c:pt>
                <c:pt idx="37">
                  <c:v>1.0765550239234501E-2</c:v>
                </c:pt>
                <c:pt idx="38">
                  <c:v>1.13636363636364E-2</c:v>
                </c:pt>
                <c:pt idx="39">
                  <c:v>1.13636363636364E-2</c:v>
                </c:pt>
                <c:pt idx="40">
                  <c:v>1.19617224880383E-2</c:v>
                </c:pt>
                <c:pt idx="41">
                  <c:v>1.19617224880383E-2</c:v>
                </c:pt>
                <c:pt idx="42">
                  <c:v>1.25598086124402E-2</c:v>
                </c:pt>
                <c:pt idx="43">
                  <c:v>1.25598086124402E-2</c:v>
                </c:pt>
                <c:pt idx="44">
                  <c:v>1.3157894736842099E-2</c:v>
                </c:pt>
                <c:pt idx="45">
                  <c:v>1.3157894736842099E-2</c:v>
                </c:pt>
                <c:pt idx="46">
                  <c:v>1.3755980861244001E-2</c:v>
                </c:pt>
                <c:pt idx="47">
                  <c:v>1.3755980861244001E-2</c:v>
                </c:pt>
                <c:pt idx="48">
                  <c:v>1.43540669856459E-2</c:v>
                </c:pt>
                <c:pt idx="49">
                  <c:v>1.43540669856459E-2</c:v>
                </c:pt>
                <c:pt idx="50">
                  <c:v>1.49521531100478E-2</c:v>
                </c:pt>
                <c:pt idx="51">
                  <c:v>1.49521531100478E-2</c:v>
                </c:pt>
                <c:pt idx="52">
                  <c:v>1.55502392344498E-2</c:v>
                </c:pt>
                <c:pt idx="53">
                  <c:v>1.55502392344498E-2</c:v>
                </c:pt>
                <c:pt idx="54">
                  <c:v>1.61483253588517E-2</c:v>
                </c:pt>
                <c:pt idx="55">
                  <c:v>1.61483253588517E-2</c:v>
                </c:pt>
                <c:pt idx="56">
                  <c:v>1.67464114832536E-2</c:v>
                </c:pt>
                <c:pt idx="57">
                  <c:v>1.67464114832536E-2</c:v>
                </c:pt>
                <c:pt idx="58">
                  <c:v>1.7344497607655499E-2</c:v>
                </c:pt>
                <c:pt idx="59">
                  <c:v>1.7344497607655499E-2</c:v>
                </c:pt>
                <c:pt idx="60">
                  <c:v>1.7942583732057399E-2</c:v>
                </c:pt>
                <c:pt idx="61">
                  <c:v>1.7942583732057399E-2</c:v>
                </c:pt>
                <c:pt idx="62">
                  <c:v>1.8540669856459299E-2</c:v>
                </c:pt>
                <c:pt idx="63">
                  <c:v>1.8540669856459299E-2</c:v>
                </c:pt>
                <c:pt idx="64">
                  <c:v>1.9138755980861202E-2</c:v>
                </c:pt>
                <c:pt idx="65">
                  <c:v>1.9138755980861202E-2</c:v>
                </c:pt>
                <c:pt idx="66">
                  <c:v>1.9736842105263198E-2</c:v>
                </c:pt>
                <c:pt idx="67">
                  <c:v>1.9736842105263198E-2</c:v>
                </c:pt>
                <c:pt idx="68">
                  <c:v>2.0334928229665102E-2</c:v>
                </c:pt>
                <c:pt idx="69">
                  <c:v>2.0334928229665102E-2</c:v>
                </c:pt>
                <c:pt idx="70">
                  <c:v>2.0933014354067001E-2</c:v>
                </c:pt>
                <c:pt idx="71">
                  <c:v>2.0933014354067001E-2</c:v>
                </c:pt>
                <c:pt idx="72">
                  <c:v>2.1531100478468901E-2</c:v>
                </c:pt>
                <c:pt idx="73">
                  <c:v>2.1531100478468901E-2</c:v>
                </c:pt>
                <c:pt idx="74">
                  <c:v>2.21291866028708E-2</c:v>
                </c:pt>
                <c:pt idx="75">
                  <c:v>2.21291866028708E-2</c:v>
                </c:pt>
                <c:pt idx="76">
                  <c:v>2.27272727272727E-2</c:v>
                </c:pt>
                <c:pt idx="77">
                  <c:v>2.27272727272727E-2</c:v>
                </c:pt>
                <c:pt idx="78">
                  <c:v>2.33253588516746E-2</c:v>
                </c:pt>
                <c:pt idx="79">
                  <c:v>2.33253588516746E-2</c:v>
                </c:pt>
                <c:pt idx="80">
                  <c:v>2.39234449760766E-2</c:v>
                </c:pt>
                <c:pt idx="81">
                  <c:v>2.39234449760766E-2</c:v>
                </c:pt>
                <c:pt idx="82">
                  <c:v>2.45215311004785E-2</c:v>
                </c:pt>
                <c:pt idx="83">
                  <c:v>2.45215311004785E-2</c:v>
                </c:pt>
                <c:pt idx="84">
                  <c:v>2.5119617224880399E-2</c:v>
                </c:pt>
                <c:pt idx="85">
                  <c:v>2.5119617224880399E-2</c:v>
                </c:pt>
                <c:pt idx="86">
                  <c:v>2.5717703349282299E-2</c:v>
                </c:pt>
                <c:pt idx="87">
                  <c:v>2.5717703349282299E-2</c:v>
                </c:pt>
                <c:pt idx="88">
                  <c:v>2.6315789473684199E-2</c:v>
                </c:pt>
                <c:pt idx="89">
                  <c:v>2.6315789473684199E-2</c:v>
                </c:pt>
                <c:pt idx="90">
                  <c:v>2.6913875598086098E-2</c:v>
                </c:pt>
                <c:pt idx="91">
                  <c:v>2.6913875598086098E-2</c:v>
                </c:pt>
                <c:pt idx="92">
                  <c:v>2.7511961722488001E-2</c:v>
                </c:pt>
                <c:pt idx="93">
                  <c:v>2.7511961722488001E-2</c:v>
                </c:pt>
                <c:pt idx="94">
                  <c:v>2.8110047846890002E-2</c:v>
                </c:pt>
                <c:pt idx="95">
                  <c:v>2.8110047846890002E-2</c:v>
                </c:pt>
                <c:pt idx="96">
                  <c:v>2.8708133971291901E-2</c:v>
                </c:pt>
                <c:pt idx="97">
                  <c:v>2.8708133971291901E-2</c:v>
                </c:pt>
                <c:pt idx="98">
                  <c:v>2.9306220095693801E-2</c:v>
                </c:pt>
                <c:pt idx="99">
                  <c:v>2.9306220095693801E-2</c:v>
                </c:pt>
                <c:pt idx="100">
                  <c:v>2.9904306220095701E-2</c:v>
                </c:pt>
                <c:pt idx="101">
                  <c:v>2.9904306220095701E-2</c:v>
                </c:pt>
                <c:pt idx="102">
                  <c:v>3.05023923444976E-2</c:v>
                </c:pt>
                <c:pt idx="103">
                  <c:v>3.05023923444976E-2</c:v>
                </c:pt>
                <c:pt idx="104">
                  <c:v>3.11004784688995E-2</c:v>
                </c:pt>
                <c:pt idx="105">
                  <c:v>3.11004784688995E-2</c:v>
                </c:pt>
                <c:pt idx="106">
                  <c:v>3.16985645933014E-2</c:v>
                </c:pt>
                <c:pt idx="107">
                  <c:v>3.16985645933014E-2</c:v>
                </c:pt>
                <c:pt idx="108">
                  <c:v>3.22966507177034E-2</c:v>
                </c:pt>
                <c:pt idx="109">
                  <c:v>3.22966507177034E-2</c:v>
                </c:pt>
                <c:pt idx="110">
                  <c:v>3.2894736842105303E-2</c:v>
                </c:pt>
                <c:pt idx="111">
                  <c:v>3.2894736842105303E-2</c:v>
                </c:pt>
                <c:pt idx="112">
                  <c:v>3.3492822966507199E-2</c:v>
                </c:pt>
                <c:pt idx="113">
                  <c:v>3.3492822966507199E-2</c:v>
                </c:pt>
                <c:pt idx="114">
                  <c:v>3.4090909090909102E-2</c:v>
                </c:pt>
                <c:pt idx="115">
                  <c:v>3.4090909090909102E-2</c:v>
                </c:pt>
                <c:pt idx="116">
                  <c:v>3.4688995215310998E-2</c:v>
                </c:pt>
                <c:pt idx="117">
                  <c:v>3.4688995215310998E-2</c:v>
                </c:pt>
                <c:pt idx="118">
                  <c:v>3.5287081339712902E-2</c:v>
                </c:pt>
                <c:pt idx="119">
                  <c:v>3.5287081339712902E-2</c:v>
                </c:pt>
                <c:pt idx="120">
                  <c:v>3.5885167464114798E-2</c:v>
                </c:pt>
                <c:pt idx="121">
                  <c:v>3.5885167464114798E-2</c:v>
                </c:pt>
                <c:pt idx="122">
                  <c:v>3.6483253588516798E-2</c:v>
                </c:pt>
                <c:pt idx="123">
                  <c:v>3.6483253588516798E-2</c:v>
                </c:pt>
                <c:pt idx="124">
                  <c:v>3.7081339712918701E-2</c:v>
                </c:pt>
                <c:pt idx="125">
                  <c:v>3.7081339712918701E-2</c:v>
                </c:pt>
                <c:pt idx="126">
                  <c:v>3.7679425837320597E-2</c:v>
                </c:pt>
                <c:pt idx="127">
                  <c:v>3.7679425837320597E-2</c:v>
                </c:pt>
                <c:pt idx="128">
                  <c:v>3.82775119617225E-2</c:v>
                </c:pt>
                <c:pt idx="129">
                  <c:v>3.82775119617225E-2</c:v>
                </c:pt>
                <c:pt idx="130">
                  <c:v>3.8875598086124397E-2</c:v>
                </c:pt>
                <c:pt idx="131">
                  <c:v>3.8875598086124397E-2</c:v>
                </c:pt>
                <c:pt idx="132">
                  <c:v>3.94736842105263E-2</c:v>
                </c:pt>
                <c:pt idx="133">
                  <c:v>3.94736842105263E-2</c:v>
                </c:pt>
                <c:pt idx="134">
                  <c:v>4.0071770334928203E-2</c:v>
                </c:pt>
                <c:pt idx="135">
                  <c:v>4.0071770334928203E-2</c:v>
                </c:pt>
                <c:pt idx="136">
                  <c:v>4.0669856459330099E-2</c:v>
                </c:pt>
                <c:pt idx="137">
                  <c:v>4.0669856459330099E-2</c:v>
                </c:pt>
                <c:pt idx="138">
                  <c:v>4.1267942583732099E-2</c:v>
                </c:pt>
                <c:pt idx="139">
                  <c:v>4.1267942583732099E-2</c:v>
                </c:pt>
                <c:pt idx="140">
                  <c:v>4.1866028708134002E-2</c:v>
                </c:pt>
                <c:pt idx="141">
                  <c:v>4.1866028708134002E-2</c:v>
                </c:pt>
                <c:pt idx="142">
                  <c:v>4.2464114832535899E-2</c:v>
                </c:pt>
                <c:pt idx="143">
                  <c:v>4.2464114832535899E-2</c:v>
                </c:pt>
                <c:pt idx="144">
                  <c:v>4.3062200956937802E-2</c:v>
                </c:pt>
                <c:pt idx="145">
                  <c:v>4.3062200956937802E-2</c:v>
                </c:pt>
                <c:pt idx="146">
                  <c:v>4.3660287081339698E-2</c:v>
                </c:pt>
                <c:pt idx="147">
                  <c:v>4.3660287081339698E-2</c:v>
                </c:pt>
                <c:pt idx="148">
                  <c:v>4.4258373205741601E-2</c:v>
                </c:pt>
                <c:pt idx="149">
                  <c:v>4.4258373205741601E-2</c:v>
                </c:pt>
                <c:pt idx="150">
                  <c:v>4.4856459330143497E-2</c:v>
                </c:pt>
                <c:pt idx="151">
                  <c:v>4.4856459330143497E-2</c:v>
                </c:pt>
                <c:pt idx="152">
                  <c:v>4.5454545454545497E-2</c:v>
                </c:pt>
                <c:pt idx="153">
                  <c:v>4.5454545454545497E-2</c:v>
                </c:pt>
                <c:pt idx="154">
                  <c:v>4.6052631578947401E-2</c:v>
                </c:pt>
                <c:pt idx="155">
                  <c:v>4.6052631578947401E-2</c:v>
                </c:pt>
                <c:pt idx="156">
                  <c:v>4.6650717703349297E-2</c:v>
                </c:pt>
                <c:pt idx="157">
                  <c:v>4.6650717703349297E-2</c:v>
                </c:pt>
                <c:pt idx="158">
                  <c:v>4.72488038277512E-2</c:v>
                </c:pt>
                <c:pt idx="159">
                  <c:v>4.72488038277512E-2</c:v>
                </c:pt>
                <c:pt idx="160">
                  <c:v>4.7846889952153103E-2</c:v>
                </c:pt>
                <c:pt idx="161">
                  <c:v>4.7846889952153103E-2</c:v>
                </c:pt>
                <c:pt idx="162">
                  <c:v>4.8444976076554999E-2</c:v>
                </c:pt>
                <c:pt idx="163">
                  <c:v>4.8444976076554999E-2</c:v>
                </c:pt>
                <c:pt idx="164">
                  <c:v>4.9043062200956902E-2</c:v>
                </c:pt>
                <c:pt idx="165">
                  <c:v>4.9043062200956902E-2</c:v>
                </c:pt>
                <c:pt idx="166">
                  <c:v>4.9641148325358903E-2</c:v>
                </c:pt>
                <c:pt idx="167">
                  <c:v>4.9641148325358903E-2</c:v>
                </c:pt>
                <c:pt idx="168">
                  <c:v>5.0239234449760799E-2</c:v>
                </c:pt>
                <c:pt idx="169">
                  <c:v>5.0239234449760799E-2</c:v>
                </c:pt>
                <c:pt idx="170">
                  <c:v>5.0837320574162702E-2</c:v>
                </c:pt>
                <c:pt idx="171">
                  <c:v>5.0837320574162702E-2</c:v>
                </c:pt>
                <c:pt idx="172">
                  <c:v>5.1435406698564598E-2</c:v>
                </c:pt>
                <c:pt idx="173">
                  <c:v>5.1435406698564598E-2</c:v>
                </c:pt>
                <c:pt idx="174">
                  <c:v>5.2033492822966501E-2</c:v>
                </c:pt>
                <c:pt idx="175">
                  <c:v>5.2033492822966501E-2</c:v>
                </c:pt>
                <c:pt idx="176">
                  <c:v>5.2631578947368397E-2</c:v>
                </c:pt>
                <c:pt idx="177">
                  <c:v>5.2631578947368397E-2</c:v>
                </c:pt>
                <c:pt idx="178">
                  <c:v>5.32296650717703E-2</c:v>
                </c:pt>
                <c:pt idx="179">
                  <c:v>5.32296650717703E-2</c:v>
                </c:pt>
                <c:pt idx="180">
                  <c:v>5.3827751196172301E-2</c:v>
                </c:pt>
                <c:pt idx="181">
                  <c:v>5.3827751196172301E-2</c:v>
                </c:pt>
                <c:pt idx="182">
                  <c:v>5.4425837320574197E-2</c:v>
                </c:pt>
                <c:pt idx="183">
                  <c:v>5.4425837320574197E-2</c:v>
                </c:pt>
                <c:pt idx="184">
                  <c:v>5.50239234449761E-2</c:v>
                </c:pt>
                <c:pt idx="185">
                  <c:v>5.50239234449761E-2</c:v>
                </c:pt>
                <c:pt idx="186">
                  <c:v>5.5622009569378003E-2</c:v>
                </c:pt>
                <c:pt idx="187">
                  <c:v>5.5622009569378003E-2</c:v>
                </c:pt>
                <c:pt idx="188">
                  <c:v>5.6220095693779899E-2</c:v>
                </c:pt>
                <c:pt idx="189">
                  <c:v>5.6220095693779899E-2</c:v>
                </c:pt>
                <c:pt idx="190">
                  <c:v>5.6818181818181802E-2</c:v>
                </c:pt>
                <c:pt idx="191">
                  <c:v>5.6818181818181802E-2</c:v>
                </c:pt>
                <c:pt idx="192">
                  <c:v>5.7416267942583699E-2</c:v>
                </c:pt>
                <c:pt idx="193">
                  <c:v>5.7416267942583699E-2</c:v>
                </c:pt>
                <c:pt idx="194">
                  <c:v>5.8014354066985602E-2</c:v>
                </c:pt>
                <c:pt idx="195">
                  <c:v>5.8014354066985602E-2</c:v>
                </c:pt>
                <c:pt idx="196">
                  <c:v>5.8612440191387602E-2</c:v>
                </c:pt>
                <c:pt idx="197">
                  <c:v>5.8612440191387602E-2</c:v>
                </c:pt>
                <c:pt idx="198">
                  <c:v>5.9210526315789498E-2</c:v>
                </c:pt>
                <c:pt idx="199">
                  <c:v>5.9210526315789498E-2</c:v>
                </c:pt>
                <c:pt idx="200">
                  <c:v>5.9808612440191401E-2</c:v>
                </c:pt>
                <c:pt idx="201">
                  <c:v>5.9808612440191401E-2</c:v>
                </c:pt>
                <c:pt idx="202">
                  <c:v>6.0406698564593297E-2</c:v>
                </c:pt>
                <c:pt idx="203">
                  <c:v>6.0406698564593297E-2</c:v>
                </c:pt>
                <c:pt idx="204">
                  <c:v>6.1004784688995201E-2</c:v>
                </c:pt>
                <c:pt idx="205">
                  <c:v>6.1004784688995201E-2</c:v>
                </c:pt>
                <c:pt idx="206">
                  <c:v>6.1602870813397097E-2</c:v>
                </c:pt>
                <c:pt idx="207">
                  <c:v>6.1602870813397097E-2</c:v>
                </c:pt>
                <c:pt idx="208">
                  <c:v>6.2200956937799E-2</c:v>
                </c:pt>
                <c:pt idx="209">
                  <c:v>6.2200956937799E-2</c:v>
                </c:pt>
                <c:pt idx="210">
                  <c:v>6.2799043062200993E-2</c:v>
                </c:pt>
                <c:pt idx="211">
                  <c:v>6.2799043062200993E-2</c:v>
                </c:pt>
                <c:pt idx="212">
                  <c:v>6.3397129186602896E-2</c:v>
                </c:pt>
                <c:pt idx="213">
                  <c:v>6.3397129186602896E-2</c:v>
                </c:pt>
                <c:pt idx="214">
                  <c:v>6.3995215311004799E-2</c:v>
                </c:pt>
                <c:pt idx="215">
                  <c:v>6.3995215311004799E-2</c:v>
                </c:pt>
                <c:pt idx="216">
                  <c:v>6.4593301435406703E-2</c:v>
                </c:pt>
                <c:pt idx="217">
                  <c:v>6.4593301435406703E-2</c:v>
                </c:pt>
                <c:pt idx="218">
                  <c:v>6.5191387559808606E-2</c:v>
                </c:pt>
                <c:pt idx="219">
                  <c:v>6.5191387559808606E-2</c:v>
                </c:pt>
                <c:pt idx="220">
                  <c:v>6.5789473684210495E-2</c:v>
                </c:pt>
                <c:pt idx="221">
                  <c:v>6.5789473684210495E-2</c:v>
                </c:pt>
                <c:pt idx="222">
                  <c:v>6.6387559808612398E-2</c:v>
                </c:pt>
                <c:pt idx="223">
                  <c:v>6.6387559808612398E-2</c:v>
                </c:pt>
                <c:pt idx="224">
                  <c:v>6.6985645933014398E-2</c:v>
                </c:pt>
                <c:pt idx="225">
                  <c:v>6.6985645933014398E-2</c:v>
                </c:pt>
                <c:pt idx="226">
                  <c:v>6.7583732057416301E-2</c:v>
                </c:pt>
                <c:pt idx="227">
                  <c:v>6.7583732057416301E-2</c:v>
                </c:pt>
                <c:pt idx="228">
                  <c:v>6.8181818181818205E-2</c:v>
                </c:pt>
                <c:pt idx="229">
                  <c:v>6.8181818181818205E-2</c:v>
                </c:pt>
                <c:pt idx="230">
                  <c:v>6.8779904306220094E-2</c:v>
                </c:pt>
                <c:pt idx="231">
                  <c:v>6.8779904306220094E-2</c:v>
                </c:pt>
                <c:pt idx="232">
                  <c:v>6.9377990430621997E-2</c:v>
                </c:pt>
                <c:pt idx="233">
                  <c:v>6.9377990430621997E-2</c:v>
                </c:pt>
                <c:pt idx="234">
                  <c:v>6.99760765550239E-2</c:v>
                </c:pt>
                <c:pt idx="235">
                  <c:v>6.99760765550239E-2</c:v>
                </c:pt>
                <c:pt idx="236">
                  <c:v>7.0574162679425803E-2</c:v>
                </c:pt>
                <c:pt idx="237">
                  <c:v>7.0574162679425803E-2</c:v>
                </c:pt>
                <c:pt idx="238">
                  <c:v>7.1172248803827803E-2</c:v>
                </c:pt>
                <c:pt idx="239">
                  <c:v>7.1172248803827803E-2</c:v>
                </c:pt>
                <c:pt idx="240">
                  <c:v>7.1770334928229707E-2</c:v>
                </c:pt>
                <c:pt idx="241">
                  <c:v>7.1770334928229707E-2</c:v>
                </c:pt>
                <c:pt idx="242">
                  <c:v>7.2368421052631596E-2</c:v>
                </c:pt>
                <c:pt idx="243">
                  <c:v>7.2368421052631596E-2</c:v>
                </c:pt>
                <c:pt idx="244">
                  <c:v>7.2966507177033499E-2</c:v>
                </c:pt>
                <c:pt idx="245">
                  <c:v>7.2966507177033499E-2</c:v>
                </c:pt>
                <c:pt idx="246">
                  <c:v>7.3564593301435402E-2</c:v>
                </c:pt>
                <c:pt idx="247">
                  <c:v>7.3564593301435402E-2</c:v>
                </c:pt>
                <c:pt idx="248">
                  <c:v>7.4162679425837305E-2</c:v>
                </c:pt>
                <c:pt idx="249">
                  <c:v>7.4162679425837305E-2</c:v>
                </c:pt>
                <c:pt idx="250">
                  <c:v>7.4760765550239194E-2</c:v>
                </c:pt>
                <c:pt idx="251">
                  <c:v>7.4760765550239194E-2</c:v>
                </c:pt>
                <c:pt idx="252">
                  <c:v>7.5358851674641195E-2</c:v>
                </c:pt>
                <c:pt idx="253">
                  <c:v>7.5358851674641195E-2</c:v>
                </c:pt>
                <c:pt idx="254">
                  <c:v>7.5956937799043098E-2</c:v>
                </c:pt>
                <c:pt idx="255">
                  <c:v>7.5956937799043098E-2</c:v>
                </c:pt>
                <c:pt idx="256">
                  <c:v>7.6555023923445001E-2</c:v>
                </c:pt>
                <c:pt idx="257">
                  <c:v>7.6555023923445001E-2</c:v>
                </c:pt>
                <c:pt idx="258">
                  <c:v>7.7153110047846904E-2</c:v>
                </c:pt>
                <c:pt idx="259">
                  <c:v>7.7153110047846904E-2</c:v>
                </c:pt>
                <c:pt idx="260">
                  <c:v>7.7751196172248793E-2</c:v>
                </c:pt>
                <c:pt idx="261">
                  <c:v>7.7751196172248793E-2</c:v>
                </c:pt>
                <c:pt idx="262">
                  <c:v>7.8349282296650696E-2</c:v>
                </c:pt>
                <c:pt idx="263">
                  <c:v>7.8349282296650696E-2</c:v>
                </c:pt>
                <c:pt idx="264">
                  <c:v>7.8947368421052599E-2</c:v>
                </c:pt>
                <c:pt idx="265">
                  <c:v>7.8947368421052599E-2</c:v>
                </c:pt>
                <c:pt idx="266">
                  <c:v>7.9545454545454503E-2</c:v>
                </c:pt>
                <c:pt idx="267">
                  <c:v>7.9545454545454503E-2</c:v>
                </c:pt>
                <c:pt idx="268">
                  <c:v>8.0143540669856503E-2</c:v>
                </c:pt>
                <c:pt idx="269">
                  <c:v>8.0143540669856503E-2</c:v>
                </c:pt>
                <c:pt idx="270">
                  <c:v>8.0741626794258406E-2</c:v>
                </c:pt>
                <c:pt idx="271">
                  <c:v>8.0741626794258406E-2</c:v>
                </c:pt>
                <c:pt idx="272">
                  <c:v>8.1339712918660295E-2</c:v>
                </c:pt>
                <c:pt idx="273">
                  <c:v>8.1339712918660295E-2</c:v>
                </c:pt>
                <c:pt idx="274">
                  <c:v>8.1937799043062198E-2</c:v>
                </c:pt>
                <c:pt idx="275">
                  <c:v>8.1937799043062198E-2</c:v>
                </c:pt>
                <c:pt idx="276">
                  <c:v>8.2535885167464101E-2</c:v>
                </c:pt>
                <c:pt idx="277">
                  <c:v>8.2535885167464101E-2</c:v>
                </c:pt>
                <c:pt idx="278">
                  <c:v>8.3133971291866005E-2</c:v>
                </c:pt>
                <c:pt idx="279">
                  <c:v>8.3133971291866005E-2</c:v>
                </c:pt>
                <c:pt idx="280">
                  <c:v>8.3732057416268005E-2</c:v>
                </c:pt>
                <c:pt idx="281">
                  <c:v>8.3732057416268005E-2</c:v>
                </c:pt>
                <c:pt idx="282">
                  <c:v>8.4330143540669894E-2</c:v>
                </c:pt>
                <c:pt idx="283">
                  <c:v>8.4330143540669894E-2</c:v>
                </c:pt>
                <c:pt idx="284">
                  <c:v>8.4928229665071797E-2</c:v>
                </c:pt>
                <c:pt idx="285">
                  <c:v>8.4928229665071797E-2</c:v>
                </c:pt>
                <c:pt idx="286">
                  <c:v>8.55263157894737E-2</c:v>
                </c:pt>
                <c:pt idx="287">
                  <c:v>8.55263157894737E-2</c:v>
                </c:pt>
                <c:pt idx="288">
                  <c:v>8.6124401913875603E-2</c:v>
                </c:pt>
                <c:pt idx="289">
                  <c:v>8.6124401913875603E-2</c:v>
                </c:pt>
                <c:pt idx="290">
                  <c:v>8.6722488038277507E-2</c:v>
                </c:pt>
                <c:pt idx="291">
                  <c:v>8.6722488038277507E-2</c:v>
                </c:pt>
                <c:pt idx="292">
                  <c:v>8.7320574162679396E-2</c:v>
                </c:pt>
                <c:pt idx="293">
                  <c:v>8.7320574162679396E-2</c:v>
                </c:pt>
                <c:pt idx="294">
                  <c:v>8.7918660287081299E-2</c:v>
                </c:pt>
                <c:pt idx="295">
                  <c:v>8.7918660287081299E-2</c:v>
                </c:pt>
                <c:pt idx="296">
                  <c:v>8.8516746411483299E-2</c:v>
                </c:pt>
                <c:pt idx="297">
                  <c:v>8.8516746411483299E-2</c:v>
                </c:pt>
                <c:pt idx="298">
                  <c:v>8.9114832535885202E-2</c:v>
                </c:pt>
                <c:pt idx="299">
                  <c:v>8.9114832535885202E-2</c:v>
                </c:pt>
                <c:pt idx="300">
                  <c:v>8.9712918660287105E-2</c:v>
                </c:pt>
                <c:pt idx="301">
                  <c:v>8.9712918660287105E-2</c:v>
                </c:pt>
                <c:pt idx="302">
                  <c:v>9.0311004784688995E-2</c:v>
                </c:pt>
                <c:pt idx="303">
                  <c:v>9.0311004784688995E-2</c:v>
                </c:pt>
                <c:pt idx="304">
                  <c:v>9.0909090909090898E-2</c:v>
                </c:pt>
                <c:pt idx="305">
                  <c:v>9.0909090909090898E-2</c:v>
                </c:pt>
                <c:pt idx="306">
                  <c:v>9.1507177033492801E-2</c:v>
                </c:pt>
                <c:pt idx="307">
                  <c:v>9.1507177033492801E-2</c:v>
                </c:pt>
                <c:pt idx="308">
                  <c:v>9.2105263157894704E-2</c:v>
                </c:pt>
                <c:pt idx="309">
                  <c:v>9.2105263157894704E-2</c:v>
                </c:pt>
                <c:pt idx="310">
                  <c:v>9.2703349282296704E-2</c:v>
                </c:pt>
                <c:pt idx="311">
                  <c:v>9.2703349282296704E-2</c:v>
                </c:pt>
                <c:pt idx="312">
                  <c:v>9.3301435406698593E-2</c:v>
                </c:pt>
                <c:pt idx="313">
                  <c:v>9.3301435406698593E-2</c:v>
                </c:pt>
                <c:pt idx="314">
                  <c:v>9.3899521531100497E-2</c:v>
                </c:pt>
                <c:pt idx="315">
                  <c:v>9.3899521531100497E-2</c:v>
                </c:pt>
                <c:pt idx="316">
                  <c:v>9.44976076555024E-2</c:v>
                </c:pt>
                <c:pt idx="317">
                  <c:v>9.44976076555024E-2</c:v>
                </c:pt>
                <c:pt idx="318">
                  <c:v>9.5095693779904303E-2</c:v>
                </c:pt>
                <c:pt idx="319">
                  <c:v>9.5095693779904303E-2</c:v>
                </c:pt>
                <c:pt idx="320">
                  <c:v>9.5693779904306206E-2</c:v>
                </c:pt>
                <c:pt idx="321">
                  <c:v>9.5693779904306206E-2</c:v>
                </c:pt>
                <c:pt idx="322">
                  <c:v>9.6291866028708095E-2</c:v>
                </c:pt>
                <c:pt idx="323">
                  <c:v>9.6291866028708095E-2</c:v>
                </c:pt>
                <c:pt idx="324">
                  <c:v>9.6889952153110095E-2</c:v>
                </c:pt>
                <c:pt idx="325">
                  <c:v>9.6889952153110095E-2</c:v>
                </c:pt>
                <c:pt idx="326">
                  <c:v>9.7488038277511999E-2</c:v>
                </c:pt>
                <c:pt idx="327">
                  <c:v>9.7488038277511999E-2</c:v>
                </c:pt>
                <c:pt idx="328">
                  <c:v>9.8086124401913902E-2</c:v>
                </c:pt>
                <c:pt idx="329">
                  <c:v>9.8086124401913902E-2</c:v>
                </c:pt>
                <c:pt idx="330">
                  <c:v>9.8684210526315805E-2</c:v>
                </c:pt>
                <c:pt idx="331">
                  <c:v>9.8684210526315805E-2</c:v>
                </c:pt>
                <c:pt idx="332">
                  <c:v>9.9282296650717694E-2</c:v>
                </c:pt>
                <c:pt idx="333">
                  <c:v>9.9282296650717694E-2</c:v>
                </c:pt>
                <c:pt idx="334">
                  <c:v>9.9880382775119597E-2</c:v>
                </c:pt>
                <c:pt idx="335">
                  <c:v>9.9880382775119597E-2</c:v>
                </c:pt>
                <c:pt idx="336">
                  <c:v>0.100478468899522</c:v>
                </c:pt>
                <c:pt idx="337">
                  <c:v>0.100478468899522</c:v>
                </c:pt>
                <c:pt idx="338">
                  <c:v>0.101076555023923</c:v>
                </c:pt>
                <c:pt idx="339">
                  <c:v>0.101076555023923</c:v>
                </c:pt>
                <c:pt idx="340">
                  <c:v>0.101674641148325</c:v>
                </c:pt>
                <c:pt idx="341">
                  <c:v>0.101674641148325</c:v>
                </c:pt>
                <c:pt idx="342">
                  <c:v>0.102272727272727</c:v>
                </c:pt>
                <c:pt idx="343">
                  <c:v>0.102272727272727</c:v>
                </c:pt>
                <c:pt idx="344">
                  <c:v>0.102870813397129</c:v>
                </c:pt>
                <c:pt idx="345">
                  <c:v>0.102870813397129</c:v>
                </c:pt>
                <c:pt idx="346">
                  <c:v>0.103468899521531</c:v>
                </c:pt>
                <c:pt idx="347">
                  <c:v>0.103468899521531</c:v>
                </c:pt>
                <c:pt idx="348">
                  <c:v>0.104066985645933</c:v>
                </c:pt>
                <c:pt idx="349">
                  <c:v>0.104066985645933</c:v>
                </c:pt>
                <c:pt idx="350">
                  <c:v>0.104665071770335</c:v>
                </c:pt>
                <c:pt idx="351">
                  <c:v>0.104665071770335</c:v>
                </c:pt>
                <c:pt idx="352">
                  <c:v>0.105263157894737</c:v>
                </c:pt>
                <c:pt idx="353">
                  <c:v>0.105263157894737</c:v>
                </c:pt>
                <c:pt idx="354">
                  <c:v>0.105861244019139</c:v>
                </c:pt>
                <c:pt idx="355">
                  <c:v>0.105861244019139</c:v>
                </c:pt>
                <c:pt idx="356">
                  <c:v>0.106459330143541</c:v>
                </c:pt>
                <c:pt idx="357">
                  <c:v>0.106459330143541</c:v>
                </c:pt>
                <c:pt idx="358">
                  <c:v>0.107057416267943</c:v>
                </c:pt>
                <c:pt idx="359">
                  <c:v>0.107057416267943</c:v>
                </c:pt>
                <c:pt idx="360">
                  <c:v>0.107655502392345</c:v>
                </c:pt>
                <c:pt idx="361">
                  <c:v>0.107655502392345</c:v>
                </c:pt>
                <c:pt idx="362">
                  <c:v>0.108253588516746</c:v>
                </c:pt>
                <c:pt idx="363">
                  <c:v>0.108253588516746</c:v>
                </c:pt>
                <c:pt idx="364">
                  <c:v>0.10885167464114801</c:v>
                </c:pt>
                <c:pt idx="365">
                  <c:v>0.10885167464114801</c:v>
                </c:pt>
                <c:pt idx="366">
                  <c:v>0.10944976076555001</c:v>
                </c:pt>
                <c:pt idx="367">
                  <c:v>0.10944976076555001</c:v>
                </c:pt>
                <c:pt idx="368">
                  <c:v>0.11004784688995201</c:v>
                </c:pt>
                <c:pt idx="369">
                  <c:v>0.11004784688995201</c:v>
                </c:pt>
                <c:pt idx="370">
                  <c:v>0.11064593301435401</c:v>
                </c:pt>
                <c:pt idx="371">
                  <c:v>0.11064593301435401</c:v>
                </c:pt>
                <c:pt idx="372">
                  <c:v>0.11124401913875601</c:v>
                </c:pt>
                <c:pt idx="373">
                  <c:v>0.11124401913875601</c:v>
                </c:pt>
                <c:pt idx="374">
                  <c:v>0.11184210526315801</c:v>
                </c:pt>
                <c:pt idx="375">
                  <c:v>0.11184210526315801</c:v>
                </c:pt>
                <c:pt idx="376">
                  <c:v>0.11244019138756001</c:v>
                </c:pt>
                <c:pt idx="377">
                  <c:v>0.11244019138756001</c:v>
                </c:pt>
                <c:pt idx="378">
                  <c:v>0.11303827751196199</c:v>
                </c:pt>
                <c:pt idx="379">
                  <c:v>0.11303827751196199</c:v>
                </c:pt>
                <c:pt idx="380">
                  <c:v>0.11363636363636399</c:v>
                </c:pt>
                <c:pt idx="381">
                  <c:v>0.11363636363636399</c:v>
                </c:pt>
                <c:pt idx="382">
                  <c:v>0.11423444976076599</c:v>
                </c:pt>
                <c:pt idx="383">
                  <c:v>0.11423444976076599</c:v>
                </c:pt>
                <c:pt idx="384">
                  <c:v>0.11483253588516699</c:v>
                </c:pt>
                <c:pt idx="385">
                  <c:v>0.11483253588516699</c:v>
                </c:pt>
                <c:pt idx="386">
                  <c:v>0.11543062200956899</c:v>
                </c:pt>
                <c:pt idx="387">
                  <c:v>0.11543062200956899</c:v>
                </c:pt>
                <c:pt idx="388">
                  <c:v>0.116028708133971</c:v>
                </c:pt>
                <c:pt idx="389">
                  <c:v>0.116028708133971</c:v>
                </c:pt>
                <c:pt idx="390">
                  <c:v>0.116626794258373</c:v>
                </c:pt>
                <c:pt idx="391">
                  <c:v>0.116626794258373</c:v>
                </c:pt>
                <c:pt idx="392">
                  <c:v>0.117224880382775</c:v>
                </c:pt>
                <c:pt idx="393">
                  <c:v>0.117224880382775</c:v>
                </c:pt>
                <c:pt idx="394">
                  <c:v>0.117822966507177</c:v>
                </c:pt>
                <c:pt idx="395">
                  <c:v>0.117822966507177</c:v>
                </c:pt>
                <c:pt idx="396">
                  <c:v>0.118421052631579</c:v>
                </c:pt>
                <c:pt idx="397">
                  <c:v>0.118421052631579</c:v>
                </c:pt>
                <c:pt idx="398">
                  <c:v>0.119019138755981</c:v>
                </c:pt>
                <c:pt idx="399">
                  <c:v>0.119019138755981</c:v>
                </c:pt>
                <c:pt idx="400">
                  <c:v>0.119617224880383</c:v>
                </c:pt>
                <c:pt idx="401">
                  <c:v>0.119617224880383</c:v>
                </c:pt>
                <c:pt idx="402">
                  <c:v>0.120215311004785</c:v>
                </c:pt>
                <c:pt idx="403">
                  <c:v>0.120215311004785</c:v>
                </c:pt>
                <c:pt idx="404">
                  <c:v>0.120813397129187</c:v>
                </c:pt>
                <c:pt idx="405">
                  <c:v>0.120813397129187</c:v>
                </c:pt>
                <c:pt idx="406">
                  <c:v>0.121411483253589</c:v>
                </c:pt>
                <c:pt idx="407">
                  <c:v>0.121411483253589</c:v>
                </c:pt>
                <c:pt idx="408">
                  <c:v>0.12200956937799</c:v>
                </c:pt>
                <c:pt idx="409">
                  <c:v>0.12200956937799</c:v>
                </c:pt>
                <c:pt idx="410">
                  <c:v>0.122607655502392</c:v>
                </c:pt>
                <c:pt idx="411">
                  <c:v>0.122607655502392</c:v>
                </c:pt>
                <c:pt idx="412">
                  <c:v>0.123205741626794</c:v>
                </c:pt>
                <c:pt idx="413">
                  <c:v>0.123205741626794</c:v>
                </c:pt>
                <c:pt idx="414">
                  <c:v>0.123803827751196</c:v>
                </c:pt>
                <c:pt idx="415">
                  <c:v>0.123803827751196</c:v>
                </c:pt>
                <c:pt idx="416">
                  <c:v>0.124401913875598</c:v>
                </c:pt>
                <c:pt idx="417">
                  <c:v>0.124401913875598</c:v>
                </c:pt>
                <c:pt idx="418">
                  <c:v>0.125</c:v>
                </c:pt>
                <c:pt idx="419">
                  <c:v>0.125</c:v>
                </c:pt>
                <c:pt idx="420">
                  <c:v>0.12559808612440199</c:v>
                </c:pt>
                <c:pt idx="421">
                  <c:v>0.12559808612440199</c:v>
                </c:pt>
                <c:pt idx="422">
                  <c:v>0.126196172248804</c:v>
                </c:pt>
                <c:pt idx="423">
                  <c:v>0.126196172248804</c:v>
                </c:pt>
                <c:pt idx="424">
                  <c:v>0.12679425837320599</c:v>
                </c:pt>
                <c:pt idx="425">
                  <c:v>0.12679425837320599</c:v>
                </c:pt>
                <c:pt idx="426">
                  <c:v>0.127392344497608</c:v>
                </c:pt>
                <c:pt idx="427">
                  <c:v>0.127392344497608</c:v>
                </c:pt>
                <c:pt idx="428">
                  <c:v>0.12799043062200999</c:v>
                </c:pt>
                <c:pt idx="429">
                  <c:v>0.12799043062200999</c:v>
                </c:pt>
                <c:pt idx="430">
                  <c:v>0.128588516746411</c:v>
                </c:pt>
                <c:pt idx="431">
                  <c:v>0.128588516746411</c:v>
                </c:pt>
                <c:pt idx="432">
                  <c:v>0.12918660287081299</c:v>
                </c:pt>
                <c:pt idx="433">
                  <c:v>0.12918660287081299</c:v>
                </c:pt>
                <c:pt idx="434">
                  <c:v>0.129784688995215</c:v>
                </c:pt>
                <c:pt idx="435">
                  <c:v>0.129784688995215</c:v>
                </c:pt>
                <c:pt idx="436">
                  <c:v>0.13038277511961699</c:v>
                </c:pt>
                <c:pt idx="437">
                  <c:v>0.13038277511961699</c:v>
                </c:pt>
                <c:pt idx="438">
                  <c:v>0.130980861244019</c:v>
                </c:pt>
                <c:pt idx="439">
                  <c:v>0.130980861244019</c:v>
                </c:pt>
                <c:pt idx="440">
                  <c:v>0.13157894736842099</c:v>
                </c:pt>
                <c:pt idx="441">
                  <c:v>0.13157894736842099</c:v>
                </c:pt>
                <c:pt idx="442">
                  <c:v>0.132177033492823</c:v>
                </c:pt>
                <c:pt idx="443">
                  <c:v>0.132177033492823</c:v>
                </c:pt>
                <c:pt idx="444">
                  <c:v>0.13277511961722499</c:v>
                </c:pt>
                <c:pt idx="445">
                  <c:v>0.13277511961722499</c:v>
                </c:pt>
                <c:pt idx="446">
                  <c:v>0.133373205741627</c:v>
                </c:pt>
                <c:pt idx="447">
                  <c:v>0.133373205741627</c:v>
                </c:pt>
                <c:pt idx="448">
                  <c:v>0.13397129186602899</c:v>
                </c:pt>
                <c:pt idx="449">
                  <c:v>0.13397129186602899</c:v>
                </c:pt>
                <c:pt idx="450">
                  <c:v>0.13456937799043101</c:v>
                </c:pt>
                <c:pt idx="451">
                  <c:v>0.13456937799043101</c:v>
                </c:pt>
                <c:pt idx="452">
                  <c:v>0.13516746411483299</c:v>
                </c:pt>
                <c:pt idx="453">
                  <c:v>0.13516746411483299</c:v>
                </c:pt>
                <c:pt idx="454">
                  <c:v>0.13576555023923401</c:v>
                </c:pt>
                <c:pt idx="455">
                  <c:v>0.13576555023923401</c:v>
                </c:pt>
                <c:pt idx="456">
                  <c:v>0.13636363636363599</c:v>
                </c:pt>
                <c:pt idx="457">
                  <c:v>0.13636363636363599</c:v>
                </c:pt>
                <c:pt idx="458">
                  <c:v>0.13696172248803801</c:v>
                </c:pt>
                <c:pt idx="459">
                  <c:v>0.13696172248803801</c:v>
                </c:pt>
                <c:pt idx="460">
                  <c:v>0.13755980861243999</c:v>
                </c:pt>
                <c:pt idx="461">
                  <c:v>0.13755980861243999</c:v>
                </c:pt>
                <c:pt idx="462">
                  <c:v>0.13815789473684201</c:v>
                </c:pt>
                <c:pt idx="463">
                  <c:v>0.13815789473684201</c:v>
                </c:pt>
                <c:pt idx="464">
                  <c:v>0.13875598086124399</c:v>
                </c:pt>
                <c:pt idx="465">
                  <c:v>0.13875598086124399</c:v>
                </c:pt>
                <c:pt idx="466">
                  <c:v>0.13935406698564601</c:v>
                </c:pt>
                <c:pt idx="467">
                  <c:v>0.13935406698564601</c:v>
                </c:pt>
                <c:pt idx="468">
                  <c:v>0.13995215311004799</c:v>
                </c:pt>
                <c:pt idx="469">
                  <c:v>0.13995215311004799</c:v>
                </c:pt>
                <c:pt idx="470">
                  <c:v>0.14055023923445001</c:v>
                </c:pt>
                <c:pt idx="471">
                  <c:v>0.14055023923445001</c:v>
                </c:pt>
                <c:pt idx="472">
                  <c:v>0.14114832535885199</c:v>
                </c:pt>
                <c:pt idx="473">
                  <c:v>0.14114832535885199</c:v>
                </c:pt>
                <c:pt idx="474">
                  <c:v>0.14174641148325401</c:v>
                </c:pt>
                <c:pt idx="475">
                  <c:v>0.14174641148325401</c:v>
                </c:pt>
                <c:pt idx="476">
                  <c:v>0.142344497607656</c:v>
                </c:pt>
                <c:pt idx="477">
                  <c:v>0.142344497607656</c:v>
                </c:pt>
                <c:pt idx="478">
                  <c:v>0.14294258373205701</c:v>
                </c:pt>
                <c:pt idx="479">
                  <c:v>0.14294258373205701</c:v>
                </c:pt>
                <c:pt idx="480">
                  <c:v>0.143540669856459</c:v>
                </c:pt>
                <c:pt idx="481">
                  <c:v>0.143540669856459</c:v>
                </c:pt>
                <c:pt idx="482">
                  <c:v>0.14413875598086101</c:v>
                </c:pt>
                <c:pt idx="483">
                  <c:v>0.14413875598086101</c:v>
                </c:pt>
                <c:pt idx="484">
                  <c:v>0.144736842105263</c:v>
                </c:pt>
                <c:pt idx="485">
                  <c:v>0.144736842105263</c:v>
                </c:pt>
                <c:pt idx="486">
                  <c:v>0.14533492822966501</c:v>
                </c:pt>
                <c:pt idx="487">
                  <c:v>0.14533492822966501</c:v>
                </c:pt>
                <c:pt idx="488">
                  <c:v>0.145933014354067</c:v>
                </c:pt>
                <c:pt idx="489">
                  <c:v>0.145933014354067</c:v>
                </c:pt>
                <c:pt idx="490">
                  <c:v>0.14653110047846901</c:v>
                </c:pt>
                <c:pt idx="491">
                  <c:v>0.14653110047846901</c:v>
                </c:pt>
                <c:pt idx="492">
                  <c:v>0.147129186602871</c:v>
                </c:pt>
                <c:pt idx="493">
                  <c:v>0.147129186602871</c:v>
                </c:pt>
                <c:pt idx="494">
                  <c:v>0.14772727272727301</c:v>
                </c:pt>
                <c:pt idx="495">
                  <c:v>0.14772727272727301</c:v>
                </c:pt>
                <c:pt idx="496">
                  <c:v>0.148325358851675</c:v>
                </c:pt>
                <c:pt idx="497">
                  <c:v>0.148325358851675</c:v>
                </c:pt>
                <c:pt idx="498">
                  <c:v>0.14892344497607701</c:v>
                </c:pt>
                <c:pt idx="499">
                  <c:v>0.14892344497607701</c:v>
                </c:pt>
                <c:pt idx="500">
                  <c:v>0.149521531100478</c:v>
                </c:pt>
                <c:pt idx="501">
                  <c:v>0.149521531100478</c:v>
                </c:pt>
                <c:pt idx="502">
                  <c:v>0.15011961722487999</c:v>
                </c:pt>
                <c:pt idx="503">
                  <c:v>0.15011961722487999</c:v>
                </c:pt>
                <c:pt idx="504">
                  <c:v>0.150717703349282</c:v>
                </c:pt>
                <c:pt idx="505">
                  <c:v>0.150717703349282</c:v>
                </c:pt>
                <c:pt idx="506">
                  <c:v>0.15131578947368399</c:v>
                </c:pt>
                <c:pt idx="507">
                  <c:v>0.15131578947368399</c:v>
                </c:pt>
                <c:pt idx="508">
                  <c:v>0.151913875598086</c:v>
                </c:pt>
                <c:pt idx="509">
                  <c:v>0.151913875598086</c:v>
                </c:pt>
                <c:pt idx="510">
                  <c:v>0.15251196172248799</c:v>
                </c:pt>
                <c:pt idx="511">
                  <c:v>0.15251196172248799</c:v>
                </c:pt>
                <c:pt idx="512">
                  <c:v>0.15311004784689</c:v>
                </c:pt>
                <c:pt idx="513">
                  <c:v>0.15311004784689</c:v>
                </c:pt>
                <c:pt idx="514">
                  <c:v>0.15370813397129199</c:v>
                </c:pt>
                <c:pt idx="515">
                  <c:v>0.15370813397129199</c:v>
                </c:pt>
                <c:pt idx="516">
                  <c:v>0.154306220095694</c:v>
                </c:pt>
                <c:pt idx="517">
                  <c:v>0.154306220095694</c:v>
                </c:pt>
                <c:pt idx="518">
                  <c:v>0.15490430622009599</c:v>
                </c:pt>
                <c:pt idx="519">
                  <c:v>0.15490430622009599</c:v>
                </c:pt>
                <c:pt idx="520">
                  <c:v>0.155502392344498</c:v>
                </c:pt>
                <c:pt idx="521">
                  <c:v>0.155502392344498</c:v>
                </c:pt>
                <c:pt idx="522">
                  <c:v>0.15610047846889999</c:v>
                </c:pt>
                <c:pt idx="523">
                  <c:v>0.15610047846889999</c:v>
                </c:pt>
                <c:pt idx="524">
                  <c:v>0.156698564593301</c:v>
                </c:pt>
                <c:pt idx="525">
                  <c:v>0.156698564593301</c:v>
                </c:pt>
                <c:pt idx="526">
                  <c:v>0.15729665071770299</c:v>
                </c:pt>
                <c:pt idx="527">
                  <c:v>0.15729665071770299</c:v>
                </c:pt>
                <c:pt idx="528">
                  <c:v>0.157894736842105</c:v>
                </c:pt>
                <c:pt idx="529">
                  <c:v>0.157894736842105</c:v>
                </c:pt>
                <c:pt idx="530">
                  <c:v>0.15849282296650699</c:v>
                </c:pt>
                <c:pt idx="531">
                  <c:v>0.15849282296650699</c:v>
                </c:pt>
                <c:pt idx="532">
                  <c:v>0.15909090909090901</c:v>
                </c:pt>
                <c:pt idx="533">
                  <c:v>0.15909090909090901</c:v>
                </c:pt>
                <c:pt idx="534">
                  <c:v>0.15968899521531099</c:v>
                </c:pt>
                <c:pt idx="535">
                  <c:v>0.15968899521531099</c:v>
                </c:pt>
                <c:pt idx="536">
                  <c:v>0.16028708133971301</c:v>
                </c:pt>
                <c:pt idx="537">
                  <c:v>0.16028708133971301</c:v>
                </c:pt>
                <c:pt idx="538">
                  <c:v>0.16088516746411499</c:v>
                </c:pt>
                <c:pt idx="539">
                  <c:v>0.16088516746411499</c:v>
                </c:pt>
                <c:pt idx="540">
                  <c:v>0.16148325358851701</c:v>
                </c:pt>
                <c:pt idx="541">
                  <c:v>0.16148325358851701</c:v>
                </c:pt>
                <c:pt idx="542">
                  <c:v>0.16208133971291899</c:v>
                </c:pt>
                <c:pt idx="543">
                  <c:v>0.16208133971291899</c:v>
                </c:pt>
                <c:pt idx="544">
                  <c:v>0.16267942583732101</c:v>
                </c:pt>
                <c:pt idx="545">
                  <c:v>0.16267942583732101</c:v>
                </c:pt>
                <c:pt idx="546">
                  <c:v>0.16327751196172299</c:v>
                </c:pt>
                <c:pt idx="547">
                  <c:v>0.16327751196172299</c:v>
                </c:pt>
                <c:pt idx="548">
                  <c:v>0.16387559808612401</c:v>
                </c:pt>
                <c:pt idx="549">
                  <c:v>0.16387559808612401</c:v>
                </c:pt>
                <c:pt idx="550">
                  <c:v>0.16447368421052599</c:v>
                </c:pt>
                <c:pt idx="551">
                  <c:v>0.16447368421052599</c:v>
                </c:pt>
                <c:pt idx="552">
                  <c:v>0.16507177033492801</c:v>
                </c:pt>
                <c:pt idx="553">
                  <c:v>0.16507177033492801</c:v>
                </c:pt>
                <c:pt idx="554">
                  <c:v>0.16566985645932999</c:v>
                </c:pt>
                <c:pt idx="555">
                  <c:v>0.16566985645932999</c:v>
                </c:pt>
                <c:pt idx="556">
                  <c:v>0.16626794258373201</c:v>
                </c:pt>
                <c:pt idx="557">
                  <c:v>0.16626794258373201</c:v>
                </c:pt>
                <c:pt idx="558">
                  <c:v>0.166866028708134</c:v>
                </c:pt>
                <c:pt idx="559">
                  <c:v>0.166866028708134</c:v>
                </c:pt>
                <c:pt idx="560">
                  <c:v>0.16746411483253601</c:v>
                </c:pt>
                <c:pt idx="561">
                  <c:v>0.16746411483253601</c:v>
                </c:pt>
                <c:pt idx="562">
                  <c:v>0.168062200956938</c:v>
                </c:pt>
                <c:pt idx="563">
                  <c:v>0.168062200956938</c:v>
                </c:pt>
                <c:pt idx="564">
                  <c:v>0.16866028708134001</c:v>
                </c:pt>
                <c:pt idx="565">
                  <c:v>0.16866028708134001</c:v>
                </c:pt>
                <c:pt idx="566">
                  <c:v>0.169258373205742</c:v>
                </c:pt>
                <c:pt idx="567">
                  <c:v>0.169258373205742</c:v>
                </c:pt>
                <c:pt idx="568">
                  <c:v>0.16985645933014401</c:v>
                </c:pt>
                <c:pt idx="569">
                  <c:v>0.16985645933014401</c:v>
                </c:pt>
                <c:pt idx="570">
                  <c:v>0.170454545454545</c:v>
                </c:pt>
                <c:pt idx="571">
                  <c:v>0.170454545454545</c:v>
                </c:pt>
                <c:pt idx="572">
                  <c:v>0.17105263157894701</c:v>
                </c:pt>
                <c:pt idx="573">
                  <c:v>0.17105263157894701</c:v>
                </c:pt>
                <c:pt idx="574">
                  <c:v>0.171650717703349</c:v>
                </c:pt>
                <c:pt idx="575">
                  <c:v>0.171650717703349</c:v>
                </c:pt>
                <c:pt idx="576">
                  <c:v>0.17224880382775101</c:v>
                </c:pt>
                <c:pt idx="577">
                  <c:v>0.17224880382775101</c:v>
                </c:pt>
                <c:pt idx="578">
                  <c:v>0.172846889952153</c:v>
                </c:pt>
                <c:pt idx="579">
                  <c:v>0.172846889952153</c:v>
                </c:pt>
                <c:pt idx="580">
                  <c:v>0.17344497607655501</c:v>
                </c:pt>
                <c:pt idx="581">
                  <c:v>0.17344497607655501</c:v>
                </c:pt>
                <c:pt idx="582">
                  <c:v>0.174043062200957</c:v>
                </c:pt>
                <c:pt idx="583">
                  <c:v>0.174043062200957</c:v>
                </c:pt>
                <c:pt idx="584">
                  <c:v>0.17464114832535901</c:v>
                </c:pt>
                <c:pt idx="585">
                  <c:v>0.17464114832535901</c:v>
                </c:pt>
                <c:pt idx="586">
                  <c:v>0.175239234449761</c:v>
                </c:pt>
                <c:pt idx="587">
                  <c:v>0.175239234449761</c:v>
                </c:pt>
                <c:pt idx="588">
                  <c:v>0.17583732057416299</c:v>
                </c:pt>
                <c:pt idx="589">
                  <c:v>0.17583732057416299</c:v>
                </c:pt>
                <c:pt idx="590">
                  <c:v>0.176435406698565</c:v>
                </c:pt>
                <c:pt idx="591">
                  <c:v>0.176435406698565</c:v>
                </c:pt>
                <c:pt idx="592">
                  <c:v>0.17703349282296699</c:v>
                </c:pt>
                <c:pt idx="593">
                  <c:v>0.17703349282296699</c:v>
                </c:pt>
                <c:pt idx="594">
                  <c:v>0.177631578947368</c:v>
                </c:pt>
                <c:pt idx="595">
                  <c:v>0.177631578947368</c:v>
                </c:pt>
                <c:pt idx="596">
                  <c:v>0.17822966507176999</c:v>
                </c:pt>
                <c:pt idx="597">
                  <c:v>0.17822966507176999</c:v>
                </c:pt>
                <c:pt idx="598">
                  <c:v>0.178827751196172</c:v>
                </c:pt>
                <c:pt idx="599">
                  <c:v>0.178827751196172</c:v>
                </c:pt>
                <c:pt idx="600">
                  <c:v>0.17942583732057399</c:v>
                </c:pt>
                <c:pt idx="601">
                  <c:v>0.17942583732057399</c:v>
                </c:pt>
                <c:pt idx="602">
                  <c:v>0.180023923444976</c:v>
                </c:pt>
                <c:pt idx="603">
                  <c:v>0.180023923444976</c:v>
                </c:pt>
                <c:pt idx="604">
                  <c:v>0.18062200956937799</c:v>
                </c:pt>
                <c:pt idx="605">
                  <c:v>0.18062200956937799</c:v>
                </c:pt>
                <c:pt idx="606">
                  <c:v>0.18122009569378</c:v>
                </c:pt>
                <c:pt idx="607">
                  <c:v>0.18122009569378</c:v>
                </c:pt>
                <c:pt idx="608">
                  <c:v>0.18181818181818199</c:v>
                </c:pt>
                <c:pt idx="609">
                  <c:v>0.18181818181818199</c:v>
                </c:pt>
                <c:pt idx="610">
                  <c:v>0.182416267942584</c:v>
                </c:pt>
                <c:pt idx="611">
                  <c:v>0.182416267942584</c:v>
                </c:pt>
                <c:pt idx="612">
                  <c:v>0.18301435406698599</c:v>
                </c:pt>
                <c:pt idx="613">
                  <c:v>0.18301435406698599</c:v>
                </c:pt>
                <c:pt idx="614">
                  <c:v>0.183612440191388</c:v>
                </c:pt>
                <c:pt idx="615">
                  <c:v>0.183612440191388</c:v>
                </c:pt>
                <c:pt idx="616">
                  <c:v>0.18421052631578899</c:v>
                </c:pt>
                <c:pt idx="617">
                  <c:v>0.18421052631578899</c:v>
                </c:pt>
                <c:pt idx="618">
                  <c:v>0.18480861244019101</c:v>
                </c:pt>
                <c:pt idx="619">
                  <c:v>0.18480861244019101</c:v>
                </c:pt>
                <c:pt idx="620">
                  <c:v>0.18540669856459299</c:v>
                </c:pt>
                <c:pt idx="621">
                  <c:v>0.18540669856459299</c:v>
                </c:pt>
                <c:pt idx="622">
                  <c:v>0.18600478468899501</c:v>
                </c:pt>
                <c:pt idx="623">
                  <c:v>0.18600478468899501</c:v>
                </c:pt>
                <c:pt idx="624">
                  <c:v>0.18660287081339699</c:v>
                </c:pt>
                <c:pt idx="625">
                  <c:v>0.18660287081339699</c:v>
                </c:pt>
                <c:pt idx="626">
                  <c:v>0.18720095693779901</c:v>
                </c:pt>
                <c:pt idx="627">
                  <c:v>0.18720095693779901</c:v>
                </c:pt>
                <c:pt idx="628">
                  <c:v>0.18779904306220099</c:v>
                </c:pt>
                <c:pt idx="629">
                  <c:v>0.18779904306220099</c:v>
                </c:pt>
                <c:pt idx="630">
                  <c:v>0.18839712918660301</c:v>
                </c:pt>
                <c:pt idx="631">
                  <c:v>0.18839712918660301</c:v>
                </c:pt>
                <c:pt idx="632">
                  <c:v>0.18899521531100499</c:v>
                </c:pt>
                <c:pt idx="633">
                  <c:v>0.18899521531100499</c:v>
                </c:pt>
                <c:pt idx="634">
                  <c:v>0.18959330143540701</c:v>
                </c:pt>
                <c:pt idx="635">
                  <c:v>0.18959330143540701</c:v>
                </c:pt>
                <c:pt idx="636">
                  <c:v>0.19019138755980899</c:v>
                </c:pt>
                <c:pt idx="637">
                  <c:v>0.19019138755980899</c:v>
                </c:pt>
                <c:pt idx="638">
                  <c:v>0.19078947368421101</c:v>
                </c:pt>
                <c:pt idx="639">
                  <c:v>0.19078947368421101</c:v>
                </c:pt>
                <c:pt idx="640">
                  <c:v>0.191387559808612</c:v>
                </c:pt>
                <c:pt idx="641">
                  <c:v>0.191387559808612</c:v>
                </c:pt>
                <c:pt idx="642">
                  <c:v>0.19198564593301401</c:v>
                </c:pt>
                <c:pt idx="643">
                  <c:v>0.19198564593301401</c:v>
                </c:pt>
                <c:pt idx="644">
                  <c:v>0.192583732057416</c:v>
                </c:pt>
                <c:pt idx="645">
                  <c:v>0.192583732057416</c:v>
                </c:pt>
                <c:pt idx="646">
                  <c:v>0.19318181818181801</c:v>
                </c:pt>
                <c:pt idx="647">
                  <c:v>0.19318181818181801</c:v>
                </c:pt>
                <c:pt idx="648">
                  <c:v>0.19377990430622</c:v>
                </c:pt>
                <c:pt idx="649">
                  <c:v>0.19377990430622</c:v>
                </c:pt>
                <c:pt idx="650">
                  <c:v>0.19437799043062201</c:v>
                </c:pt>
                <c:pt idx="651">
                  <c:v>0.19437799043062201</c:v>
                </c:pt>
                <c:pt idx="652">
                  <c:v>0.194976076555024</c:v>
                </c:pt>
                <c:pt idx="653">
                  <c:v>0.194976076555024</c:v>
                </c:pt>
                <c:pt idx="654">
                  <c:v>0.19557416267942601</c:v>
                </c:pt>
                <c:pt idx="655">
                  <c:v>0.19557416267942601</c:v>
                </c:pt>
                <c:pt idx="656">
                  <c:v>0.196172248803828</c:v>
                </c:pt>
                <c:pt idx="657">
                  <c:v>0.196172248803828</c:v>
                </c:pt>
                <c:pt idx="658">
                  <c:v>0.19677033492823001</c:v>
                </c:pt>
                <c:pt idx="659">
                  <c:v>0.19677033492823001</c:v>
                </c:pt>
                <c:pt idx="660">
                  <c:v>0.197368421052632</c:v>
                </c:pt>
                <c:pt idx="661">
                  <c:v>0.197368421052632</c:v>
                </c:pt>
                <c:pt idx="662">
                  <c:v>0.19796650717703301</c:v>
                </c:pt>
                <c:pt idx="663">
                  <c:v>0.19796650717703301</c:v>
                </c:pt>
                <c:pt idx="664">
                  <c:v>0.198564593301435</c:v>
                </c:pt>
                <c:pt idx="665">
                  <c:v>0.198564593301435</c:v>
                </c:pt>
                <c:pt idx="666">
                  <c:v>0.19916267942583701</c:v>
                </c:pt>
                <c:pt idx="667">
                  <c:v>0.19916267942583701</c:v>
                </c:pt>
                <c:pt idx="668">
                  <c:v>0.199760765550239</c:v>
                </c:pt>
                <c:pt idx="669">
                  <c:v>0.199760765550239</c:v>
                </c:pt>
                <c:pt idx="670">
                  <c:v>0.20035885167464099</c:v>
                </c:pt>
                <c:pt idx="671">
                  <c:v>0.20035885167464099</c:v>
                </c:pt>
                <c:pt idx="672">
                  <c:v>0.200956937799043</c:v>
                </c:pt>
                <c:pt idx="673">
                  <c:v>0.200956937799043</c:v>
                </c:pt>
                <c:pt idx="674">
                  <c:v>0.20155502392344499</c:v>
                </c:pt>
                <c:pt idx="675">
                  <c:v>0.20155502392344499</c:v>
                </c:pt>
                <c:pt idx="676">
                  <c:v>0.202153110047847</c:v>
                </c:pt>
                <c:pt idx="677">
                  <c:v>0.202153110047847</c:v>
                </c:pt>
                <c:pt idx="678">
                  <c:v>0.20275119617224899</c:v>
                </c:pt>
                <c:pt idx="679">
                  <c:v>0.20275119617224899</c:v>
                </c:pt>
                <c:pt idx="680">
                  <c:v>0.203349282296651</c:v>
                </c:pt>
                <c:pt idx="681">
                  <c:v>0.203349282296651</c:v>
                </c:pt>
                <c:pt idx="682">
                  <c:v>0.20394736842105299</c:v>
                </c:pt>
                <c:pt idx="683">
                  <c:v>0.20394736842105299</c:v>
                </c:pt>
                <c:pt idx="684">
                  <c:v>0.204545454545455</c:v>
                </c:pt>
                <c:pt idx="685">
                  <c:v>0.204545454545455</c:v>
                </c:pt>
                <c:pt idx="686">
                  <c:v>0.20514354066985599</c:v>
                </c:pt>
                <c:pt idx="687">
                  <c:v>0.20514354066985599</c:v>
                </c:pt>
                <c:pt idx="688">
                  <c:v>0.205741626794258</c:v>
                </c:pt>
                <c:pt idx="689">
                  <c:v>0.205741626794258</c:v>
                </c:pt>
                <c:pt idx="690">
                  <c:v>0.20633971291865999</c:v>
                </c:pt>
                <c:pt idx="691">
                  <c:v>0.20633971291865999</c:v>
                </c:pt>
                <c:pt idx="692">
                  <c:v>0.206937799043062</c:v>
                </c:pt>
                <c:pt idx="693">
                  <c:v>0.206937799043062</c:v>
                </c:pt>
                <c:pt idx="694">
                  <c:v>0.20753588516746399</c:v>
                </c:pt>
                <c:pt idx="695">
                  <c:v>0.20753588516746399</c:v>
                </c:pt>
                <c:pt idx="696">
                  <c:v>0.208133971291866</c:v>
                </c:pt>
                <c:pt idx="697">
                  <c:v>0.208133971291866</c:v>
                </c:pt>
                <c:pt idx="698">
                  <c:v>0.20873205741626799</c:v>
                </c:pt>
                <c:pt idx="699">
                  <c:v>0.20873205741626799</c:v>
                </c:pt>
                <c:pt idx="700">
                  <c:v>0.20933014354067001</c:v>
                </c:pt>
                <c:pt idx="701">
                  <c:v>0.20933014354067001</c:v>
                </c:pt>
                <c:pt idx="702">
                  <c:v>0.20992822966507199</c:v>
                </c:pt>
                <c:pt idx="703">
                  <c:v>0.20992822966507199</c:v>
                </c:pt>
                <c:pt idx="704">
                  <c:v>0.21052631578947401</c:v>
                </c:pt>
                <c:pt idx="705">
                  <c:v>0.21052631578947401</c:v>
                </c:pt>
                <c:pt idx="706">
                  <c:v>0.21112440191387599</c:v>
                </c:pt>
                <c:pt idx="707">
                  <c:v>0.21112440191387599</c:v>
                </c:pt>
                <c:pt idx="708">
                  <c:v>0.21172248803827801</c:v>
                </c:pt>
                <c:pt idx="709">
                  <c:v>0.21172248803827801</c:v>
                </c:pt>
                <c:pt idx="710">
                  <c:v>0.21232057416267899</c:v>
                </c:pt>
                <c:pt idx="711">
                  <c:v>0.21232057416267899</c:v>
                </c:pt>
                <c:pt idx="712">
                  <c:v>0.21291866028708101</c:v>
                </c:pt>
                <c:pt idx="713">
                  <c:v>0.21291866028708101</c:v>
                </c:pt>
                <c:pt idx="714">
                  <c:v>0.21351674641148299</c:v>
                </c:pt>
                <c:pt idx="715">
                  <c:v>0.21351674641148299</c:v>
                </c:pt>
                <c:pt idx="716">
                  <c:v>0.21411483253588501</c:v>
                </c:pt>
                <c:pt idx="717">
                  <c:v>0.21411483253588501</c:v>
                </c:pt>
                <c:pt idx="718">
                  <c:v>0.21471291866028699</c:v>
                </c:pt>
                <c:pt idx="719">
                  <c:v>0.21471291866028699</c:v>
                </c:pt>
                <c:pt idx="720">
                  <c:v>0.21531100478468901</c:v>
                </c:pt>
                <c:pt idx="721">
                  <c:v>0.21531100478468901</c:v>
                </c:pt>
                <c:pt idx="722">
                  <c:v>0.21590909090909099</c:v>
                </c:pt>
                <c:pt idx="723">
                  <c:v>0.21590909090909099</c:v>
                </c:pt>
                <c:pt idx="724">
                  <c:v>0.21650717703349301</c:v>
                </c:pt>
                <c:pt idx="725">
                  <c:v>0.21650717703349301</c:v>
                </c:pt>
                <c:pt idx="726">
                  <c:v>0.217105263157895</c:v>
                </c:pt>
                <c:pt idx="727">
                  <c:v>0.217105263157895</c:v>
                </c:pt>
                <c:pt idx="728">
                  <c:v>0.21770334928229701</c:v>
                </c:pt>
                <c:pt idx="729">
                  <c:v>0.21770334928229701</c:v>
                </c:pt>
                <c:pt idx="730">
                  <c:v>0.218301435406699</c:v>
                </c:pt>
                <c:pt idx="731">
                  <c:v>0.218301435406699</c:v>
                </c:pt>
                <c:pt idx="732">
                  <c:v>0.21889952153110001</c:v>
                </c:pt>
                <c:pt idx="733">
                  <c:v>0.21889952153110001</c:v>
                </c:pt>
                <c:pt idx="734">
                  <c:v>0.219497607655502</c:v>
                </c:pt>
                <c:pt idx="735">
                  <c:v>0.219497607655502</c:v>
                </c:pt>
                <c:pt idx="736">
                  <c:v>0.22009569377990401</c:v>
                </c:pt>
                <c:pt idx="737">
                  <c:v>0.22009569377990401</c:v>
                </c:pt>
                <c:pt idx="738">
                  <c:v>0.220693779904306</c:v>
                </c:pt>
                <c:pt idx="739">
                  <c:v>0.220693779904306</c:v>
                </c:pt>
                <c:pt idx="740">
                  <c:v>0.22129186602870801</c:v>
                </c:pt>
                <c:pt idx="741">
                  <c:v>0.22129186602870801</c:v>
                </c:pt>
                <c:pt idx="742">
                  <c:v>0.22188995215311</c:v>
                </c:pt>
                <c:pt idx="743">
                  <c:v>0.22188995215311</c:v>
                </c:pt>
                <c:pt idx="744">
                  <c:v>0.22248803827751201</c:v>
                </c:pt>
                <c:pt idx="745">
                  <c:v>0.22248803827751201</c:v>
                </c:pt>
                <c:pt idx="746">
                  <c:v>0.223086124401914</c:v>
                </c:pt>
                <c:pt idx="747">
                  <c:v>0.223086124401914</c:v>
                </c:pt>
                <c:pt idx="748">
                  <c:v>0.22368421052631601</c:v>
                </c:pt>
                <c:pt idx="749">
                  <c:v>0.22368421052631601</c:v>
                </c:pt>
                <c:pt idx="750">
                  <c:v>0.224282296650718</c:v>
                </c:pt>
                <c:pt idx="751">
                  <c:v>0.224282296650718</c:v>
                </c:pt>
                <c:pt idx="752">
                  <c:v>0.22488038277512001</c:v>
                </c:pt>
                <c:pt idx="753">
                  <c:v>0.22488038277512001</c:v>
                </c:pt>
                <c:pt idx="754">
                  <c:v>0.225478468899522</c:v>
                </c:pt>
                <c:pt idx="755">
                  <c:v>0.225478468899522</c:v>
                </c:pt>
                <c:pt idx="756">
                  <c:v>0.22607655502392299</c:v>
                </c:pt>
                <c:pt idx="757">
                  <c:v>0.22607655502392299</c:v>
                </c:pt>
                <c:pt idx="758">
                  <c:v>0.226674641148325</c:v>
                </c:pt>
                <c:pt idx="759">
                  <c:v>0.226674641148325</c:v>
                </c:pt>
                <c:pt idx="760">
                  <c:v>0.22727272727272699</c:v>
                </c:pt>
                <c:pt idx="761">
                  <c:v>0.22727272727272699</c:v>
                </c:pt>
                <c:pt idx="762">
                  <c:v>0.227870813397129</c:v>
                </c:pt>
                <c:pt idx="763">
                  <c:v>0.227870813397129</c:v>
                </c:pt>
                <c:pt idx="764">
                  <c:v>0.22846889952153099</c:v>
                </c:pt>
                <c:pt idx="765">
                  <c:v>0.22846889952153099</c:v>
                </c:pt>
                <c:pt idx="766">
                  <c:v>0.229066985645933</c:v>
                </c:pt>
                <c:pt idx="767">
                  <c:v>0.229066985645933</c:v>
                </c:pt>
                <c:pt idx="768">
                  <c:v>0.22966507177033499</c:v>
                </c:pt>
                <c:pt idx="769">
                  <c:v>0.22966507177033499</c:v>
                </c:pt>
                <c:pt idx="770">
                  <c:v>0.230263157894737</c:v>
                </c:pt>
                <c:pt idx="771">
                  <c:v>0.230263157894737</c:v>
                </c:pt>
                <c:pt idx="772">
                  <c:v>0.23086124401913899</c:v>
                </c:pt>
                <c:pt idx="773">
                  <c:v>0.23086124401913899</c:v>
                </c:pt>
                <c:pt idx="774">
                  <c:v>0.231459330143541</c:v>
                </c:pt>
                <c:pt idx="775">
                  <c:v>0.231459330143541</c:v>
                </c:pt>
                <c:pt idx="776">
                  <c:v>0.23205741626794299</c:v>
                </c:pt>
                <c:pt idx="777">
                  <c:v>0.23205741626794299</c:v>
                </c:pt>
                <c:pt idx="778">
                  <c:v>0.232655502392345</c:v>
                </c:pt>
                <c:pt idx="779">
                  <c:v>0.232655502392345</c:v>
                </c:pt>
                <c:pt idx="780">
                  <c:v>0.23325358851674599</c:v>
                </c:pt>
                <c:pt idx="781">
                  <c:v>0.23325358851674599</c:v>
                </c:pt>
                <c:pt idx="782">
                  <c:v>0.23385167464114801</c:v>
                </c:pt>
                <c:pt idx="783">
                  <c:v>0.23385167464114801</c:v>
                </c:pt>
                <c:pt idx="784">
                  <c:v>0.23444976076554999</c:v>
                </c:pt>
                <c:pt idx="785">
                  <c:v>0.23444976076554999</c:v>
                </c:pt>
                <c:pt idx="786">
                  <c:v>0.23504784688995201</c:v>
                </c:pt>
                <c:pt idx="787">
                  <c:v>0.23504784688995201</c:v>
                </c:pt>
                <c:pt idx="788">
                  <c:v>0.23564593301435399</c:v>
                </c:pt>
                <c:pt idx="789">
                  <c:v>0.23564593301435399</c:v>
                </c:pt>
                <c:pt idx="790">
                  <c:v>0.23624401913875601</c:v>
                </c:pt>
                <c:pt idx="791">
                  <c:v>0.23624401913875601</c:v>
                </c:pt>
                <c:pt idx="792">
                  <c:v>0.23684210526315799</c:v>
                </c:pt>
                <c:pt idx="793">
                  <c:v>0.23684210526315799</c:v>
                </c:pt>
                <c:pt idx="794">
                  <c:v>0.23744019138756001</c:v>
                </c:pt>
                <c:pt idx="795">
                  <c:v>0.23744019138756001</c:v>
                </c:pt>
                <c:pt idx="796">
                  <c:v>0.23803827751196199</c:v>
                </c:pt>
                <c:pt idx="797">
                  <c:v>0.23803827751196199</c:v>
                </c:pt>
                <c:pt idx="798">
                  <c:v>0.23863636363636401</c:v>
                </c:pt>
                <c:pt idx="799">
                  <c:v>0.23863636363636401</c:v>
                </c:pt>
                <c:pt idx="800">
                  <c:v>0.23923444976076599</c:v>
                </c:pt>
                <c:pt idx="801">
                  <c:v>0.23923444976076599</c:v>
                </c:pt>
                <c:pt idx="802">
                  <c:v>0.23983253588516701</c:v>
                </c:pt>
                <c:pt idx="803">
                  <c:v>0.23983253588516701</c:v>
                </c:pt>
                <c:pt idx="804">
                  <c:v>0.24043062200956899</c:v>
                </c:pt>
                <c:pt idx="805">
                  <c:v>0.24043062200956899</c:v>
                </c:pt>
                <c:pt idx="806">
                  <c:v>0.24102870813397101</c:v>
                </c:pt>
                <c:pt idx="807">
                  <c:v>0.24102870813397101</c:v>
                </c:pt>
                <c:pt idx="808">
                  <c:v>0.241626794258373</c:v>
                </c:pt>
                <c:pt idx="809">
                  <c:v>0.241626794258373</c:v>
                </c:pt>
                <c:pt idx="810">
                  <c:v>0.24222488038277501</c:v>
                </c:pt>
                <c:pt idx="811">
                  <c:v>0.24222488038277501</c:v>
                </c:pt>
                <c:pt idx="812">
                  <c:v>0.242822966507177</c:v>
                </c:pt>
                <c:pt idx="813">
                  <c:v>0.242822966507177</c:v>
                </c:pt>
                <c:pt idx="814">
                  <c:v>0.24342105263157901</c:v>
                </c:pt>
                <c:pt idx="815">
                  <c:v>0.24342105263157901</c:v>
                </c:pt>
                <c:pt idx="816">
                  <c:v>0.244019138755981</c:v>
                </c:pt>
                <c:pt idx="817">
                  <c:v>0.244019138755981</c:v>
                </c:pt>
                <c:pt idx="818">
                  <c:v>0.24461722488038301</c:v>
                </c:pt>
                <c:pt idx="819">
                  <c:v>0.24461722488038301</c:v>
                </c:pt>
                <c:pt idx="820">
                  <c:v>0.245215311004785</c:v>
                </c:pt>
                <c:pt idx="821">
                  <c:v>0.245215311004785</c:v>
                </c:pt>
                <c:pt idx="822">
                  <c:v>0.24581339712918701</c:v>
                </c:pt>
                <c:pt idx="823">
                  <c:v>0.24581339712918701</c:v>
                </c:pt>
                <c:pt idx="824">
                  <c:v>0.246411483253589</c:v>
                </c:pt>
                <c:pt idx="825">
                  <c:v>0.246411483253589</c:v>
                </c:pt>
                <c:pt idx="826">
                  <c:v>0.24700956937799001</c:v>
                </c:pt>
                <c:pt idx="827">
                  <c:v>0.24700956937799001</c:v>
                </c:pt>
                <c:pt idx="828">
                  <c:v>0.247607655502392</c:v>
                </c:pt>
                <c:pt idx="829">
                  <c:v>0.247607655502392</c:v>
                </c:pt>
                <c:pt idx="830">
                  <c:v>0.24820574162679401</c:v>
                </c:pt>
                <c:pt idx="831">
                  <c:v>0.24820574162679401</c:v>
                </c:pt>
                <c:pt idx="832">
                  <c:v>0.248803827751196</c:v>
                </c:pt>
                <c:pt idx="833">
                  <c:v>0.248803827751196</c:v>
                </c:pt>
                <c:pt idx="834">
                  <c:v>0.24940191387559801</c:v>
                </c:pt>
                <c:pt idx="835">
                  <c:v>0.24940191387559801</c:v>
                </c:pt>
                <c:pt idx="836">
                  <c:v>0.25</c:v>
                </c:pt>
                <c:pt idx="837">
                  <c:v>0.25</c:v>
                </c:pt>
                <c:pt idx="838">
                  <c:v>0.25059808612440199</c:v>
                </c:pt>
                <c:pt idx="839">
                  <c:v>0.25059808612440199</c:v>
                </c:pt>
                <c:pt idx="840">
                  <c:v>0.25119617224880397</c:v>
                </c:pt>
                <c:pt idx="841">
                  <c:v>0.25119617224880397</c:v>
                </c:pt>
                <c:pt idx="842">
                  <c:v>0.25179425837320601</c:v>
                </c:pt>
                <c:pt idx="843">
                  <c:v>0.25179425837320601</c:v>
                </c:pt>
                <c:pt idx="844">
                  <c:v>0.252392344497608</c:v>
                </c:pt>
                <c:pt idx="845">
                  <c:v>0.252392344497608</c:v>
                </c:pt>
                <c:pt idx="846">
                  <c:v>0.25299043062200999</c:v>
                </c:pt>
                <c:pt idx="847">
                  <c:v>0.25299043062200999</c:v>
                </c:pt>
                <c:pt idx="848">
                  <c:v>0.25358851674641197</c:v>
                </c:pt>
                <c:pt idx="849">
                  <c:v>0.25358851674641197</c:v>
                </c:pt>
                <c:pt idx="850">
                  <c:v>0.25418660287081302</c:v>
                </c:pt>
                <c:pt idx="851">
                  <c:v>0.25418660287081302</c:v>
                </c:pt>
                <c:pt idx="852">
                  <c:v>0.254784688995215</c:v>
                </c:pt>
                <c:pt idx="853">
                  <c:v>0.254784688995215</c:v>
                </c:pt>
                <c:pt idx="854">
                  <c:v>0.25538277511961699</c:v>
                </c:pt>
                <c:pt idx="855">
                  <c:v>0.25538277511961699</c:v>
                </c:pt>
                <c:pt idx="856">
                  <c:v>0.25598086124401898</c:v>
                </c:pt>
                <c:pt idx="857">
                  <c:v>0.25598086124401898</c:v>
                </c:pt>
                <c:pt idx="858">
                  <c:v>0.25657894736842102</c:v>
                </c:pt>
                <c:pt idx="859">
                  <c:v>0.25657894736842102</c:v>
                </c:pt>
                <c:pt idx="860">
                  <c:v>0.257177033492823</c:v>
                </c:pt>
                <c:pt idx="861">
                  <c:v>0.257177033492823</c:v>
                </c:pt>
                <c:pt idx="862">
                  <c:v>0.25777511961722499</c:v>
                </c:pt>
                <c:pt idx="863">
                  <c:v>0.25777511961722499</c:v>
                </c:pt>
                <c:pt idx="864">
                  <c:v>0.25837320574162698</c:v>
                </c:pt>
                <c:pt idx="865">
                  <c:v>0.25837320574162698</c:v>
                </c:pt>
                <c:pt idx="866">
                  <c:v>0.25897129186602902</c:v>
                </c:pt>
                <c:pt idx="867">
                  <c:v>0.25897129186602902</c:v>
                </c:pt>
                <c:pt idx="868">
                  <c:v>0.25956937799043101</c:v>
                </c:pt>
                <c:pt idx="869">
                  <c:v>0.25956937799043101</c:v>
                </c:pt>
                <c:pt idx="870">
                  <c:v>0.26016746411483299</c:v>
                </c:pt>
                <c:pt idx="871">
                  <c:v>0.26016746411483299</c:v>
                </c:pt>
                <c:pt idx="872">
                  <c:v>0.26076555023923398</c:v>
                </c:pt>
                <c:pt idx="873">
                  <c:v>0.26076555023923398</c:v>
                </c:pt>
                <c:pt idx="874">
                  <c:v>0.26136363636363602</c:v>
                </c:pt>
                <c:pt idx="875">
                  <c:v>0.26136363636363602</c:v>
                </c:pt>
                <c:pt idx="876">
                  <c:v>0.26196172248803801</c:v>
                </c:pt>
                <c:pt idx="877">
                  <c:v>0.26196172248803801</c:v>
                </c:pt>
                <c:pt idx="878">
                  <c:v>0.26255980861243999</c:v>
                </c:pt>
                <c:pt idx="879">
                  <c:v>0.26255980861243999</c:v>
                </c:pt>
                <c:pt idx="880">
                  <c:v>0.26315789473684198</c:v>
                </c:pt>
                <c:pt idx="881">
                  <c:v>0.26315789473684198</c:v>
                </c:pt>
                <c:pt idx="882">
                  <c:v>0.26375598086124402</c:v>
                </c:pt>
                <c:pt idx="883">
                  <c:v>0.26375598086124402</c:v>
                </c:pt>
                <c:pt idx="884">
                  <c:v>0.26435406698564601</c:v>
                </c:pt>
                <c:pt idx="885">
                  <c:v>0.26435406698564601</c:v>
                </c:pt>
                <c:pt idx="886">
                  <c:v>0.26495215311004799</c:v>
                </c:pt>
                <c:pt idx="887">
                  <c:v>0.26495215311004799</c:v>
                </c:pt>
                <c:pt idx="888">
                  <c:v>0.26555023923444998</c:v>
                </c:pt>
                <c:pt idx="889">
                  <c:v>0.26555023923444998</c:v>
                </c:pt>
                <c:pt idx="890">
                  <c:v>0.26614832535885202</c:v>
                </c:pt>
                <c:pt idx="891">
                  <c:v>0.26614832535885202</c:v>
                </c:pt>
                <c:pt idx="892">
                  <c:v>0.26674641148325401</c:v>
                </c:pt>
                <c:pt idx="893">
                  <c:v>0.26674641148325401</c:v>
                </c:pt>
                <c:pt idx="894">
                  <c:v>0.267344497607656</c:v>
                </c:pt>
                <c:pt idx="895">
                  <c:v>0.267344497607656</c:v>
                </c:pt>
                <c:pt idx="896">
                  <c:v>0.26794258373205698</c:v>
                </c:pt>
                <c:pt idx="897">
                  <c:v>0.26794258373205698</c:v>
                </c:pt>
                <c:pt idx="898">
                  <c:v>0.26854066985645902</c:v>
                </c:pt>
                <c:pt idx="899">
                  <c:v>0.26854066985645902</c:v>
                </c:pt>
                <c:pt idx="900">
                  <c:v>0.26913875598086101</c:v>
                </c:pt>
                <c:pt idx="901">
                  <c:v>0.26913875598086101</c:v>
                </c:pt>
                <c:pt idx="902">
                  <c:v>0.269736842105263</c:v>
                </c:pt>
                <c:pt idx="903">
                  <c:v>0.269736842105263</c:v>
                </c:pt>
                <c:pt idx="904">
                  <c:v>0.27033492822966498</c:v>
                </c:pt>
                <c:pt idx="905">
                  <c:v>0.27033492822966498</c:v>
                </c:pt>
                <c:pt idx="906">
                  <c:v>0.27093301435406703</c:v>
                </c:pt>
                <c:pt idx="907">
                  <c:v>0.27093301435406703</c:v>
                </c:pt>
                <c:pt idx="908">
                  <c:v>0.27153110047846901</c:v>
                </c:pt>
                <c:pt idx="909">
                  <c:v>0.27153110047846901</c:v>
                </c:pt>
                <c:pt idx="910">
                  <c:v>0.272129186602871</c:v>
                </c:pt>
                <c:pt idx="911">
                  <c:v>0.272129186602871</c:v>
                </c:pt>
                <c:pt idx="912">
                  <c:v>0.27272727272727298</c:v>
                </c:pt>
                <c:pt idx="913">
                  <c:v>0.27272727272727298</c:v>
                </c:pt>
                <c:pt idx="914">
                  <c:v>0.27332535885167503</c:v>
                </c:pt>
                <c:pt idx="915">
                  <c:v>0.27332535885167503</c:v>
                </c:pt>
                <c:pt idx="916">
                  <c:v>0.27392344497607701</c:v>
                </c:pt>
                <c:pt idx="917">
                  <c:v>0.27392344497607701</c:v>
                </c:pt>
                <c:pt idx="918">
                  <c:v>0.274521531100478</c:v>
                </c:pt>
                <c:pt idx="919">
                  <c:v>0.274521531100478</c:v>
                </c:pt>
                <c:pt idx="920">
                  <c:v>0.27511961722487999</c:v>
                </c:pt>
                <c:pt idx="921">
                  <c:v>0.27511961722487999</c:v>
                </c:pt>
                <c:pt idx="922">
                  <c:v>0.27571770334928197</c:v>
                </c:pt>
                <c:pt idx="923">
                  <c:v>0.27571770334928197</c:v>
                </c:pt>
                <c:pt idx="924">
                  <c:v>0.27631578947368401</c:v>
                </c:pt>
                <c:pt idx="925">
                  <c:v>0.27631578947368401</c:v>
                </c:pt>
                <c:pt idx="926">
                  <c:v>0.276913875598086</c:v>
                </c:pt>
                <c:pt idx="927">
                  <c:v>0.276913875598086</c:v>
                </c:pt>
                <c:pt idx="928">
                  <c:v>0.27751196172248799</c:v>
                </c:pt>
                <c:pt idx="929">
                  <c:v>0.27751196172248799</c:v>
                </c:pt>
                <c:pt idx="930">
                  <c:v>0.27811004784688997</c:v>
                </c:pt>
                <c:pt idx="931">
                  <c:v>0.27811004784688997</c:v>
                </c:pt>
                <c:pt idx="932">
                  <c:v>0.27870813397129202</c:v>
                </c:pt>
                <c:pt idx="933">
                  <c:v>0.27870813397129202</c:v>
                </c:pt>
                <c:pt idx="934">
                  <c:v>0.279306220095694</c:v>
                </c:pt>
                <c:pt idx="935">
                  <c:v>0.279306220095694</c:v>
                </c:pt>
                <c:pt idx="936">
                  <c:v>0.27990430622009599</c:v>
                </c:pt>
                <c:pt idx="937">
                  <c:v>0.27990430622009599</c:v>
                </c:pt>
                <c:pt idx="938">
                  <c:v>0.28050239234449797</c:v>
                </c:pt>
                <c:pt idx="939">
                  <c:v>0.28050239234449797</c:v>
                </c:pt>
                <c:pt idx="940">
                  <c:v>0.28110047846890002</c:v>
                </c:pt>
                <c:pt idx="941">
                  <c:v>0.28110047846890002</c:v>
                </c:pt>
                <c:pt idx="942">
                  <c:v>0.281698564593301</c:v>
                </c:pt>
                <c:pt idx="943">
                  <c:v>0.281698564593301</c:v>
                </c:pt>
                <c:pt idx="944">
                  <c:v>0.28229665071770299</c:v>
                </c:pt>
                <c:pt idx="945">
                  <c:v>0.28229665071770299</c:v>
                </c:pt>
                <c:pt idx="946">
                  <c:v>0.28289473684210498</c:v>
                </c:pt>
                <c:pt idx="947">
                  <c:v>0.28289473684210498</c:v>
                </c:pt>
                <c:pt idx="948">
                  <c:v>0.28349282296650702</c:v>
                </c:pt>
                <c:pt idx="949">
                  <c:v>0.28349282296650702</c:v>
                </c:pt>
                <c:pt idx="950">
                  <c:v>0.28409090909090901</c:v>
                </c:pt>
                <c:pt idx="951">
                  <c:v>0.28409090909090901</c:v>
                </c:pt>
                <c:pt idx="952">
                  <c:v>0.28468899521531099</c:v>
                </c:pt>
                <c:pt idx="953">
                  <c:v>0.28468899521531099</c:v>
                </c:pt>
                <c:pt idx="954">
                  <c:v>0.28528708133971298</c:v>
                </c:pt>
                <c:pt idx="955">
                  <c:v>0.28528708133971298</c:v>
                </c:pt>
                <c:pt idx="956">
                  <c:v>0.28588516746411502</c:v>
                </c:pt>
                <c:pt idx="957">
                  <c:v>0.28588516746411502</c:v>
                </c:pt>
                <c:pt idx="958">
                  <c:v>0.28648325358851701</c:v>
                </c:pt>
                <c:pt idx="959">
                  <c:v>0.28648325358851701</c:v>
                </c:pt>
                <c:pt idx="960">
                  <c:v>0.28708133971291899</c:v>
                </c:pt>
                <c:pt idx="961">
                  <c:v>0.28708133971291899</c:v>
                </c:pt>
                <c:pt idx="962">
                  <c:v>0.28767942583732098</c:v>
                </c:pt>
                <c:pt idx="963">
                  <c:v>0.28767942583732098</c:v>
                </c:pt>
                <c:pt idx="964">
                  <c:v>0.28827751196172202</c:v>
                </c:pt>
                <c:pt idx="965">
                  <c:v>0.28827751196172202</c:v>
                </c:pt>
                <c:pt idx="966">
                  <c:v>0.28887559808612401</c:v>
                </c:pt>
                <c:pt idx="967">
                  <c:v>0.28887559808612401</c:v>
                </c:pt>
                <c:pt idx="968">
                  <c:v>0.28947368421052599</c:v>
                </c:pt>
                <c:pt idx="969">
                  <c:v>0.28947368421052599</c:v>
                </c:pt>
                <c:pt idx="970">
                  <c:v>0.29007177033492798</c:v>
                </c:pt>
                <c:pt idx="971">
                  <c:v>0.29007177033492798</c:v>
                </c:pt>
                <c:pt idx="972">
                  <c:v>0.29066985645933002</c:v>
                </c:pt>
                <c:pt idx="973">
                  <c:v>0.29066985645933002</c:v>
                </c:pt>
                <c:pt idx="974">
                  <c:v>0.29126794258373201</c:v>
                </c:pt>
                <c:pt idx="975">
                  <c:v>0.29126794258373201</c:v>
                </c:pt>
                <c:pt idx="976">
                  <c:v>0.291866028708134</c:v>
                </c:pt>
                <c:pt idx="977">
                  <c:v>0.291866028708134</c:v>
                </c:pt>
                <c:pt idx="978">
                  <c:v>0.29246411483253598</c:v>
                </c:pt>
                <c:pt idx="979">
                  <c:v>0.29246411483253598</c:v>
                </c:pt>
                <c:pt idx="980">
                  <c:v>0.29306220095693802</c:v>
                </c:pt>
                <c:pt idx="981">
                  <c:v>0.29306220095693802</c:v>
                </c:pt>
                <c:pt idx="982">
                  <c:v>0.29366028708134001</c:v>
                </c:pt>
                <c:pt idx="983">
                  <c:v>0.29366028708134001</c:v>
                </c:pt>
                <c:pt idx="984">
                  <c:v>0.294258373205742</c:v>
                </c:pt>
                <c:pt idx="985">
                  <c:v>0.294258373205742</c:v>
                </c:pt>
                <c:pt idx="986">
                  <c:v>0.29485645933014398</c:v>
                </c:pt>
                <c:pt idx="987">
                  <c:v>0.29485645933014398</c:v>
                </c:pt>
                <c:pt idx="988">
                  <c:v>0.29545454545454503</c:v>
                </c:pt>
                <c:pt idx="989">
                  <c:v>0.29545454545454503</c:v>
                </c:pt>
                <c:pt idx="990">
                  <c:v>0.29605263157894701</c:v>
                </c:pt>
                <c:pt idx="991">
                  <c:v>0.29605263157894701</c:v>
                </c:pt>
                <c:pt idx="992">
                  <c:v>0.296650717703349</c:v>
                </c:pt>
                <c:pt idx="993">
                  <c:v>0.296650717703349</c:v>
                </c:pt>
                <c:pt idx="994">
                  <c:v>0.29724880382775098</c:v>
                </c:pt>
                <c:pt idx="995">
                  <c:v>0.29724880382775098</c:v>
                </c:pt>
                <c:pt idx="996">
                  <c:v>0.29784688995215303</c:v>
                </c:pt>
                <c:pt idx="997">
                  <c:v>0.29784688995215303</c:v>
                </c:pt>
                <c:pt idx="998">
                  <c:v>0.29844497607655501</c:v>
                </c:pt>
                <c:pt idx="999">
                  <c:v>0.29844497607655501</c:v>
                </c:pt>
                <c:pt idx="1000">
                  <c:v>0.299043062200957</c:v>
                </c:pt>
                <c:pt idx="1001">
                  <c:v>0.299043062200957</c:v>
                </c:pt>
                <c:pt idx="1002">
                  <c:v>0.29964114832535899</c:v>
                </c:pt>
                <c:pt idx="1003">
                  <c:v>0.29964114832535899</c:v>
                </c:pt>
                <c:pt idx="1004">
                  <c:v>0.30023923444976103</c:v>
                </c:pt>
                <c:pt idx="1005">
                  <c:v>0.30023923444976103</c:v>
                </c:pt>
                <c:pt idx="1006">
                  <c:v>0.30083732057416301</c:v>
                </c:pt>
                <c:pt idx="1007">
                  <c:v>0.30083732057416301</c:v>
                </c:pt>
                <c:pt idx="1008">
                  <c:v>0.301435406698565</c:v>
                </c:pt>
                <c:pt idx="1009">
                  <c:v>0.301435406698565</c:v>
                </c:pt>
                <c:pt idx="1010">
                  <c:v>0.30203349282296699</c:v>
                </c:pt>
                <c:pt idx="1011">
                  <c:v>0.30203349282296699</c:v>
                </c:pt>
                <c:pt idx="1012">
                  <c:v>0.30263157894736797</c:v>
                </c:pt>
                <c:pt idx="1013">
                  <c:v>0.30263157894736797</c:v>
                </c:pt>
                <c:pt idx="1014">
                  <c:v>0.30322966507177002</c:v>
                </c:pt>
                <c:pt idx="1015">
                  <c:v>0.30322966507177002</c:v>
                </c:pt>
                <c:pt idx="1016">
                  <c:v>0.303827751196172</c:v>
                </c:pt>
                <c:pt idx="1017">
                  <c:v>0.303827751196172</c:v>
                </c:pt>
                <c:pt idx="1018">
                  <c:v>0.30442583732057399</c:v>
                </c:pt>
                <c:pt idx="1019">
                  <c:v>0.30442583732057399</c:v>
                </c:pt>
                <c:pt idx="1020">
                  <c:v>0.30502392344497598</c:v>
                </c:pt>
                <c:pt idx="1021">
                  <c:v>0.30502392344497598</c:v>
                </c:pt>
                <c:pt idx="1022">
                  <c:v>0.30562200956937802</c:v>
                </c:pt>
                <c:pt idx="1023">
                  <c:v>0.30562200956937802</c:v>
                </c:pt>
                <c:pt idx="1024">
                  <c:v>0.30622009569378</c:v>
                </c:pt>
                <c:pt idx="1025">
                  <c:v>0.30622009569378</c:v>
                </c:pt>
                <c:pt idx="1026">
                  <c:v>0.30681818181818199</c:v>
                </c:pt>
                <c:pt idx="1027">
                  <c:v>0.30681818181818199</c:v>
                </c:pt>
                <c:pt idx="1028">
                  <c:v>0.30741626794258398</c:v>
                </c:pt>
                <c:pt idx="1029">
                  <c:v>0.30741626794258398</c:v>
                </c:pt>
                <c:pt idx="1030">
                  <c:v>0.30801435406698602</c:v>
                </c:pt>
                <c:pt idx="1031">
                  <c:v>0.30801435406698602</c:v>
                </c:pt>
                <c:pt idx="1032">
                  <c:v>0.308612440191388</c:v>
                </c:pt>
                <c:pt idx="1033">
                  <c:v>0.308612440191388</c:v>
                </c:pt>
                <c:pt idx="1034">
                  <c:v>0.30921052631578999</c:v>
                </c:pt>
                <c:pt idx="1035">
                  <c:v>0.30921052631578999</c:v>
                </c:pt>
                <c:pt idx="1036">
                  <c:v>0.30980861244019098</c:v>
                </c:pt>
                <c:pt idx="1037">
                  <c:v>0.30980861244019098</c:v>
                </c:pt>
                <c:pt idx="1038">
                  <c:v>0.31040669856459302</c:v>
                </c:pt>
                <c:pt idx="1039">
                  <c:v>0.31040669856459302</c:v>
                </c:pt>
                <c:pt idx="1040">
                  <c:v>0.31100478468899501</c:v>
                </c:pt>
                <c:pt idx="1041">
                  <c:v>0.31100478468899501</c:v>
                </c:pt>
                <c:pt idx="1042">
                  <c:v>0.31160287081339699</c:v>
                </c:pt>
                <c:pt idx="1043">
                  <c:v>0.31160287081339699</c:v>
                </c:pt>
                <c:pt idx="1044">
                  <c:v>0.31220095693779898</c:v>
                </c:pt>
                <c:pt idx="1045">
                  <c:v>0.31220095693779898</c:v>
                </c:pt>
                <c:pt idx="1046">
                  <c:v>0.31279904306220102</c:v>
                </c:pt>
                <c:pt idx="1047">
                  <c:v>0.31279904306220102</c:v>
                </c:pt>
                <c:pt idx="1048">
                  <c:v>0.31339712918660301</c:v>
                </c:pt>
                <c:pt idx="1049">
                  <c:v>0.31339712918660301</c:v>
                </c:pt>
                <c:pt idx="1050">
                  <c:v>0.31399521531100499</c:v>
                </c:pt>
                <c:pt idx="1051">
                  <c:v>0.31399521531100499</c:v>
                </c:pt>
                <c:pt idx="1052">
                  <c:v>0.31459330143540698</c:v>
                </c:pt>
                <c:pt idx="1053">
                  <c:v>0.31459330143540698</c:v>
                </c:pt>
                <c:pt idx="1054">
                  <c:v>0.31519138755980902</c:v>
                </c:pt>
                <c:pt idx="1055">
                  <c:v>0.31519138755980902</c:v>
                </c:pt>
                <c:pt idx="1056">
                  <c:v>0.31578947368421101</c:v>
                </c:pt>
                <c:pt idx="1057">
                  <c:v>0.31578947368421101</c:v>
                </c:pt>
                <c:pt idx="1058">
                  <c:v>0.316387559808612</c:v>
                </c:pt>
                <c:pt idx="1059">
                  <c:v>0.316387559808612</c:v>
                </c:pt>
                <c:pt idx="1060">
                  <c:v>0.31698564593301398</c:v>
                </c:pt>
                <c:pt idx="1061">
                  <c:v>0.31698564593301398</c:v>
                </c:pt>
                <c:pt idx="1062">
                  <c:v>0.31758373205741602</c:v>
                </c:pt>
                <c:pt idx="1063">
                  <c:v>0.31758373205741602</c:v>
                </c:pt>
                <c:pt idx="1064">
                  <c:v>0.31818181818181801</c:v>
                </c:pt>
                <c:pt idx="1065">
                  <c:v>0.31818181818181801</c:v>
                </c:pt>
                <c:pt idx="1066">
                  <c:v>0.31877990430622</c:v>
                </c:pt>
                <c:pt idx="1067">
                  <c:v>0.31877990430622</c:v>
                </c:pt>
                <c:pt idx="1068">
                  <c:v>0.31937799043062198</c:v>
                </c:pt>
                <c:pt idx="1069">
                  <c:v>0.31937799043062198</c:v>
                </c:pt>
                <c:pt idx="1070">
                  <c:v>0.31997607655502402</c:v>
                </c:pt>
                <c:pt idx="1071">
                  <c:v>0.31997607655502402</c:v>
                </c:pt>
                <c:pt idx="1072">
                  <c:v>0.32057416267942601</c:v>
                </c:pt>
                <c:pt idx="1073">
                  <c:v>0.32057416267942601</c:v>
                </c:pt>
                <c:pt idx="1074">
                  <c:v>0.321172248803828</c:v>
                </c:pt>
                <c:pt idx="1075">
                  <c:v>0.321172248803828</c:v>
                </c:pt>
                <c:pt idx="1076">
                  <c:v>0.32177033492822998</c:v>
                </c:pt>
                <c:pt idx="1077">
                  <c:v>0.32177033492822998</c:v>
                </c:pt>
                <c:pt idx="1078">
                  <c:v>0.32236842105263203</c:v>
                </c:pt>
                <c:pt idx="1079">
                  <c:v>0.32236842105263203</c:v>
                </c:pt>
                <c:pt idx="1080">
                  <c:v>0.32296650717703401</c:v>
                </c:pt>
                <c:pt idx="1081">
                  <c:v>0.32296650717703401</c:v>
                </c:pt>
                <c:pt idx="1082">
                  <c:v>0.323564593301435</c:v>
                </c:pt>
                <c:pt idx="1083">
                  <c:v>0.323564593301435</c:v>
                </c:pt>
                <c:pt idx="1084">
                  <c:v>0.32416267942583699</c:v>
                </c:pt>
                <c:pt idx="1085">
                  <c:v>0.32416267942583699</c:v>
                </c:pt>
                <c:pt idx="1086">
                  <c:v>0.32476076555023897</c:v>
                </c:pt>
                <c:pt idx="1087">
                  <c:v>0.32476076555023897</c:v>
                </c:pt>
                <c:pt idx="1088">
                  <c:v>0.32535885167464101</c:v>
                </c:pt>
                <c:pt idx="1089">
                  <c:v>0.32535885167464101</c:v>
                </c:pt>
                <c:pt idx="1090">
                  <c:v>0.325956937799043</c:v>
                </c:pt>
                <c:pt idx="1091">
                  <c:v>0.325956937799043</c:v>
                </c:pt>
                <c:pt idx="1092">
                  <c:v>0.32655502392344499</c:v>
                </c:pt>
                <c:pt idx="1093">
                  <c:v>0.32655502392344499</c:v>
                </c:pt>
                <c:pt idx="1094">
                  <c:v>0.32715311004784697</c:v>
                </c:pt>
                <c:pt idx="1095">
                  <c:v>0.32715311004784697</c:v>
                </c:pt>
                <c:pt idx="1096">
                  <c:v>0.32775119617224902</c:v>
                </c:pt>
                <c:pt idx="1097">
                  <c:v>0.32775119617224902</c:v>
                </c:pt>
                <c:pt idx="1098">
                  <c:v>0.328349282296651</c:v>
                </c:pt>
                <c:pt idx="1099">
                  <c:v>0.328349282296651</c:v>
                </c:pt>
                <c:pt idx="1100">
                  <c:v>0.32894736842105299</c:v>
                </c:pt>
                <c:pt idx="1101">
                  <c:v>0.32894736842105299</c:v>
                </c:pt>
                <c:pt idx="1102">
                  <c:v>0.32954545454545497</c:v>
                </c:pt>
                <c:pt idx="1103">
                  <c:v>0.32954545454545497</c:v>
                </c:pt>
                <c:pt idx="1104">
                  <c:v>0.33014354066985602</c:v>
                </c:pt>
                <c:pt idx="1105">
                  <c:v>0.33014354066985602</c:v>
                </c:pt>
                <c:pt idx="1106">
                  <c:v>0.330741626794258</c:v>
                </c:pt>
                <c:pt idx="1107">
                  <c:v>0.330741626794258</c:v>
                </c:pt>
                <c:pt idx="1108">
                  <c:v>0.33133971291865999</c:v>
                </c:pt>
                <c:pt idx="1109">
                  <c:v>0.33133971291865999</c:v>
                </c:pt>
                <c:pt idx="1110">
                  <c:v>0.33193779904306198</c:v>
                </c:pt>
                <c:pt idx="1111">
                  <c:v>0.33193779904306198</c:v>
                </c:pt>
                <c:pt idx="1112">
                  <c:v>0.33253588516746402</c:v>
                </c:pt>
                <c:pt idx="1113">
                  <c:v>0.33253588516746402</c:v>
                </c:pt>
                <c:pt idx="1114">
                  <c:v>0.333133971291866</c:v>
                </c:pt>
                <c:pt idx="1115">
                  <c:v>0.333133971291866</c:v>
                </c:pt>
                <c:pt idx="1116">
                  <c:v>0.33373205741626799</c:v>
                </c:pt>
                <c:pt idx="1117">
                  <c:v>0.33373205741626799</c:v>
                </c:pt>
                <c:pt idx="1118">
                  <c:v>0.33433014354066998</c:v>
                </c:pt>
                <c:pt idx="1119">
                  <c:v>0.33433014354066998</c:v>
                </c:pt>
                <c:pt idx="1120">
                  <c:v>0.33492822966507202</c:v>
                </c:pt>
                <c:pt idx="1121">
                  <c:v>0.33492822966507202</c:v>
                </c:pt>
                <c:pt idx="1122">
                  <c:v>0.33552631578947401</c:v>
                </c:pt>
                <c:pt idx="1123">
                  <c:v>0.33552631578947401</c:v>
                </c:pt>
                <c:pt idx="1124">
                  <c:v>0.33612440191387599</c:v>
                </c:pt>
                <c:pt idx="1125">
                  <c:v>0.33612440191387599</c:v>
                </c:pt>
                <c:pt idx="1126">
                  <c:v>0.33672248803827798</c:v>
                </c:pt>
                <c:pt idx="1127">
                  <c:v>0.33672248803827798</c:v>
                </c:pt>
                <c:pt idx="1128">
                  <c:v>0.33732057416267902</c:v>
                </c:pt>
                <c:pt idx="1129">
                  <c:v>0.33732057416267902</c:v>
                </c:pt>
                <c:pt idx="1130">
                  <c:v>0.33791866028708101</c:v>
                </c:pt>
                <c:pt idx="1131">
                  <c:v>0.33791866028708101</c:v>
                </c:pt>
                <c:pt idx="1132">
                  <c:v>0.33851674641148299</c:v>
                </c:pt>
                <c:pt idx="1133">
                  <c:v>0.33851674641148299</c:v>
                </c:pt>
                <c:pt idx="1134">
                  <c:v>0.33911483253588498</c:v>
                </c:pt>
                <c:pt idx="1135">
                  <c:v>0.33911483253588498</c:v>
                </c:pt>
                <c:pt idx="1136">
                  <c:v>0.33971291866028702</c:v>
                </c:pt>
                <c:pt idx="1137">
                  <c:v>0.33971291866028702</c:v>
                </c:pt>
                <c:pt idx="1138">
                  <c:v>0.34031100478468901</c:v>
                </c:pt>
                <c:pt idx="1139">
                  <c:v>0.34031100478468901</c:v>
                </c:pt>
                <c:pt idx="1140">
                  <c:v>0.34090909090909099</c:v>
                </c:pt>
                <c:pt idx="1141">
                  <c:v>0.34090909090909099</c:v>
                </c:pt>
                <c:pt idx="1142">
                  <c:v>0.34150717703349298</c:v>
                </c:pt>
                <c:pt idx="1143">
                  <c:v>0.34150717703349298</c:v>
                </c:pt>
                <c:pt idx="1144">
                  <c:v>0.34210526315789502</c:v>
                </c:pt>
                <c:pt idx="1145">
                  <c:v>0.34210526315789502</c:v>
                </c:pt>
                <c:pt idx="1146">
                  <c:v>0.34270334928229701</c:v>
                </c:pt>
                <c:pt idx="1147">
                  <c:v>0.34270334928229701</c:v>
                </c:pt>
                <c:pt idx="1148">
                  <c:v>0.343301435406699</c:v>
                </c:pt>
                <c:pt idx="1149">
                  <c:v>0.343301435406699</c:v>
                </c:pt>
                <c:pt idx="1150">
                  <c:v>0.34389952153110098</c:v>
                </c:pt>
                <c:pt idx="1151">
                  <c:v>0.34389952153110098</c:v>
                </c:pt>
                <c:pt idx="1152">
                  <c:v>0.34449760765550203</c:v>
                </c:pt>
                <c:pt idx="1153">
                  <c:v>0.34449760765550203</c:v>
                </c:pt>
                <c:pt idx="1154">
                  <c:v>0.34509569377990401</c:v>
                </c:pt>
                <c:pt idx="1155">
                  <c:v>0.34509569377990401</c:v>
                </c:pt>
                <c:pt idx="1156">
                  <c:v>0.345693779904306</c:v>
                </c:pt>
                <c:pt idx="1157">
                  <c:v>0.345693779904306</c:v>
                </c:pt>
                <c:pt idx="1158">
                  <c:v>0.34629186602870798</c:v>
                </c:pt>
                <c:pt idx="1159">
                  <c:v>0.34629186602870798</c:v>
                </c:pt>
                <c:pt idx="1160">
                  <c:v>0.34688995215311003</c:v>
                </c:pt>
                <c:pt idx="1161">
                  <c:v>0.34688995215311003</c:v>
                </c:pt>
                <c:pt idx="1162">
                  <c:v>0.34748803827751201</c:v>
                </c:pt>
                <c:pt idx="1163">
                  <c:v>0.34748803827751201</c:v>
                </c:pt>
                <c:pt idx="1164">
                  <c:v>0.348086124401914</c:v>
                </c:pt>
                <c:pt idx="1165">
                  <c:v>0.348086124401914</c:v>
                </c:pt>
                <c:pt idx="1166">
                  <c:v>0.34868421052631599</c:v>
                </c:pt>
                <c:pt idx="1167">
                  <c:v>0.34868421052631599</c:v>
                </c:pt>
                <c:pt idx="1168">
                  <c:v>0.34928229665071803</c:v>
                </c:pt>
                <c:pt idx="1169">
                  <c:v>0.34928229665071803</c:v>
                </c:pt>
                <c:pt idx="1170">
                  <c:v>0.34988038277512001</c:v>
                </c:pt>
                <c:pt idx="1171">
                  <c:v>0.34988038277512001</c:v>
                </c:pt>
                <c:pt idx="1172">
                  <c:v>0.350478468899522</c:v>
                </c:pt>
                <c:pt idx="1173">
                  <c:v>0.350478468899522</c:v>
                </c:pt>
                <c:pt idx="1174">
                  <c:v>0.35107655502392299</c:v>
                </c:pt>
                <c:pt idx="1175">
                  <c:v>0.35107655502392299</c:v>
                </c:pt>
                <c:pt idx="1176">
                  <c:v>0.35167464114832497</c:v>
                </c:pt>
                <c:pt idx="1177">
                  <c:v>0.35167464114832497</c:v>
                </c:pt>
                <c:pt idx="1178">
                  <c:v>0.35227272727272702</c:v>
                </c:pt>
                <c:pt idx="1179">
                  <c:v>0.35227272727272702</c:v>
                </c:pt>
                <c:pt idx="1180">
                  <c:v>0.352870813397129</c:v>
                </c:pt>
                <c:pt idx="1181">
                  <c:v>0.352870813397129</c:v>
                </c:pt>
                <c:pt idx="1182">
                  <c:v>0.35346889952153099</c:v>
                </c:pt>
                <c:pt idx="1183">
                  <c:v>0.35346889952153099</c:v>
                </c:pt>
                <c:pt idx="1184">
                  <c:v>0.35406698564593297</c:v>
                </c:pt>
                <c:pt idx="1185">
                  <c:v>0.35406698564593297</c:v>
                </c:pt>
                <c:pt idx="1186">
                  <c:v>0.35466507177033502</c:v>
                </c:pt>
                <c:pt idx="1187">
                  <c:v>0.35466507177033502</c:v>
                </c:pt>
                <c:pt idx="1188">
                  <c:v>0.355263157894737</c:v>
                </c:pt>
                <c:pt idx="1189">
                  <c:v>0.355263157894737</c:v>
                </c:pt>
                <c:pt idx="1190">
                  <c:v>0.35586124401913899</c:v>
                </c:pt>
                <c:pt idx="1191">
                  <c:v>0.35586124401913899</c:v>
                </c:pt>
                <c:pt idx="1192">
                  <c:v>0.35645933014354098</c:v>
                </c:pt>
                <c:pt idx="1193">
                  <c:v>0.35645933014354098</c:v>
                </c:pt>
                <c:pt idx="1194">
                  <c:v>0.35705741626794302</c:v>
                </c:pt>
                <c:pt idx="1195">
                  <c:v>0.35705741626794302</c:v>
                </c:pt>
                <c:pt idx="1196">
                  <c:v>0.357655502392345</c:v>
                </c:pt>
                <c:pt idx="1197">
                  <c:v>0.357655502392345</c:v>
                </c:pt>
                <c:pt idx="1198">
                  <c:v>0.35825358851674599</c:v>
                </c:pt>
                <c:pt idx="1199">
                  <c:v>0.35825358851674599</c:v>
                </c:pt>
                <c:pt idx="1200">
                  <c:v>0.35885167464114798</c:v>
                </c:pt>
                <c:pt idx="1201">
                  <c:v>0.35885167464114798</c:v>
                </c:pt>
                <c:pt idx="1202">
                  <c:v>0.35944976076555002</c:v>
                </c:pt>
                <c:pt idx="1203">
                  <c:v>0.35944976076555002</c:v>
                </c:pt>
                <c:pt idx="1204">
                  <c:v>0.36004784688995201</c:v>
                </c:pt>
                <c:pt idx="1205">
                  <c:v>0.36004784688995201</c:v>
                </c:pt>
                <c:pt idx="1206">
                  <c:v>0.36064593301435399</c:v>
                </c:pt>
                <c:pt idx="1207">
                  <c:v>0.36064593301435399</c:v>
                </c:pt>
                <c:pt idx="1208">
                  <c:v>0.36124401913875598</c:v>
                </c:pt>
                <c:pt idx="1209">
                  <c:v>0.36124401913875598</c:v>
                </c:pt>
                <c:pt idx="1210">
                  <c:v>0.36184210526315802</c:v>
                </c:pt>
                <c:pt idx="1211">
                  <c:v>0.36184210526315802</c:v>
                </c:pt>
                <c:pt idx="1212">
                  <c:v>0.36244019138756001</c:v>
                </c:pt>
                <c:pt idx="1213">
                  <c:v>0.36244019138756001</c:v>
                </c:pt>
                <c:pt idx="1214">
                  <c:v>0.36303827751196199</c:v>
                </c:pt>
                <c:pt idx="1215">
                  <c:v>0.36303827751196199</c:v>
                </c:pt>
                <c:pt idx="1216">
                  <c:v>0.36363636363636398</c:v>
                </c:pt>
                <c:pt idx="1217">
                  <c:v>0.36363636363636398</c:v>
                </c:pt>
                <c:pt idx="1218">
                  <c:v>0.36423444976076602</c:v>
                </c:pt>
                <c:pt idx="1219">
                  <c:v>0.36423444976076602</c:v>
                </c:pt>
                <c:pt idx="1220">
                  <c:v>0.36483253588516701</c:v>
                </c:pt>
                <c:pt idx="1221">
                  <c:v>0.36483253588516701</c:v>
                </c:pt>
                <c:pt idx="1222">
                  <c:v>0.36543062200956899</c:v>
                </c:pt>
                <c:pt idx="1223">
                  <c:v>0.36543062200956899</c:v>
                </c:pt>
                <c:pt idx="1224">
                  <c:v>0.36602870813397098</c:v>
                </c:pt>
                <c:pt idx="1225">
                  <c:v>0.36602870813397098</c:v>
                </c:pt>
                <c:pt idx="1226">
                  <c:v>0.36662679425837302</c:v>
                </c:pt>
                <c:pt idx="1227">
                  <c:v>0.36662679425837302</c:v>
                </c:pt>
                <c:pt idx="1228">
                  <c:v>0.36722488038277501</c:v>
                </c:pt>
                <c:pt idx="1229">
                  <c:v>0.36722488038277501</c:v>
                </c:pt>
                <c:pt idx="1230">
                  <c:v>0.367822966507177</c:v>
                </c:pt>
                <c:pt idx="1231">
                  <c:v>0.367822966507177</c:v>
                </c:pt>
                <c:pt idx="1232">
                  <c:v>0.36842105263157898</c:v>
                </c:pt>
                <c:pt idx="1233">
                  <c:v>0.36842105263157898</c:v>
                </c:pt>
                <c:pt idx="1234">
                  <c:v>0.36901913875598102</c:v>
                </c:pt>
                <c:pt idx="1235">
                  <c:v>0.36901913875598102</c:v>
                </c:pt>
                <c:pt idx="1236">
                  <c:v>0.36961722488038301</c:v>
                </c:pt>
                <c:pt idx="1237">
                  <c:v>0.36961722488038301</c:v>
                </c:pt>
                <c:pt idx="1238">
                  <c:v>0.370215311004785</c:v>
                </c:pt>
                <c:pt idx="1239">
                  <c:v>0.370215311004785</c:v>
                </c:pt>
                <c:pt idx="1240">
                  <c:v>0.37081339712918698</c:v>
                </c:pt>
                <c:pt idx="1241">
                  <c:v>0.37081339712918698</c:v>
                </c:pt>
                <c:pt idx="1242">
                  <c:v>0.37141148325358903</c:v>
                </c:pt>
                <c:pt idx="1243">
                  <c:v>0.37141148325358903</c:v>
                </c:pt>
                <c:pt idx="1244">
                  <c:v>0.37200956937799001</c:v>
                </c:pt>
                <c:pt idx="1245">
                  <c:v>0.37200956937799001</c:v>
                </c:pt>
                <c:pt idx="1246">
                  <c:v>0.372607655502392</c:v>
                </c:pt>
                <c:pt idx="1247">
                  <c:v>0.372607655502392</c:v>
                </c:pt>
                <c:pt idx="1248">
                  <c:v>0.37320574162679399</c:v>
                </c:pt>
                <c:pt idx="1249">
                  <c:v>0.37320574162679399</c:v>
                </c:pt>
                <c:pt idx="1250">
                  <c:v>0.37380382775119603</c:v>
                </c:pt>
                <c:pt idx="1251">
                  <c:v>0.37380382775119603</c:v>
                </c:pt>
                <c:pt idx="1252">
                  <c:v>0.37440191387559801</c:v>
                </c:pt>
                <c:pt idx="1253">
                  <c:v>0.37440191387559801</c:v>
                </c:pt>
                <c:pt idx="1254">
                  <c:v>0.375</c:v>
                </c:pt>
                <c:pt idx="1255">
                  <c:v>0.375</c:v>
                </c:pt>
                <c:pt idx="1256">
                  <c:v>0.37559808612440199</c:v>
                </c:pt>
                <c:pt idx="1257">
                  <c:v>0.37559808612440199</c:v>
                </c:pt>
                <c:pt idx="1258">
                  <c:v>0.37619617224880397</c:v>
                </c:pt>
                <c:pt idx="1259">
                  <c:v>0.37619617224880397</c:v>
                </c:pt>
                <c:pt idx="1260">
                  <c:v>0.37679425837320601</c:v>
                </c:pt>
                <c:pt idx="1261">
                  <c:v>0.37679425837320601</c:v>
                </c:pt>
                <c:pt idx="1262">
                  <c:v>0.377392344497608</c:v>
                </c:pt>
                <c:pt idx="1263">
                  <c:v>0.377392344497608</c:v>
                </c:pt>
                <c:pt idx="1264">
                  <c:v>0.37799043062200999</c:v>
                </c:pt>
                <c:pt idx="1265">
                  <c:v>0.37799043062200999</c:v>
                </c:pt>
                <c:pt idx="1266">
                  <c:v>0.37858851674641197</c:v>
                </c:pt>
                <c:pt idx="1267">
                  <c:v>0.37858851674641197</c:v>
                </c:pt>
                <c:pt idx="1268">
                  <c:v>0.37918660287081302</c:v>
                </c:pt>
                <c:pt idx="1269">
                  <c:v>0.37918660287081302</c:v>
                </c:pt>
                <c:pt idx="1270">
                  <c:v>0.379784688995215</c:v>
                </c:pt>
                <c:pt idx="1271">
                  <c:v>0.379784688995215</c:v>
                </c:pt>
                <c:pt idx="1272">
                  <c:v>0.38038277511961699</c:v>
                </c:pt>
                <c:pt idx="1273">
                  <c:v>0.38038277511961699</c:v>
                </c:pt>
                <c:pt idx="1274">
                  <c:v>0.38098086124401898</c:v>
                </c:pt>
                <c:pt idx="1275">
                  <c:v>0.38098086124401898</c:v>
                </c:pt>
                <c:pt idx="1276">
                  <c:v>0.38157894736842102</c:v>
                </c:pt>
                <c:pt idx="1277">
                  <c:v>0.38157894736842102</c:v>
                </c:pt>
                <c:pt idx="1278">
                  <c:v>0.382177033492823</c:v>
                </c:pt>
                <c:pt idx="1279">
                  <c:v>0.382177033492823</c:v>
                </c:pt>
                <c:pt idx="1280">
                  <c:v>0.38277511961722499</c:v>
                </c:pt>
                <c:pt idx="1281">
                  <c:v>0.38277511961722499</c:v>
                </c:pt>
                <c:pt idx="1282">
                  <c:v>0.38337320574162698</c:v>
                </c:pt>
                <c:pt idx="1283">
                  <c:v>0.38337320574162698</c:v>
                </c:pt>
                <c:pt idx="1284">
                  <c:v>0.38397129186602902</c:v>
                </c:pt>
                <c:pt idx="1285">
                  <c:v>0.38397129186602902</c:v>
                </c:pt>
                <c:pt idx="1286">
                  <c:v>0.38456937799043101</c:v>
                </c:pt>
                <c:pt idx="1287">
                  <c:v>0.38456937799043101</c:v>
                </c:pt>
                <c:pt idx="1288">
                  <c:v>0.38516746411483299</c:v>
                </c:pt>
                <c:pt idx="1289">
                  <c:v>0.38516746411483299</c:v>
                </c:pt>
                <c:pt idx="1290">
                  <c:v>0.38576555023923398</c:v>
                </c:pt>
                <c:pt idx="1291">
                  <c:v>0.38576555023923398</c:v>
                </c:pt>
                <c:pt idx="1292">
                  <c:v>0.38636363636363602</c:v>
                </c:pt>
                <c:pt idx="1293">
                  <c:v>0.38636363636363602</c:v>
                </c:pt>
                <c:pt idx="1294">
                  <c:v>0.38696172248803801</c:v>
                </c:pt>
                <c:pt idx="1295">
                  <c:v>0.38696172248803801</c:v>
                </c:pt>
                <c:pt idx="1296">
                  <c:v>0.38755980861243999</c:v>
                </c:pt>
                <c:pt idx="1297">
                  <c:v>0.38755980861243999</c:v>
                </c:pt>
                <c:pt idx="1298">
                  <c:v>0.38815789473684198</c:v>
                </c:pt>
                <c:pt idx="1299">
                  <c:v>0.38815789473684198</c:v>
                </c:pt>
                <c:pt idx="1300">
                  <c:v>0.38875598086124402</c:v>
                </c:pt>
                <c:pt idx="1301">
                  <c:v>0.38875598086124402</c:v>
                </c:pt>
                <c:pt idx="1302">
                  <c:v>0.38935406698564601</c:v>
                </c:pt>
                <c:pt idx="1303">
                  <c:v>0.38935406698564601</c:v>
                </c:pt>
                <c:pt idx="1304">
                  <c:v>0.38995215311004799</c:v>
                </c:pt>
                <c:pt idx="1305">
                  <c:v>0.38995215311004799</c:v>
                </c:pt>
                <c:pt idx="1306">
                  <c:v>0.39055023923444998</c:v>
                </c:pt>
                <c:pt idx="1307">
                  <c:v>0.39055023923444998</c:v>
                </c:pt>
                <c:pt idx="1308">
                  <c:v>0.39114832535885202</c:v>
                </c:pt>
                <c:pt idx="1309">
                  <c:v>0.39114832535885202</c:v>
                </c:pt>
                <c:pt idx="1310">
                  <c:v>0.39174641148325401</c:v>
                </c:pt>
                <c:pt idx="1311">
                  <c:v>0.39174641148325401</c:v>
                </c:pt>
                <c:pt idx="1312">
                  <c:v>0.392344497607656</c:v>
                </c:pt>
                <c:pt idx="1313">
                  <c:v>0.392344497607656</c:v>
                </c:pt>
                <c:pt idx="1314">
                  <c:v>0.39294258373205698</c:v>
                </c:pt>
                <c:pt idx="1315">
                  <c:v>0.39294258373205698</c:v>
                </c:pt>
                <c:pt idx="1316">
                  <c:v>0.39354066985645902</c:v>
                </c:pt>
                <c:pt idx="1317">
                  <c:v>0.39354066985645902</c:v>
                </c:pt>
                <c:pt idx="1318">
                  <c:v>0.39413875598086101</c:v>
                </c:pt>
                <c:pt idx="1319">
                  <c:v>0.39413875598086101</c:v>
                </c:pt>
                <c:pt idx="1320">
                  <c:v>0.394736842105263</c:v>
                </c:pt>
                <c:pt idx="1321">
                  <c:v>0.394736842105263</c:v>
                </c:pt>
                <c:pt idx="1322">
                  <c:v>0.39533492822966498</c:v>
                </c:pt>
                <c:pt idx="1323">
                  <c:v>0.39533492822966498</c:v>
                </c:pt>
                <c:pt idx="1324">
                  <c:v>0.39593301435406703</c:v>
                </c:pt>
                <c:pt idx="1325">
                  <c:v>0.39593301435406703</c:v>
                </c:pt>
                <c:pt idx="1326">
                  <c:v>0.39653110047846901</c:v>
                </c:pt>
                <c:pt idx="1327">
                  <c:v>0.39653110047846901</c:v>
                </c:pt>
                <c:pt idx="1328">
                  <c:v>0.397129186602871</c:v>
                </c:pt>
                <c:pt idx="1329">
                  <c:v>0.397129186602871</c:v>
                </c:pt>
                <c:pt idx="1330">
                  <c:v>0.39772727272727298</c:v>
                </c:pt>
                <c:pt idx="1331">
                  <c:v>0.39772727272727298</c:v>
                </c:pt>
                <c:pt idx="1332">
                  <c:v>0.39832535885167503</c:v>
                </c:pt>
                <c:pt idx="1333">
                  <c:v>0.39832535885167503</c:v>
                </c:pt>
                <c:pt idx="1334">
                  <c:v>0.39892344497607701</c:v>
                </c:pt>
                <c:pt idx="1335">
                  <c:v>0.39892344497607701</c:v>
                </c:pt>
                <c:pt idx="1336">
                  <c:v>0.399521531100478</c:v>
                </c:pt>
                <c:pt idx="1337">
                  <c:v>0.399521531100478</c:v>
                </c:pt>
                <c:pt idx="1338">
                  <c:v>0.40011961722487999</c:v>
                </c:pt>
                <c:pt idx="1339">
                  <c:v>0.40011961722487999</c:v>
                </c:pt>
                <c:pt idx="1340">
                  <c:v>0.40071770334928197</c:v>
                </c:pt>
                <c:pt idx="1341">
                  <c:v>0.40071770334928197</c:v>
                </c:pt>
                <c:pt idx="1342">
                  <c:v>0.40131578947368401</c:v>
                </c:pt>
                <c:pt idx="1343">
                  <c:v>0.40131578947368401</c:v>
                </c:pt>
                <c:pt idx="1344">
                  <c:v>0.401913875598086</c:v>
                </c:pt>
                <c:pt idx="1345">
                  <c:v>0.401913875598086</c:v>
                </c:pt>
                <c:pt idx="1346">
                  <c:v>0.40251196172248799</c:v>
                </c:pt>
                <c:pt idx="1347">
                  <c:v>0.40251196172248799</c:v>
                </c:pt>
                <c:pt idx="1348">
                  <c:v>0.40311004784688997</c:v>
                </c:pt>
                <c:pt idx="1349">
                  <c:v>0.40311004784688997</c:v>
                </c:pt>
                <c:pt idx="1350">
                  <c:v>0.40370813397129202</c:v>
                </c:pt>
                <c:pt idx="1351">
                  <c:v>0.40370813397129202</c:v>
                </c:pt>
                <c:pt idx="1352">
                  <c:v>0.404306220095694</c:v>
                </c:pt>
                <c:pt idx="1353">
                  <c:v>0.404306220095694</c:v>
                </c:pt>
                <c:pt idx="1354">
                  <c:v>0.40490430622009599</c:v>
                </c:pt>
                <c:pt idx="1355">
                  <c:v>0.40490430622009599</c:v>
                </c:pt>
                <c:pt idx="1356">
                  <c:v>0.40550239234449797</c:v>
                </c:pt>
                <c:pt idx="1357">
                  <c:v>0.40550239234449797</c:v>
                </c:pt>
                <c:pt idx="1358">
                  <c:v>0.40610047846890002</c:v>
                </c:pt>
                <c:pt idx="1359">
                  <c:v>0.40610047846890002</c:v>
                </c:pt>
                <c:pt idx="1360">
                  <c:v>0.406698564593301</c:v>
                </c:pt>
                <c:pt idx="1361">
                  <c:v>0.406698564593301</c:v>
                </c:pt>
                <c:pt idx="1362">
                  <c:v>0.40729665071770299</c:v>
                </c:pt>
                <c:pt idx="1363">
                  <c:v>0.40729665071770299</c:v>
                </c:pt>
                <c:pt idx="1364">
                  <c:v>0.40789473684210498</c:v>
                </c:pt>
                <c:pt idx="1365">
                  <c:v>0.40789473684210498</c:v>
                </c:pt>
                <c:pt idx="1366">
                  <c:v>0.40849282296650702</c:v>
                </c:pt>
                <c:pt idx="1367">
                  <c:v>0.40849282296650702</c:v>
                </c:pt>
                <c:pt idx="1368">
                  <c:v>0.40909090909090901</c:v>
                </c:pt>
                <c:pt idx="1369">
                  <c:v>0.40909090909090901</c:v>
                </c:pt>
                <c:pt idx="1370">
                  <c:v>0.40968899521531099</c:v>
                </c:pt>
                <c:pt idx="1371">
                  <c:v>0.40968899521531099</c:v>
                </c:pt>
                <c:pt idx="1372">
                  <c:v>0.41028708133971298</c:v>
                </c:pt>
                <c:pt idx="1373">
                  <c:v>0.41028708133971298</c:v>
                </c:pt>
                <c:pt idx="1374">
                  <c:v>0.41088516746411502</c:v>
                </c:pt>
                <c:pt idx="1375">
                  <c:v>0.41088516746411502</c:v>
                </c:pt>
                <c:pt idx="1376">
                  <c:v>0.41148325358851701</c:v>
                </c:pt>
                <c:pt idx="1377">
                  <c:v>0.41148325358851701</c:v>
                </c:pt>
                <c:pt idx="1378">
                  <c:v>0.41208133971291899</c:v>
                </c:pt>
                <c:pt idx="1379">
                  <c:v>0.41208133971291899</c:v>
                </c:pt>
                <c:pt idx="1380">
                  <c:v>0.41267942583732098</c:v>
                </c:pt>
                <c:pt idx="1381">
                  <c:v>0.41267942583732098</c:v>
                </c:pt>
                <c:pt idx="1382">
                  <c:v>0.41327751196172202</c:v>
                </c:pt>
                <c:pt idx="1383">
                  <c:v>0.41327751196172202</c:v>
                </c:pt>
                <c:pt idx="1384">
                  <c:v>0.41387559808612401</c:v>
                </c:pt>
                <c:pt idx="1385">
                  <c:v>0.41387559808612401</c:v>
                </c:pt>
                <c:pt idx="1386">
                  <c:v>0.41447368421052599</c:v>
                </c:pt>
                <c:pt idx="1387">
                  <c:v>0.41447368421052599</c:v>
                </c:pt>
                <c:pt idx="1388">
                  <c:v>0.41507177033492798</c:v>
                </c:pt>
                <c:pt idx="1389">
                  <c:v>0.41507177033492798</c:v>
                </c:pt>
                <c:pt idx="1390">
                  <c:v>0.41566985645933002</c:v>
                </c:pt>
                <c:pt idx="1391">
                  <c:v>0.41566985645933002</c:v>
                </c:pt>
                <c:pt idx="1392">
                  <c:v>0.41626794258373201</c:v>
                </c:pt>
                <c:pt idx="1393">
                  <c:v>0.41626794258373201</c:v>
                </c:pt>
                <c:pt idx="1394">
                  <c:v>0.416866028708134</c:v>
                </c:pt>
                <c:pt idx="1395">
                  <c:v>0.416866028708134</c:v>
                </c:pt>
                <c:pt idx="1396">
                  <c:v>0.41746411483253598</c:v>
                </c:pt>
                <c:pt idx="1397">
                  <c:v>0.41746411483253598</c:v>
                </c:pt>
                <c:pt idx="1398">
                  <c:v>0.41806220095693802</c:v>
                </c:pt>
                <c:pt idx="1399">
                  <c:v>0.41806220095693802</c:v>
                </c:pt>
                <c:pt idx="1400">
                  <c:v>0.41866028708134001</c:v>
                </c:pt>
                <c:pt idx="1401">
                  <c:v>0.41866028708134001</c:v>
                </c:pt>
                <c:pt idx="1402">
                  <c:v>0.419258373205742</c:v>
                </c:pt>
                <c:pt idx="1403">
                  <c:v>0.419258373205742</c:v>
                </c:pt>
                <c:pt idx="1404">
                  <c:v>0.41985645933014398</c:v>
                </c:pt>
                <c:pt idx="1405">
                  <c:v>0.41985645933014398</c:v>
                </c:pt>
                <c:pt idx="1406">
                  <c:v>0.42045454545454503</c:v>
                </c:pt>
                <c:pt idx="1407">
                  <c:v>0.42045454545454503</c:v>
                </c:pt>
                <c:pt idx="1408">
                  <c:v>0.42105263157894701</c:v>
                </c:pt>
                <c:pt idx="1409">
                  <c:v>0.42105263157894701</c:v>
                </c:pt>
                <c:pt idx="1410">
                  <c:v>0.421650717703349</c:v>
                </c:pt>
                <c:pt idx="1411">
                  <c:v>0.421650717703349</c:v>
                </c:pt>
                <c:pt idx="1412">
                  <c:v>0.42224880382775098</c:v>
                </c:pt>
                <c:pt idx="1413">
                  <c:v>0.42224880382775098</c:v>
                </c:pt>
                <c:pt idx="1414">
                  <c:v>0.42284688995215303</c:v>
                </c:pt>
                <c:pt idx="1415">
                  <c:v>0.42284688995215303</c:v>
                </c:pt>
                <c:pt idx="1416">
                  <c:v>0.42344497607655501</c:v>
                </c:pt>
                <c:pt idx="1417">
                  <c:v>0.42344497607655501</c:v>
                </c:pt>
                <c:pt idx="1418">
                  <c:v>0.424043062200957</c:v>
                </c:pt>
                <c:pt idx="1419">
                  <c:v>0.424043062200957</c:v>
                </c:pt>
                <c:pt idx="1420">
                  <c:v>0.42464114832535899</c:v>
                </c:pt>
                <c:pt idx="1421">
                  <c:v>0.42464114832535899</c:v>
                </c:pt>
                <c:pt idx="1422">
                  <c:v>0.42523923444976103</c:v>
                </c:pt>
                <c:pt idx="1423">
                  <c:v>0.42523923444976103</c:v>
                </c:pt>
                <c:pt idx="1424">
                  <c:v>0.42583732057416301</c:v>
                </c:pt>
                <c:pt idx="1425">
                  <c:v>0.42583732057416301</c:v>
                </c:pt>
                <c:pt idx="1426">
                  <c:v>0.426435406698565</c:v>
                </c:pt>
                <c:pt idx="1427">
                  <c:v>0.426435406698565</c:v>
                </c:pt>
                <c:pt idx="1428">
                  <c:v>0.42703349282296699</c:v>
                </c:pt>
                <c:pt idx="1429">
                  <c:v>0.42703349282296699</c:v>
                </c:pt>
                <c:pt idx="1430">
                  <c:v>0.42763157894736797</c:v>
                </c:pt>
                <c:pt idx="1431">
                  <c:v>0.42763157894736797</c:v>
                </c:pt>
                <c:pt idx="1432">
                  <c:v>0.42822966507177002</c:v>
                </c:pt>
                <c:pt idx="1433">
                  <c:v>0.42822966507177002</c:v>
                </c:pt>
                <c:pt idx="1434">
                  <c:v>0.428827751196172</c:v>
                </c:pt>
                <c:pt idx="1435">
                  <c:v>0.428827751196172</c:v>
                </c:pt>
                <c:pt idx="1436">
                  <c:v>0.42942583732057399</c:v>
                </c:pt>
                <c:pt idx="1437">
                  <c:v>0.42942583732057399</c:v>
                </c:pt>
                <c:pt idx="1438">
                  <c:v>0.43002392344497598</c:v>
                </c:pt>
                <c:pt idx="1439">
                  <c:v>0.43002392344497598</c:v>
                </c:pt>
                <c:pt idx="1440">
                  <c:v>0.43062200956937802</c:v>
                </c:pt>
                <c:pt idx="1441">
                  <c:v>0.43062200956937802</c:v>
                </c:pt>
                <c:pt idx="1442">
                  <c:v>0.43122009569378</c:v>
                </c:pt>
                <c:pt idx="1443">
                  <c:v>0.43122009569378</c:v>
                </c:pt>
                <c:pt idx="1444">
                  <c:v>0.43181818181818199</c:v>
                </c:pt>
                <c:pt idx="1445">
                  <c:v>0.43181818181818199</c:v>
                </c:pt>
                <c:pt idx="1446">
                  <c:v>0.43241626794258398</c:v>
                </c:pt>
                <c:pt idx="1447">
                  <c:v>0.43241626794258398</c:v>
                </c:pt>
                <c:pt idx="1448">
                  <c:v>0.43301435406698602</c:v>
                </c:pt>
                <c:pt idx="1449">
                  <c:v>0.43301435406698602</c:v>
                </c:pt>
                <c:pt idx="1450">
                  <c:v>0.433612440191388</c:v>
                </c:pt>
                <c:pt idx="1451">
                  <c:v>0.433612440191388</c:v>
                </c:pt>
                <c:pt idx="1452">
                  <c:v>0.43421052631578999</c:v>
                </c:pt>
                <c:pt idx="1453">
                  <c:v>0.43421052631578999</c:v>
                </c:pt>
                <c:pt idx="1454">
                  <c:v>0.43480861244019098</c:v>
                </c:pt>
                <c:pt idx="1455">
                  <c:v>0.43480861244019098</c:v>
                </c:pt>
                <c:pt idx="1456">
                  <c:v>0.43540669856459302</c:v>
                </c:pt>
                <c:pt idx="1457">
                  <c:v>0.43540669856459302</c:v>
                </c:pt>
                <c:pt idx="1458">
                  <c:v>0.43600478468899501</c:v>
                </c:pt>
                <c:pt idx="1459">
                  <c:v>0.43600478468899501</c:v>
                </c:pt>
                <c:pt idx="1460">
                  <c:v>0.43660287081339699</c:v>
                </c:pt>
                <c:pt idx="1461">
                  <c:v>0.43660287081339699</c:v>
                </c:pt>
                <c:pt idx="1462">
                  <c:v>0.43720095693779898</c:v>
                </c:pt>
                <c:pt idx="1463">
                  <c:v>0.43720095693779898</c:v>
                </c:pt>
                <c:pt idx="1464">
                  <c:v>0.43779904306220102</c:v>
                </c:pt>
                <c:pt idx="1465">
                  <c:v>0.43779904306220102</c:v>
                </c:pt>
                <c:pt idx="1466">
                  <c:v>0.43839712918660301</c:v>
                </c:pt>
                <c:pt idx="1467">
                  <c:v>0.43839712918660301</c:v>
                </c:pt>
                <c:pt idx="1468">
                  <c:v>0.43899521531100499</c:v>
                </c:pt>
                <c:pt idx="1469">
                  <c:v>0.43899521531100499</c:v>
                </c:pt>
                <c:pt idx="1470">
                  <c:v>0.43959330143540698</c:v>
                </c:pt>
                <c:pt idx="1471">
                  <c:v>0.43959330143540698</c:v>
                </c:pt>
                <c:pt idx="1472">
                  <c:v>0.44019138755980902</c:v>
                </c:pt>
                <c:pt idx="1473">
                  <c:v>0.44019138755980902</c:v>
                </c:pt>
                <c:pt idx="1474">
                  <c:v>0.44078947368421101</c:v>
                </c:pt>
                <c:pt idx="1475">
                  <c:v>0.44078947368421101</c:v>
                </c:pt>
                <c:pt idx="1476">
                  <c:v>0.441387559808612</c:v>
                </c:pt>
                <c:pt idx="1477">
                  <c:v>0.441387559808612</c:v>
                </c:pt>
                <c:pt idx="1478">
                  <c:v>0.44198564593301398</c:v>
                </c:pt>
                <c:pt idx="1479">
                  <c:v>0.44198564593301398</c:v>
                </c:pt>
                <c:pt idx="1480">
                  <c:v>0.44258373205741602</c:v>
                </c:pt>
                <c:pt idx="1481">
                  <c:v>0.44258373205741602</c:v>
                </c:pt>
                <c:pt idx="1482">
                  <c:v>0.44318181818181801</c:v>
                </c:pt>
                <c:pt idx="1483">
                  <c:v>0.44318181818181801</c:v>
                </c:pt>
                <c:pt idx="1484">
                  <c:v>0.44377990430622</c:v>
                </c:pt>
                <c:pt idx="1485">
                  <c:v>0.44377990430622</c:v>
                </c:pt>
                <c:pt idx="1486">
                  <c:v>0.44437799043062198</c:v>
                </c:pt>
                <c:pt idx="1487">
                  <c:v>0.44437799043062198</c:v>
                </c:pt>
                <c:pt idx="1488">
                  <c:v>0.44497607655502402</c:v>
                </c:pt>
                <c:pt idx="1489">
                  <c:v>0.44497607655502402</c:v>
                </c:pt>
                <c:pt idx="1490">
                  <c:v>0.44557416267942601</c:v>
                </c:pt>
                <c:pt idx="1491">
                  <c:v>0.44557416267942601</c:v>
                </c:pt>
                <c:pt idx="1492">
                  <c:v>0.446172248803828</c:v>
                </c:pt>
                <c:pt idx="1493">
                  <c:v>0.446172248803828</c:v>
                </c:pt>
                <c:pt idx="1494">
                  <c:v>0.44677033492822998</c:v>
                </c:pt>
                <c:pt idx="1495">
                  <c:v>0.44677033492822998</c:v>
                </c:pt>
                <c:pt idx="1496">
                  <c:v>0.44736842105263203</c:v>
                </c:pt>
                <c:pt idx="1497">
                  <c:v>0.44736842105263203</c:v>
                </c:pt>
                <c:pt idx="1498">
                  <c:v>0.44796650717703401</c:v>
                </c:pt>
                <c:pt idx="1499">
                  <c:v>0.44796650717703401</c:v>
                </c:pt>
                <c:pt idx="1500">
                  <c:v>0.448564593301435</c:v>
                </c:pt>
                <c:pt idx="1501">
                  <c:v>0.448564593301435</c:v>
                </c:pt>
                <c:pt idx="1502">
                  <c:v>0.44916267942583699</c:v>
                </c:pt>
                <c:pt idx="1503">
                  <c:v>0.44916267942583699</c:v>
                </c:pt>
                <c:pt idx="1504">
                  <c:v>0.44976076555023897</c:v>
                </c:pt>
                <c:pt idx="1505">
                  <c:v>0.44976076555023897</c:v>
                </c:pt>
                <c:pt idx="1506">
                  <c:v>0.45035885167464101</c:v>
                </c:pt>
                <c:pt idx="1507">
                  <c:v>0.45035885167464101</c:v>
                </c:pt>
                <c:pt idx="1508">
                  <c:v>0.450956937799043</c:v>
                </c:pt>
                <c:pt idx="1509">
                  <c:v>0.450956937799043</c:v>
                </c:pt>
                <c:pt idx="1510">
                  <c:v>0.45155502392344499</c:v>
                </c:pt>
                <c:pt idx="1511">
                  <c:v>0.45155502392344499</c:v>
                </c:pt>
                <c:pt idx="1512">
                  <c:v>0.45215311004784697</c:v>
                </c:pt>
                <c:pt idx="1513">
                  <c:v>0.45215311004784697</c:v>
                </c:pt>
                <c:pt idx="1514">
                  <c:v>0.45275119617224902</c:v>
                </c:pt>
                <c:pt idx="1515">
                  <c:v>0.45275119617224902</c:v>
                </c:pt>
                <c:pt idx="1516">
                  <c:v>0.453349282296651</c:v>
                </c:pt>
                <c:pt idx="1517">
                  <c:v>0.453349282296651</c:v>
                </c:pt>
                <c:pt idx="1518">
                  <c:v>0.45394736842105299</c:v>
                </c:pt>
                <c:pt idx="1519">
                  <c:v>0.45394736842105299</c:v>
                </c:pt>
                <c:pt idx="1520">
                  <c:v>0.45454545454545497</c:v>
                </c:pt>
                <c:pt idx="1521">
                  <c:v>0.45454545454545497</c:v>
                </c:pt>
                <c:pt idx="1522">
                  <c:v>0.45514354066985602</c:v>
                </c:pt>
                <c:pt idx="1523">
                  <c:v>0.45514354066985602</c:v>
                </c:pt>
                <c:pt idx="1524">
                  <c:v>0.455741626794258</c:v>
                </c:pt>
                <c:pt idx="1525">
                  <c:v>0.455741626794258</c:v>
                </c:pt>
                <c:pt idx="1526">
                  <c:v>0.45633971291865999</c:v>
                </c:pt>
                <c:pt idx="1527">
                  <c:v>0.45633971291865999</c:v>
                </c:pt>
                <c:pt idx="1528">
                  <c:v>0.45693779904306198</c:v>
                </c:pt>
                <c:pt idx="1529">
                  <c:v>0.45693779904306198</c:v>
                </c:pt>
                <c:pt idx="1530">
                  <c:v>0.45753588516746402</c:v>
                </c:pt>
                <c:pt idx="1531">
                  <c:v>0.45753588516746402</c:v>
                </c:pt>
                <c:pt idx="1532">
                  <c:v>0.458133971291866</c:v>
                </c:pt>
                <c:pt idx="1533">
                  <c:v>0.458133971291866</c:v>
                </c:pt>
                <c:pt idx="1534">
                  <c:v>0.45873205741626799</c:v>
                </c:pt>
                <c:pt idx="1535">
                  <c:v>0.45873205741626799</c:v>
                </c:pt>
                <c:pt idx="1536">
                  <c:v>0.45933014354066998</c:v>
                </c:pt>
                <c:pt idx="1537">
                  <c:v>0.45933014354066998</c:v>
                </c:pt>
                <c:pt idx="1538">
                  <c:v>0.45992822966507202</c:v>
                </c:pt>
                <c:pt idx="1539">
                  <c:v>0.45992822966507202</c:v>
                </c:pt>
                <c:pt idx="1540">
                  <c:v>0.46052631578947401</c:v>
                </c:pt>
                <c:pt idx="1541">
                  <c:v>0.46052631578947401</c:v>
                </c:pt>
                <c:pt idx="1542">
                  <c:v>0.46112440191387599</c:v>
                </c:pt>
                <c:pt idx="1543">
                  <c:v>0.46112440191387599</c:v>
                </c:pt>
                <c:pt idx="1544">
                  <c:v>0.46172248803827798</c:v>
                </c:pt>
                <c:pt idx="1545">
                  <c:v>0.46172248803827798</c:v>
                </c:pt>
                <c:pt idx="1546">
                  <c:v>0.46232057416267902</c:v>
                </c:pt>
                <c:pt idx="1547">
                  <c:v>0.46232057416267902</c:v>
                </c:pt>
                <c:pt idx="1548">
                  <c:v>0.46291866028708101</c:v>
                </c:pt>
                <c:pt idx="1549">
                  <c:v>0.46291866028708101</c:v>
                </c:pt>
                <c:pt idx="1550">
                  <c:v>0.46351674641148299</c:v>
                </c:pt>
                <c:pt idx="1551">
                  <c:v>0.46351674641148299</c:v>
                </c:pt>
                <c:pt idx="1552">
                  <c:v>0.46411483253588498</c:v>
                </c:pt>
                <c:pt idx="1553">
                  <c:v>0.46411483253588498</c:v>
                </c:pt>
                <c:pt idx="1554">
                  <c:v>0.46471291866028702</c:v>
                </c:pt>
                <c:pt idx="1555">
                  <c:v>0.46471291866028702</c:v>
                </c:pt>
                <c:pt idx="1556">
                  <c:v>0.46531100478468901</c:v>
                </c:pt>
                <c:pt idx="1557">
                  <c:v>0.46531100478468901</c:v>
                </c:pt>
                <c:pt idx="1558">
                  <c:v>0.46590909090909099</c:v>
                </c:pt>
                <c:pt idx="1559">
                  <c:v>0.46590909090909099</c:v>
                </c:pt>
                <c:pt idx="1560">
                  <c:v>0.46650717703349298</c:v>
                </c:pt>
                <c:pt idx="1561">
                  <c:v>0.46650717703349298</c:v>
                </c:pt>
                <c:pt idx="1562">
                  <c:v>0.46710526315789502</c:v>
                </c:pt>
                <c:pt idx="1563">
                  <c:v>0.46710526315789502</c:v>
                </c:pt>
                <c:pt idx="1564">
                  <c:v>0.46770334928229701</c:v>
                </c:pt>
                <c:pt idx="1565">
                  <c:v>0.46770334928229701</c:v>
                </c:pt>
                <c:pt idx="1566">
                  <c:v>0.468301435406699</c:v>
                </c:pt>
                <c:pt idx="1567">
                  <c:v>0.468301435406699</c:v>
                </c:pt>
                <c:pt idx="1568">
                  <c:v>0.46889952153110098</c:v>
                </c:pt>
                <c:pt idx="1569">
                  <c:v>0.46889952153110098</c:v>
                </c:pt>
                <c:pt idx="1570">
                  <c:v>0.46949760765550203</c:v>
                </c:pt>
                <c:pt idx="1571">
                  <c:v>0.46949760765550203</c:v>
                </c:pt>
                <c:pt idx="1572">
                  <c:v>0.47009569377990401</c:v>
                </c:pt>
                <c:pt idx="1573">
                  <c:v>0.47009569377990401</c:v>
                </c:pt>
                <c:pt idx="1574">
                  <c:v>0.470693779904306</c:v>
                </c:pt>
                <c:pt idx="1575">
                  <c:v>0.470693779904306</c:v>
                </c:pt>
                <c:pt idx="1576">
                  <c:v>0.47129186602870798</c:v>
                </c:pt>
                <c:pt idx="1577">
                  <c:v>0.47129186602870798</c:v>
                </c:pt>
                <c:pt idx="1578">
                  <c:v>0.47188995215311003</c:v>
                </c:pt>
                <c:pt idx="1579">
                  <c:v>0.47188995215311003</c:v>
                </c:pt>
                <c:pt idx="1580">
                  <c:v>0.47248803827751201</c:v>
                </c:pt>
                <c:pt idx="1581">
                  <c:v>0.47248803827751201</c:v>
                </c:pt>
                <c:pt idx="1582">
                  <c:v>0.473086124401914</c:v>
                </c:pt>
                <c:pt idx="1583">
                  <c:v>0.473086124401914</c:v>
                </c:pt>
                <c:pt idx="1584">
                  <c:v>0.47368421052631599</c:v>
                </c:pt>
                <c:pt idx="1585">
                  <c:v>0.47368421052631599</c:v>
                </c:pt>
                <c:pt idx="1586">
                  <c:v>0.47428229665071803</c:v>
                </c:pt>
                <c:pt idx="1587">
                  <c:v>0.47428229665071803</c:v>
                </c:pt>
                <c:pt idx="1588">
                  <c:v>0.47488038277512001</c:v>
                </c:pt>
                <c:pt idx="1589">
                  <c:v>0.47488038277512001</c:v>
                </c:pt>
                <c:pt idx="1590">
                  <c:v>0.475478468899522</c:v>
                </c:pt>
                <c:pt idx="1591">
                  <c:v>0.475478468899522</c:v>
                </c:pt>
                <c:pt idx="1592">
                  <c:v>0.47607655502392299</c:v>
                </c:pt>
                <c:pt idx="1593">
                  <c:v>0.47607655502392299</c:v>
                </c:pt>
                <c:pt idx="1594">
                  <c:v>0.47667464114832497</c:v>
                </c:pt>
                <c:pt idx="1595">
                  <c:v>0.47667464114832497</c:v>
                </c:pt>
                <c:pt idx="1596">
                  <c:v>0.47727272727272702</c:v>
                </c:pt>
                <c:pt idx="1597">
                  <c:v>0.47727272727272702</c:v>
                </c:pt>
                <c:pt idx="1598">
                  <c:v>0.477870813397129</c:v>
                </c:pt>
                <c:pt idx="1599">
                  <c:v>0.477870813397129</c:v>
                </c:pt>
                <c:pt idx="1600">
                  <c:v>0.47846889952153099</c:v>
                </c:pt>
                <c:pt idx="1601">
                  <c:v>0.47846889952153099</c:v>
                </c:pt>
                <c:pt idx="1602">
                  <c:v>0.47906698564593297</c:v>
                </c:pt>
                <c:pt idx="1603">
                  <c:v>0.47906698564593297</c:v>
                </c:pt>
                <c:pt idx="1604">
                  <c:v>0.47966507177033502</c:v>
                </c:pt>
                <c:pt idx="1605">
                  <c:v>0.47966507177033502</c:v>
                </c:pt>
                <c:pt idx="1606">
                  <c:v>0.480263157894737</c:v>
                </c:pt>
                <c:pt idx="1607">
                  <c:v>0.480263157894737</c:v>
                </c:pt>
                <c:pt idx="1608">
                  <c:v>0.48086124401913899</c:v>
                </c:pt>
                <c:pt idx="1609">
                  <c:v>0.48086124401913899</c:v>
                </c:pt>
                <c:pt idx="1610">
                  <c:v>0.48145933014354098</c:v>
                </c:pt>
                <c:pt idx="1611">
                  <c:v>0.48145933014354098</c:v>
                </c:pt>
                <c:pt idx="1612">
                  <c:v>0.48205741626794302</c:v>
                </c:pt>
                <c:pt idx="1613">
                  <c:v>0.48205741626794302</c:v>
                </c:pt>
                <c:pt idx="1614">
                  <c:v>0.482655502392345</c:v>
                </c:pt>
                <c:pt idx="1615">
                  <c:v>0.482655502392345</c:v>
                </c:pt>
                <c:pt idx="1616">
                  <c:v>0.48325358851674599</c:v>
                </c:pt>
                <c:pt idx="1617">
                  <c:v>0.48325358851674599</c:v>
                </c:pt>
                <c:pt idx="1618">
                  <c:v>0.48385167464114798</c:v>
                </c:pt>
                <c:pt idx="1619">
                  <c:v>0.48385167464114798</c:v>
                </c:pt>
                <c:pt idx="1620">
                  <c:v>0.48444976076555002</c:v>
                </c:pt>
                <c:pt idx="1621">
                  <c:v>0.48444976076555002</c:v>
                </c:pt>
                <c:pt idx="1622">
                  <c:v>0.48504784688995201</c:v>
                </c:pt>
                <c:pt idx="1623">
                  <c:v>0.48504784688995201</c:v>
                </c:pt>
                <c:pt idx="1624">
                  <c:v>0.48564593301435399</c:v>
                </c:pt>
                <c:pt idx="1625">
                  <c:v>0.48564593301435399</c:v>
                </c:pt>
                <c:pt idx="1626">
                  <c:v>0.48624401913875598</c:v>
                </c:pt>
                <c:pt idx="1627">
                  <c:v>0.48624401913875598</c:v>
                </c:pt>
                <c:pt idx="1628">
                  <c:v>0.48684210526315802</c:v>
                </c:pt>
                <c:pt idx="1629">
                  <c:v>0.48684210526315802</c:v>
                </c:pt>
                <c:pt idx="1630">
                  <c:v>0.48744019138756001</c:v>
                </c:pt>
                <c:pt idx="1631">
                  <c:v>0.48744019138756001</c:v>
                </c:pt>
                <c:pt idx="1632">
                  <c:v>0.48803827751196199</c:v>
                </c:pt>
                <c:pt idx="1633">
                  <c:v>0.48803827751196199</c:v>
                </c:pt>
                <c:pt idx="1634">
                  <c:v>0.48863636363636398</c:v>
                </c:pt>
                <c:pt idx="1635">
                  <c:v>0.48863636363636398</c:v>
                </c:pt>
                <c:pt idx="1636">
                  <c:v>0.48923444976076602</c:v>
                </c:pt>
                <c:pt idx="1637">
                  <c:v>0.48923444976076602</c:v>
                </c:pt>
                <c:pt idx="1638">
                  <c:v>0.48983253588516701</c:v>
                </c:pt>
                <c:pt idx="1639">
                  <c:v>0.48983253588516701</c:v>
                </c:pt>
                <c:pt idx="1640">
                  <c:v>0.49043062200956899</c:v>
                </c:pt>
                <c:pt idx="1641">
                  <c:v>0.49043062200956899</c:v>
                </c:pt>
                <c:pt idx="1642">
                  <c:v>0.49102870813397098</c:v>
                </c:pt>
                <c:pt idx="1643">
                  <c:v>0.49102870813397098</c:v>
                </c:pt>
                <c:pt idx="1644">
                  <c:v>0.49162679425837302</c:v>
                </c:pt>
                <c:pt idx="1645">
                  <c:v>0.49162679425837302</c:v>
                </c:pt>
                <c:pt idx="1646">
                  <c:v>0.49222488038277501</c:v>
                </c:pt>
                <c:pt idx="1647">
                  <c:v>0.49222488038277501</c:v>
                </c:pt>
                <c:pt idx="1648">
                  <c:v>0.492822966507177</c:v>
                </c:pt>
                <c:pt idx="1649">
                  <c:v>0.492822966507177</c:v>
                </c:pt>
                <c:pt idx="1650">
                  <c:v>0.49342105263157898</c:v>
                </c:pt>
                <c:pt idx="1651">
                  <c:v>0.49342105263157898</c:v>
                </c:pt>
                <c:pt idx="1652">
                  <c:v>0.49401913875598102</c:v>
                </c:pt>
                <c:pt idx="1653">
                  <c:v>0.49401913875598102</c:v>
                </c:pt>
                <c:pt idx="1654">
                  <c:v>0.49461722488038301</c:v>
                </c:pt>
                <c:pt idx="1655">
                  <c:v>0.49461722488038301</c:v>
                </c:pt>
                <c:pt idx="1656">
                  <c:v>0.495215311004785</c:v>
                </c:pt>
                <c:pt idx="1657">
                  <c:v>0.495215311004785</c:v>
                </c:pt>
                <c:pt idx="1658">
                  <c:v>0.49581339712918698</c:v>
                </c:pt>
                <c:pt idx="1659">
                  <c:v>0.49581339712918698</c:v>
                </c:pt>
                <c:pt idx="1660">
                  <c:v>0.49641148325358903</c:v>
                </c:pt>
                <c:pt idx="1661">
                  <c:v>0.49641148325358903</c:v>
                </c:pt>
                <c:pt idx="1662">
                  <c:v>0.49700956937799001</c:v>
                </c:pt>
                <c:pt idx="1663">
                  <c:v>0.49700956937799001</c:v>
                </c:pt>
                <c:pt idx="1664">
                  <c:v>0.497607655502392</c:v>
                </c:pt>
                <c:pt idx="1665">
                  <c:v>0.497607655502392</c:v>
                </c:pt>
                <c:pt idx="1666">
                  <c:v>0.49820574162679399</c:v>
                </c:pt>
                <c:pt idx="1667">
                  <c:v>0.49820574162679399</c:v>
                </c:pt>
                <c:pt idx="1668">
                  <c:v>0.49880382775119603</c:v>
                </c:pt>
                <c:pt idx="1669">
                  <c:v>0.49880382775119603</c:v>
                </c:pt>
                <c:pt idx="1670">
                  <c:v>0.49940191387559801</c:v>
                </c:pt>
                <c:pt idx="1671">
                  <c:v>0.49940191387559801</c:v>
                </c:pt>
                <c:pt idx="1672">
                  <c:v>0.5</c:v>
                </c:pt>
                <c:pt idx="1673">
                  <c:v>0.5</c:v>
                </c:pt>
                <c:pt idx="1674">
                  <c:v>0.50059808612440204</c:v>
                </c:pt>
                <c:pt idx="1675">
                  <c:v>0.50059808612440204</c:v>
                </c:pt>
                <c:pt idx="1676">
                  <c:v>0.50119617224880397</c:v>
                </c:pt>
                <c:pt idx="1677">
                  <c:v>0.50119617224880397</c:v>
                </c:pt>
                <c:pt idx="1678">
                  <c:v>0.50179425837320601</c:v>
                </c:pt>
                <c:pt idx="1679">
                  <c:v>0.50179425837320601</c:v>
                </c:pt>
                <c:pt idx="1680">
                  <c:v>0.50239234449760795</c:v>
                </c:pt>
                <c:pt idx="1681">
                  <c:v>0.50239234449760795</c:v>
                </c:pt>
                <c:pt idx="1682">
                  <c:v>0.50299043062200999</c:v>
                </c:pt>
                <c:pt idx="1683">
                  <c:v>0.50299043062200999</c:v>
                </c:pt>
                <c:pt idx="1684">
                  <c:v>0.50358851674641203</c:v>
                </c:pt>
                <c:pt idx="1685">
                  <c:v>0.50358851674641203</c:v>
                </c:pt>
                <c:pt idx="1686">
                  <c:v>0.50418660287081296</c:v>
                </c:pt>
                <c:pt idx="1687">
                  <c:v>0.50418660287081296</c:v>
                </c:pt>
                <c:pt idx="1688">
                  <c:v>0.504784688995215</c:v>
                </c:pt>
                <c:pt idx="1689">
                  <c:v>0.504784688995215</c:v>
                </c:pt>
                <c:pt idx="1690">
                  <c:v>0.50538277511961704</c:v>
                </c:pt>
                <c:pt idx="1691">
                  <c:v>0.50538277511961704</c:v>
                </c:pt>
                <c:pt idx="1692">
                  <c:v>0.50598086124401898</c:v>
                </c:pt>
                <c:pt idx="1693">
                  <c:v>0.50598086124401898</c:v>
                </c:pt>
                <c:pt idx="1694">
                  <c:v>0.50657894736842102</c:v>
                </c:pt>
                <c:pt idx="1695">
                  <c:v>0.50657894736842102</c:v>
                </c:pt>
                <c:pt idx="1696">
                  <c:v>0.50717703349282295</c:v>
                </c:pt>
                <c:pt idx="1697">
                  <c:v>0.50717703349282295</c:v>
                </c:pt>
                <c:pt idx="1698">
                  <c:v>0.50777511961722499</c:v>
                </c:pt>
                <c:pt idx="1699">
                  <c:v>0.50777511961722499</c:v>
                </c:pt>
                <c:pt idx="1700">
                  <c:v>0.50837320574162703</c:v>
                </c:pt>
                <c:pt idx="1701">
                  <c:v>0.50837320574162703</c:v>
                </c:pt>
                <c:pt idx="1702">
                  <c:v>0.50897129186602896</c:v>
                </c:pt>
                <c:pt idx="1703">
                  <c:v>0.50897129186602896</c:v>
                </c:pt>
                <c:pt idx="1704">
                  <c:v>0.50956937799043101</c:v>
                </c:pt>
                <c:pt idx="1705">
                  <c:v>0.50956937799043101</c:v>
                </c:pt>
                <c:pt idx="1706">
                  <c:v>0.51016746411483305</c:v>
                </c:pt>
                <c:pt idx="1707">
                  <c:v>0.51016746411483305</c:v>
                </c:pt>
                <c:pt idx="1708">
                  <c:v>0.51076555023923398</c:v>
                </c:pt>
                <c:pt idx="1709">
                  <c:v>0.51076555023923398</c:v>
                </c:pt>
                <c:pt idx="1710">
                  <c:v>0.51136363636363602</c:v>
                </c:pt>
                <c:pt idx="1711">
                  <c:v>0.51136363636363602</c:v>
                </c:pt>
                <c:pt idx="1712">
                  <c:v>0.51196172248803795</c:v>
                </c:pt>
                <c:pt idx="1713">
                  <c:v>0.51196172248803795</c:v>
                </c:pt>
                <c:pt idx="1714">
                  <c:v>0.51255980861243999</c:v>
                </c:pt>
                <c:pt idx="1715">
                  <c:v>0.51255980861243999</c:v>
                </c:pt>
                <c:pt idx="1716">
                  <c:v>0.51315789473684204</c:v>
                </c:pt>
                <c:pt idx="1717">
                  <c:v>0.51315789473684204</c:v>
                </c:pt>
                <c:pt idx="1718">
                  <c:v>0.51375598086124397</c:v>
                </c:pt>
                <c:pt idx="1719">
                  <c:v>0.51375598086124397</c:v>
                </c:pt>
                <c:pt idx="1720">
                  <c:v>0.51435406698564601</c:v>
                </c:pt>
                <c:pt idx="1721">
                  <c:v>0.51435406698564601</c:v>
                </c:pt>
                <c:pt idx="1722">
                  <c:v>0.51495215311004805</c:v>
                </c:pt>
                <c:pt idx="1723">
                  <c:v>0.51495215311004805</c:v>
                </c:pt>
                <c:pt idx="1724">
                  <c:v>0.51555023923444998</c:v>
                </c:pt>
                <c:pt idx="1725">
                  <c:v>0.51555023923444998</c:v>
                </c:pt>
                <c:pt idx="1726">
                  <c:v>0.51614832535885202</c:v>
                </c:pt>
                <c:pt idx="1727">
                  <c:v>0.51614832535885202</c:v>
                </c:pt>
                <c:pt idx="1728">
                  <c:v>0.51674641148325395</c:v>
                </c:pt>
                <c:pt idx="1729">
                  <c:v>0.51674641148325395</c:v>
                </c:pt>
                <c:pt idx="1730">
                  <c:v>0.517344497607656</c:v>
                </c:pt>
                <c:pt idx="1731">
                  <c:v>0.517344497607656</c:v>
                </c:pt>
                <c:pt idx="1732">
                  <c:v>0.51794258373205704</c:v>
                </c:pt>
                <c:pt idx="1733">
                  <c:v>0.51794258373205704</c:v>
                </c:pt>
                <c:pt idx="1734">
                  <c:v>0.51854066985645897</c:v>
                </c:pt>
                <c:pt idx="1735">
                  <c:v>0.51854066985645897</c:v>
                </c:pt>
                <c:pt idx="1736">
                  <c:v>0.51913875598086101</c:v>
                </c:pt>
                <c:pt idx="1737">
                  <c:v>0.51913875598086101</c:v>
                </c:pt>
                <c:pt idx="1738">
                  <c:v>0.51973684210526305</c:v>
                </c:pt>
                <c:pt idx="1739">
                  <c:v>0.51973684210526305</c:v>
                </c:pt>
                <c:pt idx="1740">
                  <c:v>0.52033492822966498</c:v>
                </c:pt>
                <c:pt idx="1741">
                  <c:v>0.52033492822966498</c:v>
                </c:pt>
                <c:pt idx="1742">
                  <c:v>0.52093301435406703</c:v>
                </c:pt>
                <c:pt idx="1743">
                  <c:v>0.52093301435406703</c:v>
                </c:pt>
                <c:pt idx="1744">
                  <c:v>0.52153110047846896</c:v>
                </c:pt>
                <c:pt idx="1745">
                  <c:v>0.52153110047846896</c:v>
                </c:pt>
                <c:pt idx="1746">
                  <c:v>0.522129186602871</c:v>
                </c:pt>
                <c:pt idx="1747">
                  <c:v>0.522129186602871</c:v>
                </c:pt>
                <c:pt idx="1748">
                  <c:v>0.52272727272727304</c:v>
                </c:pt>
                <c:pt idx="1749">
                  <c:v>0.52272727272727304</c:v>
                </c:pt>
                <c:pt idx="1750">
                  <c:v>0.52332535885167497</c:v>
                </c:pt>
                <c:pt idx="1751">
                  <c:v>0.52332535885167497</c:v>
                </c:pt>
                <c:pt idx="1752">
                  <c:v>0.52392344497607701</c:v>
                </c:pt>
                <c:pt idx="1753">
                  <c:v>0.52392344497607701</c:v>
                </c:pt>
                <c:pt idx="1754">
                  <c:v>0.52452153110047905</c:v>
                </c:pt>
                <c:pt idx="1755">
                  <c:v>0.52452153110047905</c:v>
                </c:pt>
                <c:pt idx="1756">
                  <c:v>0.52511961722487999</c:v>
                </c:pt>
                <c:pt idx="1757">
                  <c:v>0.52511961722487999</c:v>
                </c:pt>
                <c:pt idx="1758">
                  <c:v>0.52571770334928203</c:v>
                </c:pt>
                <c:pt idx="1759">
                  <c:v>0.52571770334928203</c:v>
                </c:pt>
                <c:pt idx="1760">
                  <c:v>0.52631578947368396</c:v>
                </c:pt>
                <c:pt idx="1761">
                  <c:v>0.52631578947368396</c:v>
                </c:pt>
                <c:pt idx="1762">
                  <c:v>0.526913875598086</c:v>
                </c:pt>
                <c:pt idx="1763">
                  <c:v>0.526913875598086</c:v>
                </c:pt>
                <c:pt idx="1764">
                  <c:v>0.52751196172248804</c:v>
                </c:pt>
                <c:pt idx="1765">
                  <c:v>0.52751196172248804</c:v>
                </c:pt>
                <c:pt idx="1766">
                  <c:v>0.52811004784688997</c:v>
                </c:pt>
                <c:pt idx="1767">
                  <c:v>0.52811004784688997</c:v>
                </c:pt>
                <c:pt idx="1768">
                  <c:v>0.52870813397129202</c:v>
                </c:pt>
                <c:pt idx="1769">
                  <c:v>0.52870813397129202</c:v>
                </c:pt>
                <c:pt idx="1770">
                  <c:v>0.52930622009569395</c:v>
                </c:pt>
                <c:pt idx="1771">
                  <c:v>0.52930622009569395</c:v>
                </c:pt>
                <c:pt idx="1772">
                  <c:v>0.52990430622009599</c:v>
                </c:pt>
                <c:pt idx="1773">
                  <c:v>0.52990430622009599</c:v>
                </c:pt>
                <c:pt idx="1774">
                  <c:v>0.53050239234449803</c:v>
                </c:pt>
                <c:pt idx="1775">
                  <c:v>0.53050239234449803</c:v>
                </c:pt>
                <c:pt idx="1776">
                  <c:v>0.53110047846889996</c:v>
                </c:pt>
                <c:pt idx="1777">
                  <c:v>0.53110047846889996</c:v>
                </c:pt>
                <c:pt idx="1778">
                  <c:v>0.531698564593301</c:v>
                </c:pt>
                <c:pt idx="1779">
                  <c:v>0.531698564593301</c:v>
                </c:pt>
                <c:pt idx="1780">
                  <c:v>0.53229665071770305</c:v>
                </c:pt>
                <c:pt idx="1781">
                  <c:v>0.53229665071770305</c:v>
                </c:pt>
                <c:pt idx="1782">
                  <c:v>0.53289473684210498</c:v>
                </c:pt>
                <c:pt idx="1783">
                  <c:v>0.53289473684210498</c:v>
                </c:pt>
                <c:pt idx="1784">
                  <c:v>0.53349282296650702</c:v>
                </c:pt>
                <c:pt idx="1785">
                  <c:v>0.53349282296650702</c:v>
                </c:pt>
                <c:pt idx="1786">
                  <c:v>0.53409090909090895</c:v>
                </c:pt>
                <c:pt idx="1787">
                  <c:v>0.53409090909090895</c:v>
                </c:pt>
                <c:pt idx="1788">
                  <c:v>0.53468899521531099</c:v>
                </c:pt>
                <c:pt idx="1789">
                  <c:v>0.53468899521531099</c:v>
                </c:pt>
                <c:pt idx="1790">
                  <c:v>0.53528708133971303</c:v>
                </c:pt>
                <c:pt idx="1791">
                  <c:v>0.53528708133971303</c:v>
                </c:pt>
                <c:pt idx="1792">
                  <c:v>0.53588516746411496</c:v>
                </c:pt>
                <c:pt idx="1793">
                  <c:v>0.53588516746411496</c:v>
                </c:pt>
                <c:pt idx="1794">
                  <c:v>0.53648325358851701</c:v>
                </c:pt>
                <c:pt idx="1795">
                  <c:v>0.53648325358851701</c:v>
                </c:pt>
                <c:pt idx="1796">
                  <c:v>0.53708133971291905</c:v>
                </c:pt>
                <c:pt idx="1797">
                  <c:v>0.53708133971291905</c:v>
                </c:pt>
                <c:pt idx="1798">
                  <c:v>0.53767942583732098</c:v>
                </c:pt>
                <c:pt idx="1799">
                  <c:v>0.53767942583732098</c:v>
                </c:pt>
                <c:pt idx="1800">
                  <c:v>0.53827751196172302</c:v>
                </c:pt>
                <c:pt idx="1801">
                  <c:v>0.53827751196172302</c:v>
                </c:pt>
                <c:pt idx="1802">
                  <c:v>0.53887559808612395</c:v>
                </c:pt>
                <c:pt idx="1803">
                  <c:v>0.53887559808612395</c:v>
                </c:pt>
                <c:pt idx="1804">
                  <c:v>0.53947368421052599</c:v>
                </c:pt>
                <c:pt idx="1805">
                  <c:v>0.53947368421052599</c:v>
                </c:pt>
                <c:pt idx="1806">
                  <c:v>0.54007177033492804</c:v>
                </c:pt>
                <c:pt idx="1807">
                  <c:v>0.54007177033492804</c:v>
                </c:pt>
                <c:pt idx="1808">
                  <c:v>0.54066985645932997</c:v>
                </c:pt>
                <c:pt idx="1809">
                  <c:v>0.54066985645932997</c:v>
                </c:pt>
                <c:pt idx="1810">
                  <c:v>0.54126794258373201</c:v>
                </c:pt>
                <c:pt idx="1811">
                  <c:v>0.54126794258373201</c:v>
                </c:pt>
                <c:pt idx="1812">
                  <c:v>0.54186602870813405</c:v>
                </c:pt>
                <c:pt idx="1813">
                  <c:v>0.54186602870813405</c:v>
                </c:pt>
                <c:pt idx="1814">
                  <c:v>0.54246411483253598</c:v>
                </c:pt>
                <c:pt idx="1815">
                  <c:v>0.54246411483253598</c:v>
                </c:pt>
                <c:pt idx="1816">
                  <c:v>0.54306220095693802</c:v>
                </c:pt>
                <c:pt idx="1817">
                  <c:v>0.54306220095693802</c:v>
                </c:pt>
                <c:pt idx="1818">
                  <c:v>0.54366028708133995</c:v>
                </c:pt>
                <c:pt idx="1819">
                  <c:v>0.54366028708133995</c:v>
                </c:pt>
                <c:pt idx="1820">
                  <c:v>0.544258373205742</c:v>
                </c:pt>
                <c:pt idx="1821">
                  <c:v>0.544258373205742</c:v>
                </c:pt>
                <c:pt idx="1822">
                  <c:v>0.54485645933014404</c:v>
                </c:pt>
                <c:pt idx="1823">
                  <c:v>0.54485645933014404</c:v>
                </c:pt>
                <c:pt idx="1824">
                  <c:v>0.54545454545454497</c:v>
                </c:pt>
                <c:pt idx="1825">
                  <c:v>0.54545454545454497</c:v>
                </c:pt>
                <c:pt idx="1826">
                  <c:v>0.54605263157894701</c:v>
                </c:pt>
                <c:pt idx="1827">
                  <c:v>0.54605263157894701</c:v>
                </c:pt>
                <c:pt idx="1828">
                  <c:v>0.54665071770334905</c:v>
                </c:pt>
                <c:pt idx="1829">
                  <c:v>0.54665071770334905</c:v>
                </c:pt>
                <c:pt idx="1830">
                  <c:v>0.54724880382775098</c:v>
                </c:pt>
                <c:pt idx="1831">
                  <c:v>0.54724880382775098</c:v>
                </c:pt>
                <c:pt idx="1832">
                  <c:v>0.54784688995215303</c:v>
                </c:pt>
                <c:pt idx="1833">
                  <c:v>0.54784688995215303</c:v>
                </c:pt>
                <c:pt idx="1834">
                  <c:v>0.54844497607655496</c:v>
                </c:pt>
                <c:pt idx="1835">
                  <c:v>0.54844497607655496</c:v>
                </c:pt>
                <c:pt idx="1836">
                  <c:v>0.549043062200957</c:v>
                </c:pt>
                <c:pt idx="1837">
                  <c:v>0.549043062200957</c:v>
                </c:pt>
                <c:pt idx="1838">
                  <c:v>0.54964114832535904</c:v>
                </c:pt>
                <c:pt idx="1839">
                  <c:v>0.54964114832535904</c:v>
                </c:pt>
                <c:pt idx="1840">
                  <c:v>0.55023923444976097</c:v>
                </c:pt>
                <c:pt idx="1841">
                  <c:v>0.55023923444976097</c:v>
                </c:pt>
                <c:pt idx="1842">
                  <c:v>0.55083732057416301</c:v>
                </c:pt>
                <c:pt idx="1843">
                  <c:v>0.55083732057416301</c:v>
                </c:pt>
                <c:pt idx="1844">
                  <c:v>0.55143540669856494</c:v>
                </c:pt>
                <c:pt idx="1845">
                  <c:v>0.55143540669856494</c:v>
                </c:pt>
                <c:pt idx="1846">
                  <c:v>0.55203349282296699</c:v>
                </c:pt>
                <c:pt idx="1847">
                  <c:v>0.55203349282296699</c:v>
                </c:pt>
                <c:pt idx="1848">
                  <c:v>0.55263157894736903</c:v>
                </c:pt>
                <c:pt idx="1849">
                  <c:v>0.55263157894736903</c:v>
                </c:pt>
                <c:pt idx="1850">
                  <c:v>0.55322966507176996</c:v>
                </c:pt>
                <c:pt idx="1851">
                  <c:v>0.55322966507176996</c:v>
                </c:pt>
                <c:pt idx="1852">
                  <c:v>0.553827751196172</c:v>
                </c:pt>
                <c:pt idx="1853">
                  <c:v>0.553827751196172</c:v>
                </c:pt>
                <c:pt idx="1854">
                  <c:v>0.55442583732057404</c:v>
                </c:pt>
                <c:pt idx="1855">
                  <c:v>0.55442583732057404</c:v>
                </c:pt>
                <c:pt idx="1856">
                  <c:v>0.55502392344497598</c:v>
                </c:pt>
                <c:pt idx="1857">
                  <c:v>0.55502392344497598</c:v>
                </c:pt>
                <c:pt idx="1858">
                  <c:v>0.55562200956937802</c:v>
                </c:pt>
                <c:pt idx="1859">
                  <c:v>0.55562200956937802</c:v>
                </c:pt>
                <c:pt idx="1860">
                  <c:v>0.55622009569377995</c:v>
                </c:pt>
                <c:pt idx="1861">
                  <c:v>0.55622009569377995</c:v>
                </c:pt>
                <c:pt idx="1862">
                  <c:v>0.55681818181818199</c:v>
                </c:pt>
                <c:pt idx="1863">
                  <c:v>0.55681818181818199</c:v>
                </c:pt>
                <c:pt idx="1864">
                  <c:v>0.55741626794258403</c:v>
                </c:pt>
                <c:pt idx="1865">
                  <c:v>0.55741626794258403</c:v>
                </c:pt>
                <c:pt idx="1866">
                  <c:v>0.55801435406698596</c:v>
                </c:pt>
                <c:pt idx="1867">
                  <c:v>0.55801435406698596</c:v>
                </c:pt>
                <c:pt idx="1868">
                  <c:v>0.558612440191388</c:v>
                </c:pt>
                <c:pt idx="1869">
                  <c:v>0.558612440191388</c:v>
                </c:pt>
                <c:pt idx="1870">
                  <c:v>0.55921052631579005</c:v>
                </c:pt>
                <c:pt idx="1871">
                  <c:v>0.55921052631579005</c:v>
                </c:pt>
                <c:pt idx="1872">
                  <c:v>0.55980861244019098</c:v>
                </c:pt>
                <c:pt idx="1873">
                  <c:v>0.55980861244019098</c:v>
                </c:pt>
                <c:pt idx="1874">
                  <c:v>0.56040669856459302</c:v>
                </c:pt>
                <c:pt idx="1875">
                  <c:v>0.56040669856459302</c:v>
                </c:pt>
                <c:pt idx="1876">
                  <c:v>0.56100478468899495</c:v>
                </c:pt>
                <c:pt idx="1877">
                  <c:v>0.56100478468899495</c:v>
                </c:pt>
                <c:pt idx="1878">
                  <c:v>0.56160287081339699</c:v>
                </c:pt>
                <c:pt idx="1879">
                  <c:v>0.56160287081339699</c:v>
                </c:pt>
                <c:pt idx="1880">
                  <c:v>0.56220095693779903</c:v>
                </c:pt>
                <c:pt idx="1881">
                  <c:v>0.56220095693779903</c:v>
                </c:pt>
                <c:pt idx="1882">
                  <c:v>0.56279904306220097</c:v>
                </c:pt>
                <c:pt idx="1883">
                  <c:v>0.56279904306220097</c:v>
                </c:pt>
                <c:pt idx="1884">
                  <c:v>0.56339712918660301</c:v>
                </c:pt>
                <c:pt idx="1885">
                  <c:v>0.56339712918660301</c:v>
                </c:pt>
                <c:pt idx="1886">
                  <c:v>0.56399521531100505</c:v>
                </c:pt>
                <c:pt idx="1887">
                  <c:v>0.56399521531100505</c:v>
                </c:pt>
                <c:pt idx="1888">
                  <c:v>0.56459330143540698</c:v>
                </c:pt>
                <c:pt idx="1889">
                  <c:v>0.56459330143540698</c:v>
                </c:pt>
                <c:pt idx="1890">
                  <c:v>0.56519138755980902</c:v>
                </c:pt>
                <c:pt idx="1891">
                  <c:v>0.56519138755980902</c:v>
                </c:pt>
                <c:pt idx="1892">
                  <c:v>0.56578947368421095</c:v>
                </c:pt>
                <c:pt idx="1893">
                  <c:v>0.56578947368421095</c:v>
                </c:pt>
                <c:pt idx="1894">
                  <c:v>0.566387559808612</c:v>
                </c:pt>
                <c:pt idx="1895">
                  <c:v>0.566387559808612</c:v>
                </c:pt>
                <c:pt idx="1896">
                  <c:v>0.56698564593301404</c:v>
                </c:pt>
                <c:pt idx="1897">
                  <c:v>0.56698564593301404</c:v>
                </c:pt>
                <c:pt idx="1898">
                  <c:v>0.56758373205741597</c:v>
                </c:pt>
                <c:pt idx="1899">
                  <c:v>0.56758373205741597</c:v>
                </c:pt>
                <c:pt idx="1900">
                  <c:v>0.56818181818181801</c:v>
                </c:pt>
                <c:pt idx="1901">
                  <c:v>0.56818181818181801</c:v>
                </c:pt>
                <c:pt idx="1902">
                  <c:v>0.56877990430622005</c:v>
                </c:pt>
                <c:pt idx="1903">
                  <c:v>0.56877990430622005</c:v>
                </c:pt>
                <c:pt idx="1904">
                  <c:v>0.56937799043062198</c:v>
                </c:pt>
                <c:pt idx="1905">
                  <c:v>0.56937799043062198</c:v>
                </c:pt>
                <c:pt idx="1906">
                  <c:v>0.56997607655502402</c:v>
                </c:pt>
                <c:pt idx="1907">
                  <c:v>0.56997607655502402</c:v>
                </c:pt>
                <c:pt idx="1908">
                  <c:v>0.57057416267942596</c:v>
                </c:pt>
                <c:pt idx="1909">
                  <c:v>0.57057416267942596</c:v>
                </c:pt>
                <c:pt idx="1910">
                  <c:v>0.571172248803828</c:v>
                </c:pt>
                <c:pt idx="1911">
                  <c:v>0.571172248803828</c:v>
                </c:pt>
                <c:pt idx="1912">
                  <c:v>0.57177033492823004</c:v>
                </c:pt>
                <c:pt idx="1913">
                  <c:v>0.57177033492823004</c:v>
                </c:pt>
                <c:pt idx="1914">
                  <c:v>0.57236842105263197</c:v>
                </c:pt>
                <c:pt idx="1915">
                  <c:v>0.57236842105263197</c:v>
                </c:pt>
                <c:pt idx="1916">
                  <c:v>0.57296650717703401</c:v>
                </c:pt>
                <c:pt idx="1917">
                  <c:v>0.57296650717703401</c:v>
                </c:pt>
                <c:pt idx="1918">
                  <c:v>0.57356459330143506</c:v>
                </c:pt>
                <c:pt idx="1919">
                  <c:v>0.57356459330143506</c:v>
                </c:pt>
                <c:pt idx="1920">
                  <c:v>0.57416267942583699</c:v>
                </c:pt>
                <c:pt idx="1921">
                  <c:v>0.57416267942583699</c:v>
                </c:pt>
                <c:pt idx="1922">
                  <c:v>0.57476076555023903</c:v>
                </c:pt>
                <c:pt idx="1923">
                  <c:v>0.57476076555023903</c:v>
                </c:pt>
                <c:pt idx="1924">
                  <c:v>0.57535885167464096</c:v>
                </c:pt>
                <c:pt idx="1925">
                  <c:v>0.57535885167464096</c:v>
                </c:pt>
                <c:pt idx="1926">
                  <c:v>0.575956937799043</c:v>
                </c:pt>
                <c:pt idx="1927">
                  <c:v>0.575956937799043</c:v>
                </c:pt>
                <c:pt idx="1928">
                  <c:v>0.57655502392344504</c:v>
                </c:pt>
                <c:pt idx="1929">
                  <c:v>0.57655502392344504</c:v>
                </c:pt>
                <c:pt idx="1930">
                  <c:v>0.57715311004784697</c:v>
                </c:pt>
                <c:pt idx="1931">
                  <c:v>0.57715311004784697</c:v>
                </c:pt>
                <c:pt idx="1932">
                  <c:v>0.57775119617224902</c:v>
                </c:pt>
                <c:pt idx="1933">
                  <c:v>0.57775119617224902</c:v>
                </c:pt>
                <c:pt idx="1934">
                  <c:v>0.57834928229665095</c:v>
                </c:pt>
                <c:pt idx="1935">
                  <c:v>0.57834928229665095</c:v>
                </c:pt>
                <c:pt idx="1936">
                  <c:v>0.57894736842105299</c:v>
                </c:pt>
                <c:pt idx="1937">
                  <c:v>0.57894736842105299</c:v>
                </c:pt>
                <c:pt idx="1938">
                  <c:v>0.57954545454545503</c:v>
                </c:pt>
                <c:pt idx="1939">
                  <c:v>0.57954545454545503</c:v>
                </c:pt>
                <c:pt idx="1940">
                  <c:v>0.58014354066985596</c:v>
                </c:pt>
                <c:pt idx="1941">
                  <c:v>0.58014354066985596</c:v>
                </c:pt>
                <c:pt idx="1942">
                  <c:v>0.580741626794258</c:v>
                </c:pt>
                <c:pt idx="1943">
                  <c:v>0.580741626794258</c:v>
                </c:pt>
                <c:pt idx="1944">
                  <c:v>0.58133971291866005</c:v>
                </c:pt>
                <c:pt idx="1945">
                  <c:v>0.58133971291866005</c:v>
                </c:pt>
                <c:pt idx="1946">
                  <c:v>0.58193779904306198</c:v>
                </c:pt>
                <c:pt idx="1947">
                  <c:v>0.58193779904306198</c:v>
                </c:pt>
                <c:pt idx="1948">
                  <c:v>0.58253588516746402</c:v>
                </c:pt>
                <c:pt idx="1949">
                  <c:v>0.58253588516746402</c:v>
                </c:pt>
                <c:pt idx="1950">
                  <c:v>0.58313397129186595</c:v>
                </c:pt>
                <c:pt idx="1951">
                  <c:v>0.58313397129186595</c:v>
                </c:pt>
                <c:pt idx="1952">
                  <c:v>0.58373205741626799</c:v>
                </c:pt>
                <c:pt idx="1953">
                  <c:v>0.58373205741626799</c:v>
                </c:pt>
                <c:pt idx="1954">
                  <c:v>0.58433014354067003</c:v>
                </c:pt>
                <c:pt idx="1955">
                  <c:v>0.58433014354067003</c:v>
                </c:pt>
                <c:pt idx="1956">
                  <c:v>0.58492822966507196</c:v>
                </c:pt>
                <c:pt idx="1957">
                  <c:v>0.58492822966507196</c:v>
                </c:pt>
                <c:pt idx="1958">
                  <c:v>0.58552631578947401</c:v>
                </c:pt>
                <c:pt idx="1959">
                  <c:v>0.58552631578947401</c:v>
                </c:pt>
                <c:pt idx="1960">
                  <c:v>0.58612440191387605</c:v>
                </c:pt>
                <c:pt idx="1961">
                  <c:v>0.58612440191387605</c:v>
                </c:pt>
                <c:pt idx="1962">
                  <c:v>0.58672248803827798</c:v>
                </c:pt>
                <c:pt idx="1963">
                  <c:v>0.58672248803827798</c:v>
                </c:pt>
                <c:pt idx="1964">
                  <c:v>0.58732057416268002</c:v>
                </c:pt>
                <c:pt idx="1965">
                  <c:v>0.58732057416268002</c:v>
                </c:pt>
                <c:pt idx="1966">
                  <c:v>0.58791866028708095</c:v>
                </c:pt>
                <c:pt idx="1967">
                  <c:v>0.58791866028708095</c:v>
                </c:pt>
                <c:pt idx="1968">
                  <c:v>0.58851674641148299</c:v>
                </c:pt>
                <c:pt idx="1969">
                  <c:v>0.58851674641148299</c:v>
                </c:pt>
                <c:pt idx="1970">
                  <c:v>0.58911483253588504</c:v>
                </c:pt>
                <c:pt idx="1971">
                  <c:v>0.58911483253588504</c:v>
                </c:pt>
                <c:pt idx="1972">
                  <c:v>0.58971291866028697</c:v>
                </c:pt>
                <c:pt idx="1973">
                  <c:v>0.58971291866028697</c:v>
                </c:pt>
                <c:pt idx="1974">
                  <c:v>0.59031100478468901</c:v>
                </c:pt>
                <c:pt idx="1975">
                  <c:v>0.59031100478468901</c:v>
                </c:pt>
                <c:pt idx="1976">
                  <c:v>0.59090909090909105</c:v>
                </c:pt>
                <c:pt idx="1977">
                  <c:v>0.59090909090909105</c:v>
                </c:pt>
                <c:pt idx="1978">
                  <c:v>0.59150717703349298</c:v>
                </c:pt>
                <c:pt idx="1979">
                  <c:v>0.59150717703349298</c:v>
                </c:pt>
                <c:pt idx="1980">
                  <c:v>0.59210526315789502</c:v>
                </c:pt>
                <c:pt idx="1981">
                  <c:v>0.59210526315789502</c:v>
                </c:pt>
                <c:pt idx="1982">
                  <c:v>0.59270334928229695</c:v>
                </c:pt>
                <c:pt idx="1983">
                  <c:v>0.59270334928229695</c:v>
                </c:pt>
                <c:pt idx="1984">
                  <c:v>0.593301435406699</c:v>
                </c:pt>
                <c:pt idx="1985">
                  <c:v>0.593301435406699</c:v>
                </c:pt>
                <c:pt idx="1986">
                  <c:v>0.59389952153110104</c:v>
                </c:pt>
                <c:pt idx="1987">
                  <c:v>0.59389952153110104</c:v>
                </c:pt>
                <c:pt idx="1988">
                  <c:v>0.59449760765550197</c:v>
                </c:pt>
                <c:pt idx="1989">
                  <c:v>0.59449760765550197</c:v>
                </c:pt>
                <c:pt idx="1990">
                  <c:v>0.59509569377990401</c:v>
                </c:pt>
                <c:pt idx="1991">
                  <c:v>0.59509569377990401</c:v>
                </c:pt>
                <c:pt idx="1992">
                  <c:v>0.59569377990430605</c:v>
                </c:pt>
                <c:pt idx="1993">
                  <c:v>0.59569377990430605</c:v>
                </c:pt>
                <c:pt idx="1994">
                  <c:v>0.59629186602870798</c:v>
                </c:pt>
                <c:pt idx="1995">
                  <c:v>0.59629186602870798</c:v>
                </c:pt>
                <c:pt idx="1996">
                  <c:v>0.59688995215311003</c:v>
                </c:pt>
                <c:pt idx="1997">
                  <c:v>0.59688995215311003</c:v>
                </c:pt>
                <c:pt idx="1998">
                  <c:v>0.59748803827751196</c:v>
                </c:pt>
                <c:pt idx="1999">
                  <c:v>0.59748803827751196</c:v>
                </c:pt>
                <c:pt idx="2000">
                  <c:v>0.598086124401914</c:v>
                </c:pt>
                <c:pt idx="2001">
                  <c:v>0.598086124401914</c:v>
                </c:pt>
                <c:pt idx="2002">
                  <c:v>0.59868421052631604</c:v>
                </c:pt>
                <c:pt idx="2003">
                  <c:v>0.59868421052631604</c:v>
                </c:pt>
                <c:pt idx="2004">
                  <c:v>0.59928229665071797</c:v>
                </c:pt>
                <c:pt idx="2005">
                  <c:v>0.59928229665071797</c:v>
                </c:pt>
                <c:pt idx="2006">
                  <c:v>0.59988038277512001</c:v>
                </c:pt>
                <c:pt idx="2007">
                  <c:v>0.59988038277512001</c:v>
                </c:pt>
                <c:pt idx="2008">
                  <c:v>0.60047846889952206</c:v>
                </c:pt>
                <c:pt idx="2009">
                  <c:v>0.60047846889952206</c:v>
                </c:pt>
                <c:pt idx="2010">
                  <c:v>0.60107655502392299</c:v>
                </c:pt>
                <c:pt idx="2011">
                  <c:v>0.60107655502392299</c:v>
                </c:pt>
                <c:pt idx="2012">
                  <c:v>0.60167464114832503</c:v>
                </c:pt>
                <c:pt idx="2013">
                  <c:v>0.60167464114832503</c:v>
                </c:pt>
                <c:pt idx="2014">
                  <c:v>0.60227272727272696</c:v>
                </c:pt>
                <c:pt idx="2015">
                  <c:v>0.60227272727272696</c:v>
                </c:pt>
                <c:pt idx="2016">
                  <c:v>0.602870813397129</c:v>
                </c:pt>
                <c:pt idx="2017">
                  <c:v>0.602870813397129</c:v>
                </c:pt>
                <c:pt idx="2018">
                  <c:v>0.60346889952153104</c:v>
                </c:pt>
                <c:pt idx="2019">
                  <c:v>0.60346889952153104</c:v>
                </c:pt>
                <c:pt idx="2020">
                  <c:v>0.60406698564593297</c:v>
                </c:pt>
                <c:pt idx="2021">
                  <c:v>0.60406698564593297</c:v>
                </c:pt>
                <c:pt idx="2022">
                  <c:v>0.60466507177033502</c:v>
                </c:pt>
                <c:pt idx="2023">
                  <c:v>0.60466507177033502</c:v>
                </c:pt>
                <c:pt idx="2024">
                  <c:v>0.60526315789473695</c:v>
                </c:pt>
                <c:pt idx="2025">
                  <c:v>0.60526315789473695</c:v>
                </c:pt>
                <c:pt idx="2026">
                  <c:v>0.60586124401913899</c:v>
                </c:pt>
                <c:pt idx="2027">
                  <c:v>0.60586124401913899</c:v>
                </c:pt>
                <c:pt idx="2028">
                  <c:v>0.60645933014354103</c:v>
                </c:pt>
                <c:pt idx="2029">
                  <c:v>0.60645933014354103</c:v>
                </c:pt>
                <c:pt idx="2030">
                  <c:v>0.60705741626794296</c:v>
                </c:pt>
                <c:pt idx="2031">
                  <c:v>0.60705741626794296</c:v>
                </c:pt>
                <c:pt idx="2032">
                  <c:v>0.607655502392344</c:v>
                </c:pt>
                <c:pt idx="2033">
                  <c:v>0.607655502392344</c:v>
                </c:pt>
                <c:pt idx="2034">
                  <c:v>0.60825358851674605</c:v>
                </c:pt>
                <c:pt idx="2035">
                  <c:v>0.60825358851674605</c:v>
                </c:pt>
                <c:pt idx="2036">
                  <c:v>0.60885167464114798</c:v>
                </c:pt>
                <c:pt idx="2037">
                  <c:v>0.60885167464114798</c:v>
                </c:pt>
                <c:pt idx="2038">
                  <c:v>0.60944976076555002</c:v>
                </c:pt>
                <c:pt idx="2039">
                  <c:v>0.60944976076555002</c:v>
                </c:pt>
                <c:pt idx="2040">
                  <c:v>0.61004784688995195</c:v>
                </c:pt>
                <c:pt idx="2041">
                  <c:v>0.61004784688995195</c:v>
                </c:pt>
                <c:pt idx="2042">
                  <c:v>0.61064593301435399</c:v>
                </c:pt>
                <c:pt idx="2043">
                  <c:v>0.61064593301435399</c:v>
                </c:pt>
                <c:pt idx="2044">
                  <c:v>0.61124401913875603</c:v>
                </c:pt>
                <c:pt idx="2045">
                  <c:v>0.61124401913875603</c:v>
                </c:pt>
                <c:pt idx="2046">
                  <c:v>0.61184210526315796</c:v>
                </c:pt>
                <c:pt idx="2047">
                  <c:v>0.61184210526315796</c:v>
                </c:pt>
                <c:pt idx="2048">
                  <c:v>0.61244019138756001</c:v>
                </c:pt>
                <c:pt idx="2049">
                  <c:v>0.61244019138756001</c:v>
                </c:pt>
                <c:pt idx="2050">
                  <c:v>0.61303827751196205</c:v>
                </c:pt>
                <c:pt idx="2051">
                  <c:v>0.61303827751196205</c:v>
                </c:pt>
                <c:pt idx="2052">
                  <c:v>0.61363636363636398</c:v>
                </c:pt>
                <c:pt idx="2053">
                  <c:v>0.61363636363636398</c:v>
                </c:pt>
                <c:pt idx="2054">
                  <c:v>0.61423444976076602</c:v>
                </c:pt>
                <c:pt idx="2055">
                  <c:v>0.61423444976076602</c:v>
                </c:pt>
                <c:pt idx="2056">
                  <c:v>0.61483253588516795</c:v>
                </c:pt>
                <c:pt idx="2057">
                  <c:v>0.61483253588516795</c:v>
                </c:pt>
                <c:pt idx="2058">
                  <c:v>0.61543062200956899</c:v>
                </c:pt>
                <c:pt idx="2059">
                  <c:v>0.61543062200956899</c:v>
                </c:pt>
                <c:pt idx="2060">
                  <c:v>0.61602870813397104</c:v>
                </c:pt>
                <c:pt idx="2061">
                  <c:v>0.61602870813397104</c:v>
                </c:pt>
                <c:pt idx="2062">
                  <c:v>0.61662679425837297</c:v>
                </c:pt>
                <c:pt idx="2063">
                  <c:v>0.61662679425837297</c:v>
                </c:pt>
                <c:pt idx="2064">
                  <c:v>0.61722488038277501</c:v>
                </c:pt>
                <c:pt idx="2065">
                  <c:v>0.61722488038277501</c:v>
                </c:pt>
                <c:pt idx="2066">
                  <c:v>0.61782296650717705</c:v>
                </c:pt>
                <c:pt idx="2067">
                  <c:v>0.61782296650717705</c:v>
                </c:pt>
                <c:pt idx="2068">
                  <c:v>0.61842105263157898</c:v>
                </c:pt>
                <c:pt idx="2069">
                  <c:v>0.61842105263157898</c:v>
                </c:pt>
                <c:pt idx="2070">
                  <c:v>0.61901913875598102</c:v>
                </c:pt>
                <c:pt idx="2071">
                  <c:v>0.61901913875598102</c:v>
                </c:pt>
                <c:pt idx="2072">
                  <c:v>0.61961722488038296</c:v>
                </c:pt>
                <c:pt idx="2073">
                  <c:v>0.61961722488038296</c:v>
                </c:pt>
                <c:pt idx="2074">
                  <c:v>0.620215311004785</c:v>
                </c:pt>
                <c:pt idx="2075">
                  <c:v>0.620215311004785</c:v>
                </c:pt>
                <c:pt idx="2076">
                  <c:v>0.62081339712918704</c:v>
                </c:pt>
                <c:pt idx="2077">
                  <c:v>0.62081339712918704</c:v>
                </c:pt>
                <c:pt idx="2078">
                  <c:v>0.62141148325358897</c:v>
                </c:pt>
                <c:pt idx="2079">
                  <c:v>0.62141148325358897</c:v>
                </c:pt>
                <c:pt idx="2080">
                  <c:v>0.62200956937799101</c:v>
                </c:pt>
                <c:pt idx="2081">
                  <c:v>0.62200956937799101</c:v>
                </c:pt>
                <c:pt idx="2082">
                  <c:v>0.62260765550239205</c:v>
                </c:pt>
                <c:pt idx="2083">
                  <c:v>0.62260765550239205</c:v>
                </c:pt>
                <c:pt idx="2084">
                  <c:v>0.62320574162679399</c:v>
                </c:pt>
                <c:pt idx="2085">
                  <c:v>0.62320574162679399</c:v>
                </c:pt>
                <c:pt idx="2086">
                  <c:v>0.62380382775119603</c:v>
                </c:pt>
                <c:pt idx="2087">
                  <c:v>0.62380382775119603</c:v>
                </c:pt>
                <c:pt idx="2088">
                  <c:v>0.62440191387559796</c:v>
                </c:pt>
                <c:pt idx="2089">
                  <c:v>0.62440191387559796</c:v>
                </c:pt>
                <c:pt idx="2090">
                  <c:v>0.625</c:v>
                </c:pt>
                <c:pt idx="2091">
                  <c:v>0.625</c:v>
                </c:pt>
                <c:pt idx="2092">
                  <c:v>0.62559808612440204</c:v>
                </c:pt>
                <c:pt idx="2093">
                  <c:v>0.62559808612440204</c:v>
                </c:pt>
                <c:pt idx="2094">
                  <c:v>0.62619617224880397</c:v>
                </c:pt>
                <c:pt idx="2095">
                  <c:v>0.62619617224880397</c:v>
                </c:pt>
                <c:pt idx="2096">
                  <c:v>0.62679425837320601</c:v>
                </c:pt>
                <c:pt idx="2097">
                  <c:v>0.62679425837320601</c:v>
                </c:pt>
                <c:pt idx="2098">
                  <c:v>0.62739234449760795</c:v>
                </c:pt>
                <c:pt idx="2099">
                  <c:v>0.62739234449760795</c:v>
                </c:pt>
                <c:pt idx="2100">
                  <c:v>0.62799043062200999</c:v>
                </c:pt>
                <c:pt idx="2101">
                  <c:v>0.62799043062200999</c:v>
                </c:pt>
                <c:pt idx="2102">
                  <c:v>0.62858851674641203</c:v>
                </c:pt>
                <c:pt idx="2103">
                  <c:v>0.62858851674641203</c:v>
                </c:pt>
                <c:pt idx="2104">
                  <c:v>0.62918660287081296</c:v>
                </c:pt>
                <c:pt idx="2105">
                  <c:v>0.62918660287081296</c:v>
                </c:pt>
                <c:pt idx="2106">
                  <c:v>0.629784688995215</c:v>
                </c:pt>
                <c:pt idx="2107">
                  <c:v>0.629784688995215</c:v>
                </c:pt>
                <c:pt idx="2108">
                  <c:v>0.63038277511961704</c:v>
                </c:pt>
                <c:pt idx="2109">
                  <c:v>0.63038277511961704</c:v>
                </c:pt>
                <c:pt idx="2110">
                  <c:v>0.63098086124401898</c:v>
                </c:pt>
                <c:pt idx="2111">
                  <c:v>0.63098086124401898</c:v>
                </c:pt>
                <c:pt idx="2112">
                  <c:v>0.63157894736842102</c:v>
                </c:pt>
                <c:pt idx="2113">
                  <c:v>0.63157894736842102</c:v>
                </c:pt>
                <c:pt idx="2114">
                  <c:v>0.63217703349282295</c:v>
                </c:pt>
                <c:pt idx="2115">
                  <c:v>0.63217703349282295</c:v>
                </c:pt>
                <c:pt idx="2116">
                  <c:v>0.63277511961722499</c:v>
                </c:pt>
                <c:pt idx="2117">
                  <c:v>0.63277511961722499</c:v>
                </c:pt>
                <c:pt idx="2118">
                  <c:v>0.63337320574162703</c:v>
                </c:pt>
                <c:pt idx="2119">
                  <c:v>0.63337320574162703</c:v>
                </c:pt>
                <c:pt idx="2120">
                  <c:v>0.63397129186602896</c:v>
                </c:pt>
                <c:pt idx="2121">
                  <c:v>0.63397129186602896</c:v>
                </c:pt>
                <c:pt idx="2122">
                  <c:v>0.63456937799043101</c:v>
                </c:pt>
                <c:pt idx="2123">
                  <c:v>0.63456937799043101</c:v>
                </c:pt>
                <c:pt idx="2124">
                  <c:v>0.63516746411483305</c:v>
                </c:pt>
                <c:pt idx="2125">
                  <c:v>0.63516746411483305</c:v>
                </c:pt>
                <c:pt idx="2126">
                  <c:v>0.63576555023923398</c:v>
                </c:pt>
                <c:pt idx="2127">
                  <c:v>0.63576555023923398</c:v>
                </c:pt>
                <c:pt idx="2128">
                  <c:v>0.63636363636363602</c:v>
                </c:pt>
                <c:pt idx="2129">
                  <c:v>0.63636363636363602</c:v>
                </c:pt>
                <c:pt idx="2130">
                  <c:v>0.63696172248803795</c:v>
                </c:pt>
                <c:pt idx="2131">
                  <c:v>0.63696172248803795</c:v>
                </c:pt>
                <c:pt idx="2132">
                  <c:v>0.63755980861243999</c:v>
                </c:pt>
                <c:pt idx="2133">
                  <c:v>0.63755980861243999</c:v>
                </c:pt>
                <c:pt idx="2134">
                  <c:v>0.63815789473684204</c:v>
                </c:pt>
                <c:pt idx="2135">
                  <c:v>0.63815789473684204</c:v>
                </c:pt>
                <c:pt idx="2136">
                  <c:v>0.63875598086124397</c:v>
                </c:pt>
                <c:pt idx="2137">
                  <c:v>0.63875598086124397</c:v>
                </c:pt>
                <c:pt idx="2138">
                  <c:v>0.63935406698564601</c:v>
                </c:pt>
                <c:pt idx="2139">
                  <c:v>0.63935406698564601</c:v>
                </c:pt>
                <c:pt idx="2140">
                  <c:v>0.63995215311004805</c:v>
                </c:pt>
                <c:pt idx="2141">
                  <c:v>0.63995215311004805</c:v>
                </c:pt>
                <c:pt idx="2142">
                  <c:v>0.64055023923444998</c:v>
                </c:pt>
                <c:pt idx="2143">
                  <c:v>0.64055023923444998</c:v>
                </c:pt>
                <c:pt idx="2144">
                  <c:v>0.64114832535885202</c:v>
                </c:pt>
                <c:pt idx="2145">
                  <c:v>0.64114832535885202</c:v>
                </c:pt>
                <c:pt idx="2146">
                  <c:v>0.64174641148325395</c:v>
                </c:pt>
                <c:pt idx="2147">
                  <c:v>0.64174641148325395</c:v>
                </c:pt>
                <c:pt idx="2148">
                  <c:v>0.642344497607656</c:v>
                </c:pt>
                <c:pt idx="2149">
                  <c:v>0.642344497607656</c:v>
                </c:pt>
                <c:pt idx="2150">
                  <c:v>0.64294258373205704</c:v>
                </c:pt>
                <c:pt idx="2151">
                  <c:v>0.64294258373205704</c:v>
                </c:pt>
                <c:pt idx="2152">
                  <c:v>0.64354066985645897</c:v>
                </c:pt>
                <c:pt idx="2153">
                  <c:v>0.64354066985645897</c:v>
                </c:pt>
                <c:pt idx="2154">
                  <c:v>0.64413875598086101</c:v>
                </c:pt>
                <c:pt idx="2155">
                  <c:v>0.64413875598086101</c:v>
                </c:pt>
                <c:pt idx="2156">
                  <c:v>0.64473684210526305</c:v>
                </c:pt>
                <c:pt idx="2157">
                  <c:v>0.64473684210526305</c:v>
                </c:pt>
                <c:pt idx="2158">
                  <c:v>0.64533492822966498</c:v>
                </c:pt>
                <c:pt idx="2159">
                  <c:v>0.64533492822966498</c:v>
                </c:pt>
                <c:pt idx="2160">
                  <c:v>0.64593301435406703</c:v>
                </c:pt>
                <c:pt idx="2161">
                  <c:v>0.64593301435406703</c:v>
                </c:pt>
                <c:pt idx="2162">
                  <c:v>0.64653110047846896</c:v>
                </c:pt>
                <c:pt idx="2163">
                  <c:v>0.64653110047846896</c:v>
                </c:pt>
                <c:pt idx="2164">
                  <c:v>0.647129186602871</c:v>
                </c:pt>
                <c:pt idx="2165">
                  <c:v>0.647129186602871</c:v>
                </c:pt>
                <c:pt idx="2166">
                  <c:v>0.64772727272727304</c:v>
                </c:pt>
                <c:pt idx="2167">
                  <c:v>0.64772727272727304</c:v>
                </c:pt>
                <c:pt idx="2168">
                  <c:v>0.64832535885167497</c:v>
                </c:pt>
                <c:pt idx="2169">
                  <c:v>0.64832535885167497</c:v>
                </c:pt>
                <c:pt idx="2170">
                  <c:v>0.64892344497607701</c:v>
                </c:pt>
                <c:pt idx="2171">
                  <c:v>0.64892344497607701</c:v>
                </c:pt>
                <c:pt idx="2172">
                  <c:v>0.64952153110047905</c:v>
                </c:pt>
                <c:pt idx="2173">
                  <c:v>0.64952153110047905</c:v>
                </c:pt>
                <c:pt idx="2174">
                  <c:v>0.65011961722487999</c:v>
                </c:pt>
                <c:pt idx="2175">
                  <c:v>0.65011961722487999</c:v>
                </c:pt>
                <c:pt idx="2176">
                  <c:v>0.65071770334928203</c:v>
                </c:pt>
                <c:pt idx="2177">
                  <c:v>0.65071770334928203</c:v>
                </c:pt>
                <c:pt idx="2178">
                  <c:v>0.65131578947368396</c:v>
                </c:pt>
                <c:pt idx="2179">
                  <c:v>0.65131578947368396</c:v>
                </c:pt>
                <c:pt idx="2180">
                  <c:v>0.651913875598086</c:v>
                </c:pt>
                <c:pt idx="2181">
                  <c:v>0.651913875598086</c:v>
                </c:pt>
                <c:pt idx="2182">
                  <c:v>0.65251196172248804</c:v>
                </c:pt>
                <c:pt idx="2183">
                  <c:v>0.65251196172248804</c:v>
                </c:pt>
                <c:pt idx="2184">
                  <c:v>0.65311004784688997</c:v>
                </c:pt>
                <c:pt idx="2185">
                  <c:v>0.65311004784688997</c:v>
                </c:pt>
                <c:pt idx="2186">
                  <c:v>0.65370813397129202</c:v>
                </c:pt>
                <c:pt idx="2187">
                  <c:v>0.65370813397129202</c:v>
                </c:pt>
                <c:pt idx="2188">
                  <c:v>0.65430622009569395</c:v>
                </c:pt>
                <c:pt idx="2189">
                  <c:v>0.65430622009569395</c:v>
                </c:pt>
                <c:pt idx="2190">
                  <c:v>0.65490430622009599</c:v>
                </c:pt>
                <c:pt idx="2191">
                  <c:v>0.65490430622009599</c:v>
                </c:pt>
                <c:pt idx="2192">
                  <c:v>0.65550239234449803</c:v>
                </c:pt>
                <c:pt idx="2193">
                  <c:v>0.65550239234449803</c:v>
                </c:pt>
                <c:pt idx="2194">
                  <c:v>0.65610047846889996</c:v>
                </c:pt>
                <c:pt idx="2195">
                  <c:v>0.65610047846889996</c:v>
                </c:pt>
                <c:pt idx="2196">
                  <c:v>0.656698564593301</c:v>
                </c:pt>
                <c:pt idx="2197">
                  <c:v>0.656698564593301</c:v>
                </c:pt>
                <c:pt idx="2198">
                  <c:v>0.65729665071770305</c:v>
                </c:pt>
                <c:pt idx="2199">
                  <c:v>0.65729665071770305</c:v>
                </c:pt>
                <c:pt idx="2200">
                  <c:v>0.65789473684210498</c:v>
                </c:pt>
                <c:pt idx="2201">
                  <c:v>0.65789473684210498</c:v>
                </c:pt>
                <c:pt idx="2202">
                  <c:v>0.65849282296650702</c:v>
                </c:pt>
                <c:pt idx="2203">
                  <c:v>0.65849282296650702</c:v>
                </c:pt>
                <c:pt idx="2204">
                  <c:v>0.65909090909090895</c:v>
                </c:pt>
                <c:pt idx="2205">
                  <c:v>0.65909090909090895</c:v>
                </c:pt>
                <c:pt idx="2206">
                  <c:v>0.65968899521531099</c:v>
                </c:pt>
                <c:pt idx="2207">
                  <c:v>0.65968899521531099</c:v>
                </c:pt>
                <c:pt idx="2208">
                  <c:v>0.66028708133971303</c:v>
                </c:pt>
                <c:pt idx="2209">
                  <c:v>0.66028708133971303</c:v>
                </c:pt>
                <c:pt idx="2210">
                  <c:v>0.66088516746411496</c:v>
                </c:pt>
                <c:pt idx="2211">
                  <c:v>0.66088516746411496</c:v>
                </c:pt>
                <c:pt idx="2212">
                  <c:v>0.66148325358851701</c:v>
                </c:pt>
                <c:pt idx="2213">
                  <c:v>0.66148325358851701</c:v>
                </c:pt>
                <c:pt idx="2214">
                  <c:v>0.66208133971291905</c:v>
                </c:pt>
                <c:pt idx="2215">
                  <c:v>0.66208133971291905</c:v>
                </c:pt>
                <c:pt idx="2216">
                  <c:v>0.66267942583732098</c:v>
                </c:pt>
                <c:pt idx="2217">
                  <c:v>0.66267942583732098</c:v>
                </c:pt>
                <c:pt idx="2218">
                  <c:v>0.66327751196172302</c:v>
                </c:pt>
                <c:pt idx="2219">
                  <c:v>0.66327751196172302</c:v>
                </c:pt>
                <c:pt idx="2220">
                  <c:v>0.66387559808612395</c:v>
                </c:pt>
                <c:pt idx="2221">
                  <c:v>0.66387559808612395</c:v>
                </c:pt>
                <c:pt idx="2222">
                  <c:v>0.66447368421052599</c:v>
                </c:pt>
                <c:pt idx="2223">
                  <c:v>0.66447368421052599</c:v>
                </c:pt>
                <c:pt idx="2224">
                  <c:v>0.66507177033492804</c:v>
                </c:pt>
                <c:pt idx="2225">
                  <c:v>0.66507177033492804</c:v>
                </c:pt>
                <c:pt idx="2226">
                  <c:v>0.66566985645932997</c:v>
                </c:pt>
                <c:pt idx="2227">
                  <c:v>0.66566985645932997</c:v>
                </c:pt>
                <c:pt idx="2228">
                  <c:v>0.66626794258373201</c:v>
                </c:pt>
                <c:pt idx="2229">
                  <c:v>0.66626794258373201</c:v>
                </c:pt>
                <c:pt idx="2230">
                  <c:v>0.66686602870813405</c:v>
                </c:pt>
                <c:pt idx="2231">
                  <c:v>0.66686602870813405</c:v>
                </c:pt>
                <c:pt idx="2232">
                  <c:v>0.66746411483253598</c:v>
                </c:pt>
                <c:pt idx="2233">
                  <c:v>0.66746411483253598</c:v>
                </c:pt>
                <c:pt idx="2234">
                  <c:v>0.66806220095693802</c:v>
                </c:pt>
                <c:pt idx="2235">
                  <c:v>0.66806220095693802</c:v>
                </c:pt>
                <c:pt idx="2236">
                  <c:v>0.66866028708133995</c:v>
                </c:pt>
                <c:pt idx="2237">
                  <c:v>0.66866028708133995</c:v>
                </c:pt>
                <c:pt idx="2238">
                  <c:v>0.669258373205742</c:v>
                </c:pt>
                <c:pt idx="2239">
                  <c:v>0.669258373205742</c:v>
                </c:pt>
                <c:pt idx="2240">
                  <c:v>0.66985645933014404</c:v>
                </c:pt>
                <c:pt idx="2241">
                  <c:v>0.66985645933014404</c:v>
                </c:pt>
                <c:pt idx="2242">
                  <c:v>0.67045454545454497</c:v>
                </c:pt>
                <c:pt idx="2243">
                  <c:v>0.67045454545454497</c:v>
                </c:pt>
                <c:pt idx="2244">
                  <c:v>0.67105263157894701</c:v>
                </c:pt>
                <c:pt idx="2245">
                  <c:v>0.67105263157894701</c:v>
                </c:pt>
                <c:pt idx="2246">
                  <c:v>0.67165071770334905</c:v>
                </c:pt>
                <c:pt idx="2247">
                  <c:v>0.67165071770334905</c:v>
                </c:pt>
                <c:pt idx="2248">
                  <c:v>0.67224880382775098</c:v>
                </c:pt>
                <c:pt idx="2249">
                  <c:v>0.67224880382775098</c:v>
                </c:pt>
                <c:pt idx="2250">
                  <c:v>0.67284688995215303</c:v>
                </c:pt>
                <c:pt idx="2251">
                  <c:v>0.67284688995215303</c:v>
                </c:pt>
                <c:pt idx="2252">
                  <c:v>0.67344497607655496</c:v>
                </c:pt>
                <c:pt idx="2253">
                  <c:v>0.67344497607655496</c:v>
                </c:pt>
                <c:pt idx="2254">
                  <c:v>0.674043062200957</c:v>
                </c:pt>
                <c:pt idx="2255">
                  <c:v>0.674043062200957</c:v>
                </c:pt>
                <c:pt idx="2256">
                  <c:v>0.67464114832535904</c:v>
                </c:pt>
                <c:pt idx="2257">
                  <c:v>0.67464114832535904</c:v>
                </c:pt>
                <c:pt idx="2258">
                  <c:v>0.67523923444976097</c:v>
                </c:pt>
                <c:pt idx="2259">
                  <c:v>0.67523923444976097</c:v>
                </c:pt>
                <c:pt idx="2260">
                  <c:v>0.67583732057416301</c:v>
                </c:pt>
                <c:pt idx="2261">
                  <c:v>0.67583732057416301</c:v>
                </c:pt>
                <c:pt idx="2262">
                  <c:v>0.67643540669856494</c:v>
                </c:pt>
                <c:pt idx="2263">
                  <c:v>0.67643540669856494</c:v>
                </c:pt>
                <c:pt idx="2264">
                  <c:v>0.67703349282296699</c:v>
                </c:pt>
                <c:pt idx="2265">
                  <c:v>0.67703349282296699</c:v>
                </c:pt>
                <c:pt idx="2266">
                  <c:v>0.67763157894736903</c:v>
                </c:pt>
                <c:pt idx="2267">
                  <c:v>0.67763157894736903</c:v>
                </c:pt>
                <c:pt idx="2268">
                  <c:v>0.67822966507176996</c:v>
                </c:pt>
                <c:pt idx="2269">
                  <c:v>0.67822966507176996</c:v>
                </c:pt>
                <c:pt idx="2270">
                  <c:v>0.678827751196172</c:v>
                </c:pt>
                <c:pt idx="2271">
                  <c:v>0.678827751196172</c:v>
                </c:pt>
                <c:pt idx="2272">
                  <c:v>0.67942583732057404</c:v>
                </c:pt>
                <c:pt idx="2273">
                  <c:v>0.67942583732057404</c:v>
                </c:pt>
                <c:pt idx="2274">
                  <c:v>0.68002392344497598</c:v>
                </c:pt>
                <c:pt idx="2275">
                  <c:v>0.68002392344497598</c:v>
                </c:pt>
                <c:pt idx="2276">
                  <c:v>0.68062200956937802</c:v>
                </c:pt>
                <c:pt idx="2277">
                  <c:v>0.68062200956937802</c:v>
                </c:pt>
                <c:pt idx="2278">
                  <c:v>0.68122009569377995</c:v>
                </c:pt>
                <c:pt idx="2279">
                  <c:v>0.68122009569377995</c:v>
                </c:pt>
                <c:pt idx="2280">
                  <c:v>0.68181818181818199</c:v>
                </c:pt>
                <c:pt idx="2281">
                  <c:v>0.68181818181818199</c:v>
                </c:pt>
                <c:pt idx="2282">
                  <c:v>0.68241626794258403</c:v>
                </c:pt>
                <c:pt idx="2283">
                  <c:v>0.68241626794258403</c:v>
                </c:pt>
                <c:pt idx="2284">
                  <c:v>0.68301435406698596</c:v>
                </c:pt>
                <c:pt idx="2285">
                  <c:v>0.68301435406698596</c:v>
                </c:pt>
                <c:pt idx="2286">
                  <c:v>0.683612440191388</c:v>
                </c:pt>
                <c:pt idx="2287">
                  <c:v>0.683612440191388</c:v>
                </c:pt>
                <c:pt idx="2288">
                  <c:v>0.68421052631579005</c:v>
                </c:pt>
                <c:pt idx="2289">
                  <c:v>0.68421052631579005</c:v>
                </c:pt>
                <c:pt idx="2290">
                  <c:v>0.68480861244019098</c:v>
                </c:pt>
                <c:pt idx="2291">
                  <c:v>0.68480861244019098</c:v>
                </c:pt>
                <c:pt idx="2292">
                  <c:v>0.68540669856459302</c:v>
                </c:pt>
                <c:pt idx="2293">
                  <c:v>0.68540669856459302</c:v>
                </c:pt>
                <c:pt idx="2294">
                  <c:v>0.68600478468899495</c:v>
                </c:pt>
                <c:pt idx="2295">
                  <c:v>0.68600478468899495</c:v>
                </c:pt>
                <c:pt idx="2296">
                  <c:v>0.68660287081339699</c:v>
                </c:pt>
                <c:pt idx="2297">
                  <c:v>0.68660287081339699</c:v>
                </c:pt>
                <c:pt idx="2298">
                  <c:v>0.68720095693779903</c:v>
                </c:pt>
                <c:pt idx="2299">
                  <c:v>0.68720095693779903</c:v>
                </c:pt>
                <c:pt idx="2300">
                  <c:v>0.68779904306220097</c:v>
                </c:pt>
                <c:pt idx="2301">
                  <c:v>0.68779904306220097</c:v>
                </c:pt>
                <c:pt idx="2302">
                  <c:v>0.68839712918660301</c:v>
                </c:pt>
                <c:pt idx="2303">
                  <c:v>0.68839712918660301</c:v>
                </c:pt>
                <c:pt idx="2304">
                  <c:v>0.68899521531100505</c:v>
                </c:pt>
                <c:pt idx="2305">
                  <c:v>0.68899521531100505</c:v>
                </c:pt>
                <c:pt idx="2306">
                  <c:v>0.68959330143540698</c:v>
                </c:pt>
                <c:pt idx="2307">
                  <c:v>0.68959330143540698</c:v>
                </c:pt>
                <c:pt idx="2308">
                  <c:v>0.69019138755980902</c:v>
                </c:pt>
                <c:pt idx="2309">
                  <c:v>0.69019138755980902</c:v>
                </c:pt>
                <c:pt idx="2310">
                  <c:v>0.69078947368421095</c:v>
                </c:pt>
                <c:pt idx="2311">
                  <c:v>0.69078947368421095</c:v>
                </c:pt>
                <c:pt idx="2312">
                  <c:v>0.691387559808612</c:v>
                </c:pt>
                <c:pt idx="2313">
                  <c:v>0.691387559808612</c:v>
                </c:pt>
                <c:pt idx="2314">
                  <c:v>0.69198564593301404</c:v>
                </c:pt>
                <c:pt idx="2315">
                  <c:v>0.69198564593301404</c:v>
                </c:pt>
                <c:pt idx="2316">
                  <c:v>0.69258373205741597</c:v>
                </c:pt>
                <c:pt idx="2317">
                  <c:v>0.69258373205741597</c:v>
                </c:pt>
                <c:pt idx="2318">
                  <c:v>0.69318181818181801</c:v>
                </c:pt>
                <c:pt idx="2319">
                  <c:v>0.69318181818181801</c:v>
                </c:pt>
                <c:pt idx="2320">
                  <c:v>0.69377990430622005</c:v>
                </c:pt>
                <c:pt idx="2321">
                  <c:v>0.69377990430622005</c:v>
                </c:pt>
                <c:pt idx="2322">
                  <c:v>0.69437799043062198</c:v>
                </c:pt>
                <c:pt idx="2323">
                  <c:v>0.69437799043062198</c:v>
                </c:pt>
                <c:pt idx="2324">
                  <c:v>0.69497607655502402</c:v>
                </c:pt>
                <c:pt idx="2325">
                  <c:v>0.69497607655502402</c:v>
                </c:pt>
                <c:pt idx="2326">
                  <c:v>0.69557416267942596</c:v>
                </c:pt>
                <c:pt idx="2327">
                  <c:v>0.69557416267942596</c:v>
                </c:pt>
                <c:pt idx="2328">
                  <c:v>0.696172248803828</c:v>
                </c:pt>
                <c:pt idx="2329">
                  <c:v>0.696172248803828</c:v>
                </c:pt>
                <c:pt idx="2330">
                  <c:v>0.69677033492823004</c:v>
                </c:pt>
                <c:pt idx="2331">
                  <c:v>0.69677033492823004</c:v>
                </c:pt>
                <c:pt idx="2332">
                  <c:v>0.69736842105263197</c:v>
                </c:pt>
                <c:pt idx="2333">
                  <c:v>0.69736842105263197</c:v>
                </c:pt>
                <c:pt idx="2334">
                  <c:v>0.69796650717703401</c:v>
                </c:pt>
                <c:pt idx="2335">
                  <c:v>0.69796650717703401</c:v>
                </c:pt>
                <c:pt idx="2336">
                  <c:v>0.69856459330143506</c:v>
                </c:pt>
                <c:pt idx="2337">
                  <c:v>0.69856459330143506</c:v>
                </c:pt>
                <c:pt idx="2338">
                  <c:v>0.69916267942583699</c:v>
                </c:pt>
                <c:pt idx="2339">
                  <c:v>0.69916267942583699</c:v>
                </c:pt>
                <c:pt idx="2340">
                  <c:v>0.69976076555023903</c:v>
                </c:pt>
                <c:pt idx="2341">
                  <c:v>0.69976076555023903</c:v>
                </c:pt>
                <c:pt idx="2342">
                  <c:v>0.70035885167464096</c:v>
                </c:pt>
                <c:pt idx="2343">
                  <c:v>0.70035885167464096</c:v>
                </c:pt>
                <c:pt idx="2344">
                  <c:v>0.700956937799043</c:v>
                </c:pt>
                <c:pt idx="2345">
                  <c:v>0.700956937799043</c:v>
                </c:pt>
                <c:pt idx="2346">
                  <c:v>0.70155502392344504</c:v>
                </c:pt>
                <c:pt idx="2347">
                  <c:v>0.70155502392344504</c:v>
                </c:pt>
                <c:pt idx="2348">
                  <c:v>0.70215311004784697</c:v>
                </c:pt>
                <c:pt idx="2349">
                  <c:v>0.70215311004784697</c:v>
                </c:pt>
                <c:pt idx="2350">
                  <c:v>0.70275119617224902</c:v>
                </c:pt>
                <c:pt idx="2351">
                  <c:v>0.70275119617224902</c:v>
                </c:pt>
                <c:pt idx="2352">
                  <c:v>0.70334928229665095</c:v>
                </c:pt>
                <c:pt idx="2353">
                  <c:v>0.70334928229665095</c:v>
                </c:pt>
                <c:pt idx="2354">
                  <c:v>0.70394736842105299</c:v>
                </c:pt>
                <c:pt idx="2355">
                  <c:v>0.70394736842105299</c:v>
                </c:pt>
                <c:pt idx="2356">
                  <c:v>0.70454545454545503</c:v>
                </c:pt>
                <c:pt idx="2357">
                  <c:v>0.70454545454545503</c:v>
                </c:pt>
                <c:pt idx="2358">
                  <c:v>0.70514354066985596</c:v>
                </c:pt>
                <c:pt idx="2359">
                  <c:v>0.70514354066985596</c:v>
                </c:pt>
                <c:pt idx="2360">
                  <c:v>0.705741626794258</c:v>
                </c:pt>
                <c:pt idx="2361">
                  <c:v>0.705741626794258</c:v>
                </c:pt>
                <c:pt idx="2362">
                  <c:v>0.70633971291866005</c:v>
                </c:pt>
                <c:pt idx="2363">
                  <c:v>0.70633971291866005</c:v>
                </c:pt>
                <c:pt idx="2364">
                  <c:v>0.70693779904306198</c:v>
                </c:pt>
                <c:pt idx="2365">
                  <c:v>0.70693779904306198</c:v>
                </c:pt>
                <c:pt idx="2366">
                  <c:v>0.70753588516746402</c:v>
                </c:pt>
                <c:pt idx="2367">
                  <c:v>0.70753588516746402</c:v>
                </c:pt>
                <c:pt idx="2368">
                  <c:v>0.70813397129186595</c:v>
                </c:pt>
                <c:pt idx="2369">
                  <c:v>0.70813397129186595</c:v>
                </c:pt>
                <c:pt idx="2370">
                  <c:v>0.70873205741626799</c:v>
                </c:pt>
                <c:pt idx="2371">
                  <c:v>0.70873205741626799</c:v>
                </c:pt>
                <c:pt idx="2372">
                  <c:v>0.70933014354067003</c:v>
                </c:pt>
                <c:pt idx="2373">
                  <c:v>0.70933014354067003</c:v>
                </c:pt>
                <c:pt idx="2374">
                  <c:v>0.70992822966507196</c:v>
                </c:pt>
                <c:pt idx="2375">
                  <c:v>0.70992822966507196</c:v>
                </c:pt>
                <c:pt idx="2376">
                  <c:v>0.71052631578947401</c:v>
                </c:pt>
                <c:pt idx="2377">
                  <c:v>0.71052631578947401</c:v>
                </c:pt>
                <c:pt idx="2378">
                  <c:v>0.71112440191387605</c:v>
                </c:pt>
                <c:pt idx="2379">
                  <c:v>0.71112440191387605</c:v>
                </c:pt>
                <c:pt idx="2380">
                  <c:v>0.71172248803827798</c:v>
                </c:pt>
                <c:pt idx="2381">
                  <c:v>0.71172248803827798</c:v>
                </c:pt>
                <c:pt idx="2382">
                  <c:v>0.71232057416268002</c:v>
                </c:pt>
                <c:pt idx="2383">
                  <c:v>0.71232057416268002</c:v>
                </c:pt>
                <c:pt idx="2384">
                  <c:v>0.71291866028708095</c:v>
                </c:pt>
                <c:pt idx="2385">
                  <c:v>0.71291866028708095</c:v>
                </c:pt>
                <c:pt idx="2386">
                  <c:v>0.71351674641148299</c:v>
                </c:pt>
                <c:pt idx="2387">
                  <c:v>0.71351674641148299</c:v>
                </c:pt>
                <c:pt idx="2388">
                  <c:v>0.71411483253588504</c:v>
                </c:pt>
                <c:pt idx="2389">
                  <c:v>0.71411483253588504</c:v>
                </c:pt>
                <c:pt idx="2390">
                  <c:v>0.71471291866028697</c:v>
                </c:pt>
                <c:pt idx="2391">
                  <c:v>0.71471291866028697</c:v>
                </c:pt>
                <c:pt idx="2392">
                  <c:v>0.71531100478468901</c:v>
                </c:pt>
                <c:pt idx="2393">
                  <c:v>0.71531100478468901</c:v>
                </c:pt>
                <c:pt idx="2394">
                  <c:v>0.71590909090909105</c:v>
                </c:pt>
                <c:pt idx="2395">
                  <c:v>0.71590909090909105</c:v>
                </c:pt>
                <c:pt idx="2396">
                  <c:v>0.71650717703349298</c:v>
                </c:pt>
                <c:pt idx="2397">
                  <c:v>0.71650717703349298</c:v>
                </c:pt>
                <c:pt idx="2398">
                  <c:v>0.71710526315789502</c:v>
                </c:pt>
                <c:pt idx="2399">
                  <c:v>0.71710526315789502</c:v>
                </c:pt>
                <c:pt idx="2400">
                  <c:v>0.71770334928229695</c:v>
                </c:pt>
                <c:pt idx="2401">
                  <c:v>0.71770334928229695</c:v>
                </c:pt>
                <c:pt idx="2402">
                  <c:v>0.718301435406699</c:v>
                </c:pt>
                <c:pt idx="2403">
                  <c:v>0.718301435406699</c:v>
                </c:pt>
                <c:pt idx="2404">
                  <c:v>0.71889952153110104</c:v>
                </c:pt>
                <c:pt idx="2405">
                  <c:v>0.71889952153110104</c:v>
                </c:pt>
                <c:pt idx="2406">
                  <c:v>0.71949760765550197</c:v>
                </c:pt>
                <c:pt idx="2407">
                  <c:v>0.71949760765550197</c:v>
                </c:pt>
                <c:pt idx="2408">
                  <c:v>0.72009569377990401</c:v>
                </c:pt>
                <c:pt idx="2409">
                  <c:v>0.72009569377990401</c:v>
                </c:pt>
                <c:pt idx="2410">
                  <c:v>0.72069377990430605</c:v>
                </c:pt>
                <c:pt idx="2411">
                  <c:v>0.72069377990430605</c:v>
                </c:pt>
                <c:pt idx="2412">
                  <c:v>0.72129186602870798</c:v>
                </c:pt>
                <c:pt idx="2413">
                  <c:v>0.72129186602870798</c:v>
                </c:pt>
                <c:pt idx="2414">
                  <c:v>0.72188995215311003</c:v>
                </c:pt>
                <c:pt idx="2415">
                  <c:v>0.72188995215311003</c:v>
                </c:pt>
                <c:pt idx="2416">
                  <c:v>0.72248803827751196</c:v>
                </c:pt>
                <c:pt idx="2417">
                  <c:v>0.72248803827751196</c:v>
                </c:pt>
                <c:pt idx="2418">
                  <c:v>0.723086124401914</c:v>
                </c:pt>
                <c:pt idx="2419">
                  <c:v>0.723086124401914</c:v>
                </c:pt>
                <c:pt idx="2420">
                  <c:v>0.72368421052631604</c:v>
                </c:pt>
                <c:pt idx="2421">
                  <c:v>0.72368421052631604</c:v>
                </c:pt>
                <c:pt idx="2422">
                  <c:v>0.72428229665071797</c:v>
                </c:pt>
                <c:pt idx="2423">
                  <c:v>0.72428229665071797</c:v>
                </c:pt>
                <c:pt idx="2424">
                  <c:v>0.72488038277512001</c:v>
                </c:pt>
                <c:pt idx="2425">
                  <c:v>0.72488038277512001</c:v>
                </c:pt>
                <c:pt idx="2426">
                  <c:v>0.72547846889952206</c:v>
                </c:pt>
                <c:pt idx="2427">
                  <c:v>0.72547846889952206</c:v>
                </c:pt>
                <c:pt idx="2428">
                  <c:v>0.72607655502392299</c:v>
                </c:pt>
                <c:pt idx="2429">
                  <c:v>0.72607655502392299</c:v>
                </c:pt>
                <c:pt idx="2430">
                  <c:v>0.72667464114832503</c:v>
                </c:pt>
                <c:pt idx="2431">
                  <c:v>0.72667464114832503</c:v>
                </c:pt>
                <c:pt idx="2432">
                  <c:v>0.72727272727272696</c:v>
                </c:pt>
                <c:pt idx="2433">
                  <c:v>0.72727272727272696</c:v>
                </c:pt>
                <c:pt idx="2434">
                  <c:v>0.727870813397129</c:v>
                </c:pt>
                <c:pt idx="2435">
                  <c:v>0.727870813397129</c:v>
                </c:pt>
                <c:pt idx="2436">
                  <c:v>0.72846889952153104</c:v>
                </c:pt>
                <c:pt idx="2437">
                  <c:v>0.72846889952153104</c:v>
                </c:pt>
                <c:pt idx="2438">
                  <c:v>0.72906698564593297</c:v>
                </c:pt>
                <c:pt idx="2439">
                  <c:v>0.72906698564593297</c:v>
                </c:pt>
                <c:pt idx="2440">
                  <c:v>0.72966507177033502</c:v>
                </c:pt>
                <c:pt idx="2441">
                  <c:v>0.72966507177033502</c:v>
                </c:pt>
                <c:pt idx="2442">
                  <c:v>0.73026315789473695</c:v>
                </c:pt>
                <c:pt idx="2443">
                  <c:v>0.73026315789473695</c:v>
                </c:pt>
                <c:pt idx="2444">
                  <c:v>0.73086124401913899</c:v>
                </c:pt>
                <c:pt idx="2445">
                  <c:v>0.73086124401913899</c:v>
                </c:pt>
                <c:pt idx="2446">
                  <c:v>0.73145933014354103</c:v>
                </c:pt>
                <c:pt idx="2447">
                  <c:v>0.73145933014354103</c:v>
                </c:pt>
                <c:pt idx="2448">
                  <c:v>0.73205741626794296</c:v>
                </c:pt>
                <c:pt idx="2449">
                  <c:v>0.73205741626794296</c:v>
                </c:pt>
                <c:pt idx="2450">
                  <c:v>0.732655502392344</c:v>
                </c:pt>
                <c:pt idx="2451">
                  <c:v>0.732655502392344</c:v>
                </c:pt>
                <c:pt idx="2452">
                  <c:v>0.73325358851674605</c:v>
                </c:pt>
                <c:pt idx="2453">
                  <c:v>0.73325358851674605</c:v>
                </c:pt>
                <c:pt idx="2454">
                  <c:v>0.73385167464114798</c:v>
                </c:pt>
                <c:pt idx="2455">
                  <c:v>0.73385167464114798</c:v>
                </c:pt>
                <c:pt idx="2456">
                  <c:v>0.73444976076555002</c:v>
                </c:pt>
                <c:pt idx="2457">
                  <c:v>0.73444976076555002</c:v>
                </c:pt>
                <c:pt idx="2458">
                  <c:v>0.73504784688995195</c:v>
                </c:pt>
                <c:pt idx="2459">
                  <c:v>0.73504784688995195</c:v>
                </c:pt>
                <c:pt idx="2460">
                  <c:v>0.73564593301435399</c:v>
                </c:pt>
                <c:pt idx="2461">
                  <c:v>0.73564593301435399</c:v>
                </c:pt>
                <c:pt idx="2462">
                  <c:v>0.73624401913875603</c:v>
                </c:pt>
                <c:pt idx="2463">
                  <c:v>0.73624401913875603</c:v>
                </c:pt>
                <c:pt idx="2464">
                  <c:v>0.73684210526315796</c:v>
                </c:pt>
                <c:pt idx="2465">
                  <c:v>0.73684210526315796</c:v>
                </c:pt>
                <c:pt idx="2466">
                  <c:v>0.73744019138756001</c:v>
                </c:pt>
                <c:pt idx="2467">
                  <c:v>0.73744019138756001</c:v>
                </c:pt>
                <c:pt idx="2468">
                  <c:v>0.73803827751196205</c:v>
                </c:pt>
                <c:pt idx="2469">
                  <c:v>0.73803827751196205</c:v>
                </c:pt>
                <c:pt idx="2470">
                  <c:v>0.73863636363636398</c:v>
                </c:pt>
                <c:pt idx="2471">
                  <c:v>0.73863636363636398</c:v>
                </c:pt>
                <c:pt idx="2472">
                  <c:v>0.73923444976076602</c:v>
                </c:pt>
                <c:pt idx="2473">
                  <c:v>0.73923444976076602</c:v>
                </c:pt>
                <c:pt idx="2474">
                  <c:v>0.73983253588516795</c:v>
                </c:pt>
                <c:pt idx="2475">
                  <c:v>0.73983253588516795</c:v>
                </c:pt>
                <c:pt idx="2476">
                  <c:v>0.74043062200956899</c:v>
                </c:pt>
                <c:pt idx="2477">
                  <c:v>0.74043062200956899</c:v>
                </c:pt>
                <c:pt idx="2478">
                  <c:v>0.74102870813397104</c:v>
                </c:pt>
                <c:pt idx="2479">
                  <c:v>0.74102870813397104</c:v>
                </c:pt>
                <c:pt idx="2480">
                  <c:v>0.74162679425837297</c:v>
                </c:pt>
                <c:pt idx="2481">
                  <c:v>0.74162679425837297</c:v>
                </c:pt>
                <c:pt idx="2482">
                  <c:v>0.74222488038277501</c:v>
                </c:pt>
                <c:pt idx="2483">
                  <c:v>0.74222488038277501</c:v>
                </c:pt>
                <c:pt idx="2484">
                  <c:v>0.74282296650717705</c:v>
                </c:pt>
                <c:pt idx="2485">
                  <c:v>0.74282296650717705</c:v>
                </c:pt>
                <c:pt idx="2486">
                  <c:v>0.74342105263157898</c:v>
                </c:pt>
                <c:pt idx="2487">
                  <c:v>0.74342105263157898</c:v>
                </c:pt>
                <c:pt idx="2488">
                  <c:v>0.74401913875598102</c:v>
                </c:pt>
                <c:pt idx="2489">
                  <c:v>0.74401913875598102</c:v>
                </c:pt>
                <c:pt idx="2490">
                  <c:v>0.74461722488038296</c:v>
                </c:pt>
                <c:pt idx="2491">
                  <c:v>0.74461722488038296</c:v>
                </c:pt>
                <c:pt idx="2492">
                  <c:v>0.745215311004785</c:v>
                </c:pt>
                <c:pt idx="2493">
                  <c:v>0.745215311004785</c:v>
                </c:pt>
                <c:pt idx="2494">
                  <c:v>0.74581339712918704</c:v>
                </c:pt>
                <c:pt idx="2495">
                  <c:v>0.74581339712918704</c:v>
                </c:pt>
                <c:pt idx="2496">
                  <c:v>0.74641148325358897</c:v>
                </c:pt>
                <c:pt idx="2497">
                  <c:v>0.74641148325358897</c:v>
                </c:pt>
                <c:pt idx="2498">
                  <c:v>0.74700956937799101</c:v>
                </c:pt>
                <c:pt idx="2499">
                  <c:v>0.74700956937799101</c:v>
                </c:pt>
                <c:pt idx="2500">
                  <c:v>0.74760765550239205</c:v>
                </c:pt>
                <c:pt idx="2501">
                  <c:v>0.74760765550239205</c:v>
                </c:pt>
                <c:pt idx="2502">
                  <c:v>0.74820574162679399</c:v>
                </c:pt>
                <c:pt idx="2503">
                  <c:v>0.74820574162679399</c:v>
                </c:pt>
                <c:pt idx="2504">
                  <c:v>0.74880382775119603</c:v>
                </c:pt>
                <c:pt idx="2505">
                  <c:v>0.74880382775119603</c:v>
                </c:pt>
                <c:pt idx="2506">
                  <c:v>0.74940191387559796</c:v>
                </c:pt>
                <c:pt idx="2507">
                  <c:v>0.74940191387559796</c:v>
                </c:pt>
                <c:pt idx="2508">
                  <c:v>0.75</c:v>
                </c:pt>
                <c:pt idx="2509">
                  <c:v>0.75</c:v>
                </c:pt>
                <c:pt idx="2510">
                  <c:v>0.75059808612440204</c:v>
                </c:pt>
                <c:pt idx="2511">
                  <c:v>0.75059808612440204</c:v>
                </c:pt>
                <c:pt idx="2512">
                  <c:v>0.75119617224880397</c:v>
                </c:pt>
                <c:pt idx="2513">
                  <c:v>0.75119617224880397</c:v>
                </c:pt>
                <c:pt idx="2514">
                  <c:v>0.75179425837320601</c:v>
                </c:pt>
                <c:pt idx="2515">
                  <c:v>0.75179425837320601</c:v>
                </c:pt>
                <c:pt idx="2516">
                  <c:v>0.75239234449760795</c:v>
                </c:pt>
                <c:pt idx="2517">
                  <c:v>0.75239234449760795</c:v>
                </c:pt>
                <c:pt idx="2518">
                  <c:v>0.75299043062200999</c:v>
                </c:pt>
                <c:pt idx="2519">
                  <c:v>0.75299043062200999</c:v>
                </c:pt>
                <c:pt idx="2520">
                  <c:v>0.75358851674641203</c:v>
                </c:pt>
                <c:pt idx="2521">
                  <c:v>0.75358851674641203</c:v>
                </c:pt>
                <c:pt idx="2522">
                  <c:v>0.75418660287081296</c:v>
                </c:pt>
                <c:pt idx="2523">
                  <c:v>0.75418660287081296</c:v>
                </c:pt>
                <c:pt idx="2524">
                  <c:v>0.754784688995215</c:v>
                </c:pt>
                <c:pt idx="2525">
                  <c:v>0.754784688995215</c:v>
                </c:pt>
                <c:pt idx="2526">
                  <c:v>0.75538277511961704</c:v>
                </c:pt>
                <c:pt idx="2527">
                  <c:v>0.75538277511961704</c:v>
                </c:pt>
                <c:pt idx="2528">
                  <c:v>0.75598086124401898</c:v>
                </c:pt>
                <c:pt idx="2529">
                  <c:v>0.75598086124401898</c:v>
                </c:pt>
                <c:pt idx="2530">
                  <c:v>0.75657894736842102</c:v>
                </c:pt>
                <c:pt idx="2531">
                  <c:v>0.75657894736842102</c:v>
                </c:pt>
                <c:pt idx="2532">
                  <c:v>0.75717703349282295</c:v>
                </c:pt>
                <c:pt idx="2533">
                  <c:v>0.75717703349282295</c:v>
                </c:pt>
                <c:pt idx="2534">
                  <c:v>0.75777511961722499</c:v>
                </c:pt>
                <c:pt idx="2535">
                  <c:v>0.75777511961722499</c:v>
                </c:pt>
                <c:pt idx="2536">
                  <c:v>0.75837320574162703</c:v>
                </c:pt>
                <c:pt idx="2537">
                  <c:v>0.75837320574162703</c:v>
                </c:pt>
                <c:pt idx="2538">
                  <c:v>0.75897129186602896</c:v>
                </c:pt>
                <c:pt idx="2539">
                  <c:v>0.75897129186602896</c:v>
                </c:pt>
                <c:pt idx="2540">
                  <c:v>0.75956937799043101</c:v>
                </c:pt>
                <c:pt idx="2541">
                  <c:v>0.75956937799043101</c:v>
                </c:pt>
                <c:pt idx="2542">
                  <c:v>0.76016746411483305</c:v>
                </c:pt>
                <c:pt idx="2543">
                  <c:v>0.76016746411483305</c:v>
                </c:pt>
                <c:pt idx="2544">
                  <c:v>0.76076555023923398</c:v>
                </c:pt>
                <c:pt idx="2545">
                  <c:v>0.76076555023923398</c:v>
                </c:pt>
                <c:pt idx="2546">
                  <c:v>0.76136363636363602</c:v>
                </c:pt>
                <c:pt idx="2547">
                  <c:v>0.76136363636363602</c:v>
                </c:pt>
                <c:pt idx="2548">
                  <c:v>0.76196172248803795</c:v>
                </c:pt>
                <c:pt idx="2549">
                  <c:v>0.76196172248803795</c:v>
                </c:pt>
                <c:pt idx="2550">
                  <c:v>0.76255980861243999</c:v>
                </c:pt>
                <c:pt idx="2551">
                  <c:v>0.76255980861243999</c:v>
                </c:pt>
                <c:pt idx="2552">
                  <c:v>0.76315789473684204</c:v>
                </c:pt>
                <c:pt idx="2553">
                  <c:v>0.76315789473684204</c:v>
                </c:pt>
                <c:pt idx="2554">
                  <c:v>0.76375598086124397</c:v>
                </c:pt>
                <c:pt idx="2555">
                  <c:v>0.76375598086124397</c:v>
                </c:pt>
                <c:pt idx="2556">
                  <c:v>0.76435406698564601</c:v>
                </c:pt>
                <c:pt idx="2557">
                  <c:v>0.76435406698564601</c:v>
                </c:pt>
                <c:pt idx="2558">
                  <c:v>0.76495215311004805</c:v>
                </c:pt>
                <c:pt idx="2559">
                  <c:v>0.76495215311004805</c:v>
                </c:pt>
                <c:pt idx="2560">
                  <c:v>0.76555023923444998</c:v>
                </c:pt>
                <c:pt idx="2561">
                  <c:v>0.76555023923444998</c:v>
                </c:pt>
                <c:pt idx="2562">
                  <c:v>0.76614832535885202</c:v>
                </c:pt>
                <c:pt idx="2563">
                  <c:v>0.76614832535885202</c:v>
                </c:pt>
                <c:pt idx="2564">
                  <c:v>0.76674641148325395</c:v>
                </c:pt>
                <c:pt idx="2565">
                  <c:v>0.76674641148325395</c:v>
                </c:pt>
                <c:pt idx="2566">
                  <c:v>0.767344497607656</c:v>
                </c:pt>
                <c:pt idx="2567">
                  <c:v>0.767344497607656</c:v>
                </c:pt>
                <c:pt idx="2568">
                  <c:v>0.76794258373205704</c:v>
                </c:pt>
                <c:pt idx="2569">
                  <c:v>0.76794258373205704</c:v>
                </c:pt>
                <c:pt idx="2570">
                  <c:v>0.76854066985645897</c:v>
                </c:pt>
                <c:pt idx="2571">
                  <c:v>0.76854066985645897</c:v>
                </c:pt>
                <c:pt idx="2572">
                  <c:v>0.76913875598086101</c:v>
                </c:pt>
                <c:pt idx="2573">
                  <c:v>0.76913875598086101</c:v>
                </c:pt>
                <c:pt idx="2574">
                  <c:v>0.76973684210526305</c:v>
                </c:pt>
                <c:pt idx="2575">
                  <c:v>0.76973684210526305</c:v>
                </c:pt>
                <c:pt idx="2576">
                  <c:v>0.77033492822966498</c:v>
                </c:pt>
                <c:pt idx="2577">
                  <c:v>0.77033492822966498</c:v>
                </c:pt>
                <c:pt idx="2578">
                  <c:v>0.77093301435406703</c:v>
                </c:pt>
                <c:pt idx="2579">
                  <c:v>0.77093301435406703</c:v>
                </c:pt>
                <c:pt idx="2580">
                  <c:v>0.77153110047846896</c:v>
                </c:pt>
                <c:pt idx="2581">
                  <c:v>0.77153110047846896</c:v>
                </c:pt>
                <c:pt idx="2582">
                  <c:v>0.772129186602871</c:v>
                </c:pt>
                <c:pt idx="2583">
                  <c:v>0.772129186602871</c:v>
                </c:pt>
                <c:pt idx="2584">
                  <c:v>0.77272727272727304</c:v>
                </c:pt>
                <c:pt idx="2585">
                  <c:v>0.77272727272727304</c:v>
                </c:pt>
                <c:pt idx="2586">
                  <c:v>0.77332535885167497</c:v>
                </c:pt>
                <c:pt idx="2587">
                  <c:v>0.77332535885167497</c:v>
                </c:pt>
                <c:pt idx="2588">
                  <c:v>0.77392344497607701</c:v>
                </c:pt>
                <c:pt idx="2589">
                  <c:v>0.77392344497607701</c:v>
                </c:pt>
                <c:pt idx="2590">
                  <c:v>0.77452153110047905</c:v>
                </c:pt>
                <c:pt idx="2591">
                  <c:v>0.77452153110047905</c:v>
                </c:pt>
                <c:pt idx="2592">
                  <c:v>0.77511961722487999</c:v>
                </c:pt>
                <c:pt idx="2593">
                  <c:v>0.77511961722487999</c:v>
                </c:pt>
                <c:pt idx="2594">
                  <c:v>0.77571770334928203</c:v>
                </c:pt>
                <c:pt idx="2595">
                  <c:v>0.77571770334928203</c:v>
                </c:pt>
                <c:pt idx="2596">
                  <c:v>0.77631578947368396</c:v>
                </c:pt>
                <c:pt idx="2597">
                  <c:v>0.77631578947368396</c:v>
                </c:pt>
                <c:pt idx="2598">
                  <c:v>0.776913875598086</c:v>
                </c:pt>
                <c:pt idx="2599">
                  <c:v>0.776913875598086</c:v>
                </c:pt>
                <c:pt idx="2600">
                  <c:v>0.77751196172248804</c:v>
                </c:pt>
                <c:pt idx="2601">
                  <c:v>0.77751196172248804</c:v>
                </c:pt>
                <c:pt idx="2602">
                  <c:v>0.77811004784688997</c:v>
                </c:pt>
                <c:pt idx="2603">
                  <c:v>0.77811004784688997</c:v>
                </c:pt>
                <c:pt idx="2604">
                  <c:v>0.77870813397129202</c:v>
                </c:pt>
                <c:pt idx="2605">
                  <c:v>0.77870813397129202</c:v>
                </c:pt>
                <c:pt idx="2606">
                  <c:v>0.77930622009569395</c:v>
                </c:pt>
                <c:pt idx="2607">
                  <c:v>0.77930622009569395</c:v>
                </c:pt>
                <c:pt idx="2608">
                  <c:v>0.77990430622009599</c:v>
                </c:pt>
                <c:pt idx="2609">
                  <c:v>0.77990430622009599</c:v>
                </c:pt>
                <c:pt idx="2610">
                  <c:v>0.78050239234449803</c:v>
                </c:pt>
                <c:pt idx="2611">
                  <c:v>0.78050239234449803</c:v>
                </c:pt>
                <c:pt idx="2612">
                  <c:v>0.78110047846889996</c:v>
                </c:pt>
                <c:pt idx="2613">
                  <c:v>0.78110047846889996</c:v>
                </c:pt>
                <c:pt idx="2614">
                  <c:v>0.781698564593301</c:v>
                </c:pt>
                <c:pt idx="2615">
                  <c:v>0.781698564593301</c:v>
                </c:pt>
                <c:pt idx="2616">
                  <c:v>0.78229665071770305</c:v>
                </c:pt>
                <c:pt idx="2617">
                  <c:v>0.78229665071770305</c:v>
                </c:pt>
                <c:pt idx="2618">
                  <c:v>0.78289473684210498</c:v>
                </c:pt>
                <c:pt idx="2619">
                  <c:v>0.78289473684210498</c:v>
                </c:pt>
                <c:pt idx="2620">
                  <c:v>0.78349282296650702</c:v>
                </c:pt>
                <c:pt idx="2621">
                  <c:v>0.78349282296650702</c:v>
                </c:pt>
                <c:pt idx="2622">
                  <c:v>0.78409090909090895</c:v>
                </c:pt>
                <c:pt idx="2623">
                  <c:v>0.78409090909090895</c:v>
                </c:pt>
                <c:pt idx="2624">
                  <c:v>0.78468899521531099</c:v>
                </c:pt>
                <c:pt idx="2625">
                  <c:v>0.78468899521531099</c:v>
                </c:pt>
                <c:pt idx="2626">
                  <c:v>0.78528708133971303</c:v>
                </c:pt>
                <c:pt idx="2627">
                  <c:v>0.78528708133971303</c:v>
                </c:pt>
                <c:pt idx="2628">
                  <c:v>0.78588516746411496</c:v>
                </c:pt>
                <c:pt idx="2629">
                  <c:v>0.78588516746411496</c:v>
                </c:pt>
                <c:pt idx="2630">
                  <c:v>0.78648325358851701</c:v>
                </c:pt>
                <c:pt idx="2631">
                  <c:v>0.78648325358851701</c:v>
                </c:pt>
                <c:pt idx="2632">
                  <c:v>0.78708133971291905</c:v>
                </c:pt>
                <c:pt idx="2633">
                  <c:v>0.78708133971291905</c:v>
                </c:pt>
                <c:pt idx="2634">
                  <c:v>0.78767942583732098</c:v>
                </c:pt>
                <c:pt idx="2635">
                  <c:v>0.78767942583732098</c:v>
                </c:pt>
                <c:pt idx="2636">
                  <c:v>0.78827751196172302</c:v>
                </c:pt>
                <c:pt idx="2637">
                  <c:v>0.78827751196172302</c:v>
                </c:pt>
                <c:pt idx="2638">
                  <c:v>0.78887559808612395</c:v>
                </c:pt>
                <c:pt idx="2639">
                  <c:v>0.78887559808612395</c:v>
                </c:pt>
                <c:pt idx="2640">
                  <c:v>0.78947368421052599</c:v>
                </c:pt>
                <c:pt idx="2641">
                  <c:v>0.78947368421052599</c:v>
                </c:pt>
                <c:pt idx="2642">
                  <c:v>0.79007177033492804</c:v>
                </c:pt>
                <c:pt idx="2643">
                  <c:v>0.79007177033492804</c:v>
                </c:pt>
                <c:pt idx="2644">
                  <c:v>0.79066985645932997</c:v>
                </c:pt>
                <c:pt idx="2645">
                  <c:v>0.79066985645932997</c:v>
                </c:pt>
                <c:pt idx="2646">
                  <c:v>0.79126794258373201</c:v>
                </c:pt>
                <c:pt idx="2647">
                  <c:v>0.79126794258373201</c:v>
                </c:pt>
                <c:pt idx="2648">
                  <c:v>0.79186602870813405</c:v>
                </c:pt>
                <c:pt idx="2649">
                  <c:v>0.79186602870813405</c:v>
                </c:pt>
                <c:pt idx="2650">
                  <c:v>0.79246411483253598</c:v>
                </c:pt>
                <c:pt idx="2651">
                  <c:v>0.79246411483253598</c:v>
                </c:pt>
                <c:pt idx="2652">
                  <c:v>0.79306220095693802</c:v>
                </c:pt>
                <c:pt idx="2653">
                  <c:v>0.79306220095693802</c:v>
                </c:pt>
                <c:pt idx="2654">
                  <c:v>0.79366028708133995</c:v>
                </c:pt>
                <c:pt idx="2655">
                  <c:v>0.79366028708133995</c:v>
                </c:pt>
                <c:pt idx="2656">
                  <c:v>0.794258373205742</c:v>
                </c:pt>
                <c:pt idx="2657">
                  <c:v>0.794258373205742</c:v>
                </c:pt>
                <c:pt idx="2658">
                  <c:v>0.79485645933014404</c:v>
                </c:pt>
                <c:pt idx="2659">
                  <c:v>0.79485645933014404</c:v>
                </c:pt>
                <c:pt idx="2660">
                  <c:v>0.79545454545454497</c:v>
                </c:pt>
                <c:pt idx="2661">
                  <c:v>0.79545454545454497</c:v>
                </c:pt>
                <c:pt idx="2662">
                  <c:v>0.79605263157894701</c:v>
                </c:pt>
                <c:pt idx="2663">
                  <c:v>0.79605263157894701</c:v>
                </c:pt>
                <c:pt idx="2664">
                  <c:v>0.79665071770334905</c:v>
                </c:pt>
                <c:pt idx="2665">
                  <c:v>0.79665071770334905</c:v>
                </c:pt>
                <c:pt idx="2666">
                  <c:v>0.79724880382775098</c:v>
                </c:pt>
                <c:pt idx="2667">
                  <c:v>0.79724880382775098</c:v>
                </c:pt>
                <c:pt idx="2668">
                  <c:v>0.79784688995215303</c:v>
                </c:pt>
                <c:pt idx="2669">
                  <c:v>0.79784688995215303</c:v>
                </c:pt>
                <c:pt idx="2670">
                  <c:v>0.79844497607655496</c:v>
                </c:pt>
                <c:pt idx="2671">
                  <c:v>0.79844497607655496</c:v>
                </c:pt>
                <c:pt idx="2672">
                  <c:v>0.799043062200957</c:v>
                </c:pt>
                <c:pt idx="2673">
                  <c:v>0.799043062200957</c:v>
                </c:pt>
                <c:pt idx="2674">
                  <c:v>0.79964114832535904</c:v>
                </c:pt>
                <c:pt idx="2675">
                  <c:v>0.79964114832535904</c:v>
                </c:pt>
                <c:pt idx="2676">
                  <c:v>0.80023923444976097</c:v>
                </c:pt>
                <c:pt idx="2677">
                  <c:v>0.80023923444976097</c:v>
                </c:pt>
                <c:pt idx="2678">
                  <c:v>0.80083732057416301</c:v>
                </c:pt>
                <c:pt idx="2679">
                  <c:v>0.80083732057416301</c:v>
                </c:pt>
                <c:pt idx="2680">
                  <c:v>0.80143540669856494</c:v>
                </c:pt>
                <c:pt idx="2681">
                  <c:v>0.80143540669856494</c:v>
                </c:pt>
                <c:pt idx="2682">
                  <c:v>0.80203349282296699</c:v>
                </c:pt>
                <c:pt idx="2683">
                  <c:v>0.80203349282296699</c:v>
                </c:pt>
                <c:pt idx="2684">
                  <c:v>0.80263157894736903</c:v>
                </c:pt>
                <c:pt idx="2685">
                  <c:v>0.80263157894736903</c:v>
                </c:pt>
                <c:pt idx="2686">
                  <c:v>0.80322966507176996</c:v>
                </c:pt>
                <c:pt idx="2687">
                  <c:v>0.80322966507176996</c:v>
                </c:pt>
                <c:pt idx="2688">
                  <c:v>0.803827751196172</c:v>
                </c:pt>
                <c:pt idx="2689">
                  <c:v>0.803827751196172</c:v>
                </c:pt>
                <c:pt idx="2690">
                  <c:v>0.80442583732057404</c:v>
                </c:pt>
                <c:pt idx="2691">
                  <c:v>0.80442583732057404</c:v>
                </c:pt>
                <c:pt idx="2692">
                  <c:v>0.80502392344497598</c:v>
                </c:pt>
                <c:pt idx="2693">
                  <c:v>0.80502392344497598</c:v>
                </c:pt>
                <c:pt idx="2694">
                  <c:v>0.80562200956937802</c:v>
                </c:pt>
                <c:pt idx="2695">
                  <c:v>0.80562200956937802</c:v>
                </c:pt>
                <c:pt idx="2696">
                  <c:v>0.80622009569377995</c:v>
                </c:pt>
                <c:pt idx="2697">
                  <c:v>0.80622009569377995</c:v>
                </c:pt>
                <c:pt idx="2698">
                  <c:v>0.80681818181818199</c:v>
                </c:pt>
                <c:pt idx="2699">
                  <c:v>0.80681818181818199</c:v>
                </c:pt>
                <c:pt idx="2700">
                  <c:v>0.80741626794258403</c:v>
                </c:pt>
                <c:pt idx="2701">
                  <c:v>0.80741626794258403</c:v>
                </c:pt>
                <c:pt idx="2702">
                  <c:v>0.80801435406698596</c:v>
                </c:pt>
                <c:pt idx="2703">
                  <c:v>0.80801435406698596</c:v>
                </c:pt>
                <c:pt idx="2704">
                  <c:v>0.808612440191388</c:v>
                </c:pt>
                <c:pt idx="2705">
                  <c:v>0.808612440191388</c:v>
                </c:pt>
                <c:pt idx="2706">
                  <c:v>0.80921052631579005</c:v>
                </c:pt>
                <c:pt idx="2707">
                  <c:v>0.80921052631579005</c:v>
                </c:pt>
                <c:pt idx="2708">
                  <c:v>0.80980861244019098</c:v>
                </c:pt>
                <c:pt idx="2709">
                  <c:v>0.80980861244019098</c:v>
                </c:pt>
                <c:pt idx="2710">
                  <c:v>0.81040669856459302</c:v>
                </c:pt>
                <c:pt idx="2711">
                  <c:v>0.81040669856459302</c:v>
                </c:pt>
                <c:pt idx="2712">
                  <c:v>0.81100478468899495</c:v>
                </c:pt>
                <c:pt idx="2713">
                  <c:v>0.81100478468899495</c:v>
                </c:pt>
                <c:pt idx="2714">
                  <c:v>0.81160287081339699</c:v>
                </c:pt>
                <c:pt idx="2715">
                  <c:v>0.81160287081339699</c:v>
                </c:pt>
                <c:pt idx="2716">
                  <c:v>0.81220095693779903</c:v>
                </c:pt>
                <c:pt idx="2717">
                  <c:v>0.81220095693779903</c:v>
                </c:pt>
                <c:pt idx="2718">
                  <c:v>0.81279904306220097</c:v>
                </c:pt>
                <c:pt idx="2719">
                  <c:v>0.81279904306220097</c:v>
                </c:pt>
                <c:pt idx="2720">
                  <c:v>0.81339712918660301</c:v>
                </c:pt>
                <c:pt idx="2721">
                  <c:v>0.81339712918660301</c:v>
                </c:pt>
                <c:pt idx="2722">
                  <c:v>0.81399521531100505</c:v>
                </c:pt>
                <c:pt idx="2723">
                  <c:v>0.81399521531100505</c:v>
                </c:pt>
                <c:pt idx="2724">
                  <c:v>0.81459330143540698</c:v>
                </c:pt>
                <c:pt idx="2725">
                  <c:v>0.81459330143540698</c:v>
                </c:pt>
                <c:pt idx="2726">
                  <c:v>0.81519138755980902</c:v>
                </c:pt>
                <c:pt idx="2727">
                  <c:v>0.81519138755980902</c:v>
                </c:pt>
                <c:pt idx="2728">
                  <c:v>0.81578947368421095</c:v>
                </c:pt>
                <c:pt idx="2729">
                  <c:v>0.81578947368421095</c:v>
                </c:pt>
                <c:pt idx="2730">
                  <c:v>0.816387559808612</c:v>
                </c:pt>
                <c:pt idx="2731">
                  <c:v>0.816387559808612</c:v>
                </c:pt>
                <c:pt idx="2732">
                  <c:v>0.81698564593301404</c:v>
                </c:pt>
                <c:pt idx="2733">
                  <c:v>0.81698564593301404</c:v>
                </c:pt>
                <c:pt idx="2734">
                  <c:v>0.81758373205741597</c:v>
                </c:pt>
                <c:pt idx="2735">
                  <c:v>0.81758373205741597</c:v>
                </c:pt>
                <c:pt idx="2736">
                  <c:v>0.81818181818181801</c:v>
                </c:pt>
                <c:pt idx="2737">
                  <c:v>0.81818181818181801</c:v>
                </c:pt>
                <c:pt idx="2738">
                  <c:v>0.81877990430622005</c:v>
                </c:pt>
                <c:pt idx="2739">
                  <c:v>0.81877990430622005</c:v>
                </c:pt>
                <c:pt idx="2740">
                  <c:v>0.81937799043062198</c:v>
                </c:pt>
                <c:pt idx="2741">
                  <c:v>0.81937799043062198</c:v>
                </c:pt>
                <c:pt idx="2742">
                  <c:v>0.81997607655502402</c:v>
                </c:pt>
                <c:pt idx="2743">
                  <c:v>0.81997607655502402</c:v>
                </c:pt>
                <c:pt idx="2744">
                  <c:v>0.82057416267942596</c:v>
                </c:pt>
                <c:pt idx="2745">
                  <c:v>0.82057416267942596</c:v>
                </c:pt>
                <c:pt idx="2746">
                  <c:v>0.821172248803828</c:v>
                </c:pt>
                <c:pt idx="2747">
                  <c:v>0.821172248803828</c:v>
                </c:pt>
                <c:pt idx="2748">
                  <c:v>0.82177033492823004</c:v>
                </c:pt>
                <c:pt idx="2749">
                  <c:v>0.82177033492823004</c:v>
                </c:pt>
                <c:pt idx="2750">
                  <c:v>0.82236842105263197</c:v>
                </c:pt>
                <c:pt idx="2751">
                  <c:v>0.82236842105263197</c:v>
                </c:pt>
                <c:pt idx="2752">
                  <c:v>0.82296650717703401</c:v>
                </c:pt>
                <c:pt idx="2753">
                  <c:v>0.82296650717703401</c:v>
                </c:pt>
                <c:pt idx="2754">
                  <c:v>0.82356459330143506</c:v>
                </c:pt>
                <c:pt idx="2755">
                  <c:v>0.82356459330143506</c:v>
                </c:pt>
                <c:pt idx="2756">
                  <c:v>0.82416267942583699</c:v>
                </c:pt>
                <c:pt idx="2757">
                  <c:v>0.82416267942583699</c:v>
                </c:pt>
                <c:pt idx="2758">
                  <c:v>0.82476076555023903</c:v>
                </c:pt>
                <c:pt idx="2759">
                  <c:v>0.82476076555023903</c:v>
                </c:pt>
                <c:pt idx="2760">
                  <c:v>0.82535885167464096</c:v>
                </c:pt>
                <c:pt idx="2761">
                  <c:v>0.82535885167464096</c:v>
                </c:pt>
                <c:pt idx="2762">
                  <c:v>0.825956937799043</c:v>
                </c:pt>
                <c:pt idx="2763">
                  <c:v>0.825956937799043</c:v>
                </c:pt>
                <c:pt idx="2764">
                  <c:v>0.82655502392344504</c:v>
                </c:pt>
                <c:pt idx="2765">
                  <c:v>0.82655502392344504</c:v>
                </c:pt>
                <c:pt idx="2766">
                  <c:v>0.82715311004784697</c:v>
                </c:pt>
                <c:pt idx="2767">
                  <c:v>0.82715311004784697</c:v>
                </c:pt>
                <c:pt idx="2768">
                  <c:v>0.82775119617224902</c:v>
                </c:pt>
                <c:pt idx="2769">
                  <c:v>0.82775119617224902</c:v>
                </c:pt>
                <c:pt idx="2770">
                  <c:v>0.82834928229665095</c:v>
                </c:pt>
                <c:pt idx="2771">
                  <c:v>0.82834928229665095</c:v>
                </c:pt>
                <c:pt idx="2772">
                  <c:v>0.82894736842105299</c:v>
                </c:pt>
                <c:pt idx="2773">
                  <c:v>0.82894736842105299</c:v>
                </c:pt>
                <c:pt idx="2774">
                  <c:v>0.82954545454545503</c:v>
                </c:pt>
                <c:pt idx="2775">
                  <c:v>0.82954545454545503</c:v>
                </c:pt>
                <c:pt idx="2776">
                  <c:v>0.83014354066985596</c:v>
                </c:pt>
                <c:pt idx="2777">
                  <c:v>0.83014354066985596</c:v>
                </c:pt>
                <c:pt idx="2778">
                  <c:v>0.830741626794258</c:v>
                </c:pt>
                <c:pt idx="2779">
                  <c:v>0.830741626794258</c:v>
                </c:pt>
                <c:pt idx="2780">
                  <c:v>0.83133971291866005</c:v>
                </c:pt>
                <c:pt idx="2781">
                  <c:v>0.83133971291866005</c:v>
                </c:pt>
                <c:pt idx="2782">
                  <c:v>0.83193779904306198</c:v>
                </c:pt>
                <c:pt idx="2783">
                  <c:v>0.83193779904306198</c:v>
                </c:pt>
                <c:pt idx="2784">
                  <c:v>0.83253588516746402</c:v>
                </c:pt>
                <c:pt idx="2785">
                  <c:v>0.83253588516746402</c:v>
                </c:pt>
                <c:pt idx="2786">
                  <c:v>0.83313397129186595</c:v>
                </c:pt>
                <c:pt idx="2787">
                  <c:v>0.83313397129186595</c:v>
                </c:pt>
                <c:pt idx="2788">
                  <c:v>0.83373205741626799</c:v>
                </c:pt>
                <c:pt idx="2789">
                  <c:v>0.83373205741626799</c:v>
                </c:pt>
                <c:pt idx="2790">
                  <c:v>0.83433014354067003</c:v>
                </c:pt>
                <c:pt idx="2791">
                  <c:v>0.83433014354067003</c:v>
                </c:pt>
                <c:pt idx="2792">
                  <c:v>0.83492822966507196</c:v>
                </c:pt>
                <c:pt idx="2793">
                  <c:v>0.83492822966507196</c:v>
                </c:pt>
                <c:pt idx="2794">
                  <c:v>0.83552631578947401</c:v>
                </c:pt>
                <c:pt idx="2795">
                  <c:v>0.83552631578947401</c:v>
                </c:pt>
                <c:pt idx="2796">
                  <c:v>0.83612440191387605</c:v>
                </c:pt>
                <c:pt idx="2797">
                  <c:v>0.83612440191387605</c:v>
                </c:pt>
                <c:pt idx="2798">
                  <c:v>0.83672248803827798</c:v>
                </c:pt>
                <c:pt idx="2799">
                  <c:v>0.83672248803827798</c:v>
                </c:pt>
                <c:pt idx="2800">
                  <c:v>0.83732057416268002</c:v>
                </c:pt>
                <c:pt idx="2801">
                  <c:v>0.83732057416268002</c:v>
                </c:pt>
                <c:pt idx="2802">
                  <c:v>0.83791866028708095</c:v>
                </c:pt>
                <c:pt idx="2803">
                  <c:v>0.83791866028708095</c:v>
                </c:pt>
                <c:pt idx="2804">
                  <c:v>0.83851674641148299</c:v>
                </c:pt>
                <c:pt idx="2805">
                  <c:v>0.83851674641148299</c:v>
                </c:pt>
                <c:pt idx="2806">
                  <c:v>0.83911483253588504</c:v>
                </c:pt>
                <c:pt idx="2807">
                  <c:v>0.83911483253588504</c:v>
                </c:pt>
                <c:pt idx="2808">
                  <c:v>0.83971291866028697</c:v>
                </c:pt>
                <c:pt idx="2809">
                  <c:v>0.83971291866028697</c:v>
                </c:pt>
                <c:pt idx="2810">
                  <c:v>0.84031100478468901</c:v>
                </c:pt>
                <c:pt idx="2811">
                  <c:v>0.84031100478468901</c:v>
                </c:pt>
                <c:pt idx="2812">
                  <c:v>0.84090909090909105</c:v>
                </c:pt>
                <c:pt idx="2813">
                  <c:v>0.84090909090909105</c:v>
                </c:pt>
                <c:pt idx="2814">
                  <c:v>0.84150717703349298</c:v>
                </c:pt>
                <c:pt idx="2815">
                  <c:v>0.84150717703349298</c:v>
                </c:pt>
                <c:pt idx="2816">
                  <c:v>0.84210526315789502</c:v>
                </c:pt>
                <c:pt idx="2817">
                  <c:v>0.84210526315789502</c:v>
                </c:pt>
                <c:pt idx="2818">
                  <c:v>0.84270334928229695</c:v>
                </c:pt>
                <c:pt idx="2819">
                  <c:v>0.84270334928229695</c:v>
                </c:pt>
                <c:pt idx="2820">
                  <c:v>0.843301435406699</c:v>
                </c:pt>
                <c:pt idx="2821">
                  <c:v>0.843301435406699</c:v>
                </c:pt>
                <c:pt idx="2822">
                  <c:v>0.84389952153110104</c:v>
                </c:pt>
                <c:pt idx="2823">
                  <c:v>0.84389952153110104</c:v>
                </c:pt>
                <c:pt idx="2824">
                  <c:v>0.84449760765550197</c:v>
                </c:pt>
                <c:pt idx="2825">
                  <c:v>0.84449760765550197</c:v>
                </c:pt>
                <c:pt idx="2826">
                  <c:v>0.84509569377990401</c:v>
                </c:pt>
                <c:pt idx="2827">
                  <c:v>0.84509569377990401</c:v>
                </c:pt>
                <c:pt idx="2828">
                  <c:v>0.84569377990430605</c:v>
                </c:pt>
                <c:pt idx="2829">
                  <c:v>0.84569377990430605</c:v>
                </c:pt>
                <c:pt idx="2830">
                  <c:v>0.84629186602870798</c:v>
                </c:pt>
                <c:pt idx="2831">
                  <c:v>0.84629186602870798</c:v>
                </c:pt>
                <c:pt idx="2832">
                  <c:v>0.84688995215311003</c:v>
                </c:pt>
                <c:pt idx="2833">
                  <c:v>0.84688995215311003</c:v>
                </c:pt>
                <c:pt idx="2834">
                  <c:v>0.84748803827751196</c:v>
                </c:pt>
                <c:pt idx="2835">
                  <c:v>0.84748803827751196</c:v>
                </c:pt>
                <c:pt idx="2836">
                  <c:v>0.848086124401914</c:v>
                </c:pt>
                <c:pt idx="2837">
                  <c:v>0.848086124401914</c:v>
                </c:pt>
                <c:pt idx="2838">
                  <c:v>0.84868421052631604</c:v>
                </c:pt>
                <c:pt idx="2839">
                  <c:v>0.84868421052631604</c:v>
                </c:pt>
                <c:pt idx="2840">
                  <c:v>0.84928229665071797</c:v>
                </c:pt>
                <c:pt idx="2841">
                  <c:v>0.84928229665071797</c:v>
                </c:pt>
                <c:pt idx="2842">
                  <c:v>0.84988038277512001</c:v>
                </c:pt>
                <c:pt idx="2843">
                  <c:v>0.84988038277512001</c:v>
                </c:pt>
                <c:pt idx="2844">
                  <c:v>0.85047846889952206</c:v>
                </c:pt>
                <c:pt idx="2845">
                  <c:v>0.85047846889952206</c:v>
                </c:pt>
                <c:pt idx="2846">
                  <c:v>0.85107655502392299</c:v>
                </c:pt>
                <c:pt idx="2847">
                  <c:v>0.85107655502392299</c:v>
                </c:pt>
                <c:pt idx="2848">
                  <c:v>0.85167464114832503</c:v>
                </c:pt>
                <c:pt idx="2849">
                  <c:v>0.85167464114832503</c:v>
                </c:pt>
                <c:pt idx="2850">
                  <c:v>0.85227272727272696</c:v>
                </c:pt>
                <c:pt idx="2851">
                  <c:v>0.85227272727272696</c:v>
                </c:pt>
                <c:pt idx="2852">
                  <c:v>0.852870813397129</c:v>
                </c:pt>
                <c:pt idx="2853">
                  <c:v>0.852870813397129</c:v>
                </c:pt>
                <c:pt idx="2854">
                  <c:v>0.85346889952153104</c:v>
                </c:pt>
                <c:pt idx="2855">
                  <c:v>0.85346889952153104</c:v>
                </c:pt>
                <c:pt idx="2856">
                  <c:v>0.85406698564593297</c:v>
                </c:pt>
                <c:pt idx="2857">
                  <c:v>0.85406698564593297</c:v>
                </c:pt>
                <c:pt idx="2858">
                  <c:v>0.85466507177033502</c:v>
                </c:pt>
                <c:pt idx="2859">
                  <c:v>0.85466507177033502</c:v>
                </c:pt>
                <c:pt idx="2860">
                  <c:v>0.85526315789473695</c:v>
                </c:pt>
                <c:pt idx="2861">
                  <c:v>0.85526315789473695</c:v>
                </c:pt>
                <c:pt idx="2862">
                  <c:v>0.85586124401913899</c:v>
                </c:pt>
                <c:pt idx="2863">
                  <c:v>0.85586124401913899</c:v>
                </c:pt>
                <c:pt idx="2864">
                  <c:v>0.85645933014354103</c:v>
                </c:pt>
                <c:pt idx="2865">
                  <c:v>0.85645933014354103</c:v>
                </c:pt>
                <c:pt idx="2866">
                  <c:v>0.85705741626794296</c:v>
                </c:pt>
                <c:pt idx="2867">
                  <c:v>0.85705741626794296</c:v>
                </c:pt>
                <c:pt idx="2868">
                  <c:v>0.857655502392344</c:v>
                </c:pt>
                <c:pt idx="2869">
                  <c:v>0.857655502392344</c:v>
                </c:pt>
                <c:pt idx="2870">
                  <c:v>0.85825358851674605</c:v>
                </c:pt>
                <c:pt idx="2871">
                  <c:v>0.85825358851674605</c:v>
                </c:pt>
                <c:pt idx="2872">
                  <c:v>0.85885167464114798</c:v>
                </c:pt>
                <c:pt idx="2873">
                  <c:v>0.85885167464114798</c:v>
                </c:pt>
                <c:pt idx="2874">
                  <c:v>0.85944976076555002</c:v>
                </c:pt>
                <c:pt idx="2875">
                  <c:v>0.85944976076555002</c:v>
                </c:pt>
                <c:pt idx="2876">
                  <c:v>0.86004784688995195</c:v>
                </c:pt>
                <c:pt idx="2877">
                  <c:v>0.86004784688995195</c:v>
                </c:pt>
                <c:pt idx="2878">
                  <c:v>0.86064593301435399</c:v>
                </c:pt>
                <c:pt idx="2879">
                  <c:v>0.86064593301435399</c:v>
                </c:pt>
                <c:pt idx="2880">
                  <c:v>0.86124401913875603</c:v>
                </c:pt>
                <c:pt idx="2881">
                  <c:v>0.86124401913875603</c:v>
                </c:pt>
                <c:pt idx="2882">
                  <c:v>0.86184210526315796</c:v>
                </c:pt>
                <c:pt idx="2883">
                  <c:v>0.86184210526315796</c:v>
                </c:pt>
                <c:pt idx="2884">
                  <c:v>0.86244019138756001</c:v>
                </c:pt>
                <c:pt idx="2885">
                  <c:v>0.86244019138756001</c:v>
                </c:pt>
                <c:pt idx="2886">
                  <c:v>0.86303827751196205</c:v>
                </c:pt>
                <c:pt idx="2887">
                  <c:v>0.86303827751196205</c:v>
                </c:pt>
                <c:pt idx="2888">
                  <c:v>0.86363636363636398</c:v>
                </c:pt>
                <c:pt idx="2889">
                  <c:v>0.86363636363636398</c:v>
                </c:pt>
                <c:pt idx="2890">
                  <c:v>0.86423444976076602</c:v>
                </c:pt>
                <c:pt idx="2891">
                  <c:v>0.86423444976076602</c:v>
                </c:pt>
                <c:pt idx="2892">
                  <c:v>0.86483253588516795</c:v>
                </c:pt>
                <c:pt idx="2893">
                  <c:v>0.86483253588516795</c:v>
                </c:pt>
                <c:pt idx="2894">
                  <c:v>0.86543062200956899</c:v>
                </c:pt>
                <c:pt idx="2895">
                  <c:v>0.86543062200956899</c:v>
                </c:pt>
                <c:pt idx="2896">
                  <c:v>0.86602870813397104</c:v>
                </c:pt>
                <c:pt idx="2897">
                  <c:v>0.86602870813397104</c:v>
                </c:pt>
                <c:pt idx="2898">
                  <c:v>0.86662679425837297</c:v>
                </c:pt>
                <c:pt idx="2899">
                  <c:v>0.86662679425837297</c:v>
                </c:pt>
                <c:pt idx="2900">
                  <c:v>0.86722488038277501</c:v>
                </c:pt>
                <c:pt idx="2901">
                  <c:v>0.86722488038277501</c:v>
                </c:pt>
                <c:pt idx="2902">
                  <c:v>0.86782296650717705</c:v>
                </c:pt>
                <c:pt idx="2903">
                  <c:v>0.86782296650717705</c:v>
                </c:pt>
                <c:pt idx="2904">
                  <c:v>0.86842105263157898</c:v>
                </c:pt>
                <c:pt idx="2905">
                  <c:v>0.86842105263157898</c:v>
                </c:pt>
                <c:pt idx="2906">
                  <c:v>0.86901913875598102</c:v>
                </c:pt>
                <c:pt idx="2907">
                  <c:v>0.86901913875598102</c:v>
                </c:pt>
                <c:pt idx="2908">
                  <c:v>0.86961722488038296</c:v>
                </c:pt>
                <c:pt idx="2909">
                  <c:v>0.86961722488038296</c:v>
                </c:pt>
                <c:pt idx="2910">
                  <c:v>0.870215311004785</c:v>
                </c:pt>
                <c:pt idx="2911">
                  <c:v>0.870215311004785</c:v>
                </c:pt>
                <c:pt idx="2912">
                  <c:v>0.87081339712918704</c:v>
                </c:pt>
                <c:pt idx="2913">
                  <c:v>0.87081339712918704</c:v>
                </c:pt>
                <c:pt idx="2914">
                  <c:v>0.87141148325358897</c:v>
                </c:pt>
                <c:pt idx="2915">
                  <c:v>0.87141148325358897</c:v>
                </c:pt>
                <c:pt idx="2916">
                  <c:v>0.87200956937799101</c:v>
                </c:pt>
                <c:pt idx="2917">
                  <c:v>0.87200956937799101</c:v>
                </c:pt>
                <c:pt idx="2918">
                  <c:v>0.87260765550239205</c:v>
                </c:pt>
                <c:pt idx="2919">
                  <c:v>0.87260765550239205</c:v>
                </c:pt>
                <c:pt idx="2920">
                  <c:v>0.87320574162679399</c:v>
                </c:pt>
                <c:pt idx="2921">
                  <c:v>0.87320574162679399</c:v>
                </c:pt>
                <c:pt idx="2922">
                  <c:v>0.87380382775119603</c:v>
                </c:pt>
                <c:pt idx="2923">
                  <c:v>0.87380382775119603</c:v>
                </c:pt>
                <c:pt idx="2924">
                  <c:v>0.87440191387559796</c:v>
                </c:pt>
                <c:pt idx="2925">
                  <c:v>0.87440191387559796</c:v>
                </c:pt>
                <c:pt idx="2926">
                  <c:v>0.875</c:v>
                </c:pt>
                <c:pt idx="2927">
                  <c:v>0.875</c:v>
                </c:pt>
                <c:pt idx="2928">
                  <c:v>0.87559808612440204</c:v>
                </c:pt>
                <c:pt idx="2929">
                  <c:v>0.87559808612440204</c:v>
                </c:pt>
                <c:pt idx="2930">
                  <c:v>0.87619617224880397</c:v>
                </c:pt>
                <c:pt idx="2931">
                  <c:v>0.87619617224880397</c:v>
                </c:pt>
                <c:pt idx="2932">
                  <c:v>0.87679425837320601</c:v>
                </c:pt>
                <c:pt idx="2933">
                  <c:v>0.87679425837320601</c:v>
                </c:pt>
                <c:pt idx="2934">
                  <c:v>0.87739234449760795</c:v>
                </c:pt>
                <c:pt idx="2935">
                  <c:v>0.87739234449760795</c:v>
                </c:pt>
                <c:pt idx="2936">
                  <c:v>0.87799043062200999</c:v>
                </c:pt>
                <c:pt idx="2937">
                  <c:v>0.87799043062200999</c:v>
                </c:pt>
                <c:pt idx="2938">
                  <c:v>0.87858851674641203</c:v>
                </c:pt>
                <c:pt idx="2939">
                  <c:v>0.87858851674641203</c:v>
                </c:pt>
                <c:pt idx="2940">
                  <c:v>0.87918660287081296</c:v>
                </c:pt>
                <c:pt idx="2941">
                  <c:v>0.87918660287081296</c:v>
                </c:pt>
                <c:pt idx="2942">
                  <c:v>0.879784688995215</c:v>
                </c:pt>
                <c:pt idx="2943">
                  <c:v>0.879784688995215</c:v>
                </c:pt>
                <c:pt idx="2944">
                  <c:v>0.88038277511961704</c:v>
                </c:pt>
                <c:pt idx="2945">
                  <c:v>0.88038277511961704</c:v>
                </c:pt>
                <c:pt idx="2946">
                  <c:v>0.88098086124401898</c:v>
                </c:pt>
                <c:pt idx="2947">
                  <c:v>0.88098086124401898</c:v>
                </c:pt>
                <c:pt idx="2948">
                  <c:v>0.88157894736842102</c:v>
                </c:pt>
                <c:pt idx="2949">
                  <c:v>0.88157894736842102</c:v>
                </c:pt>
                <c:pt idx="2950">
                  <c:v>0.88217703349282295</c:v>
                </c:pt>
                <c:pt idx="2951">
                  <c:v>0.88217703349282295</c:v>
                </c:pt>
                <c:pt idx="2952">
                  <c:v>0.88277511961722499</c:v>
                </c:pt>
                <c:pt idx="2953">
                  <c:v>0.88277511961722499</c:v>
                </c:pt>
                <c:pt idx="2954">
                  <c:v>0.88337320574162703</c:v>
                </c:pt>
                <c:pt idx="2955">
                  <c:v>0.88337320574162703</c:v>
                </c:pt>
                <c:pt idx="2956">
                  <c:v>0.88397129186602896</c:v>
                </c:pt>
                <c:pt idx="2957">
                  <c:v>0.88397129186602896</c:v>
                </c:pt>
                <c:pt idx="2958">
                  <c:v>0.88456937799043101</c:v>
                </c:pt>
                <c:pt idx="2959">
                  <c:v>0.88456937799043101</c:v>
                </c:pt>
                <c:pt idx="2960">
                  <c:v>0.88516746411483305</c:v>
                </c:pt>
                <c:pt idx="2961">
                  <c:v>0.88516746411483305</c:v>
                </c:pt>
                <c:pt idx="2962">
                  <c:v>0.88576555023923398</c:v>
                </c:pt>
                <c:pt idx="2963">
                  <c:v>0.88576555023923398</c:v>
                </c:pt>
                <c:pt idx="2964">
                  <c:v>0.88636363636363602</c:v>
                </c:pt>
                <c:pt idx="2965">
                  <c:v>0.88636363636363602</c:v>
                </c:pt>
                <c:pt idx="2966">
                  <c:v>0.88696172248803795</c:v>
                </c:pt>
                <c:pt idx="2967">
                  <c:v>0.88696172248803795</c:v>
                </c:pt>
                <c:pt idx="2968">
                  <c:v>0.88755980861243999</c:v>
                </c:pt>
                <c:pt idx="2969">
                  <c:v>0.88755980861243999</c:v>
                </c:pt>
                <c:pt idx="2970">
                  <c:v>0.88815789473684204</c:v>
                </c:pt>
                <c:pt idx="2971">
                  <c:v>0.88815789473684204</c:v>
                </c:pt>
                <c:pt idx="2972">
                  <c:v>0.88875598086124397</c:v>
                </c:pt>
                <c:pt idx="2973">
                  <c:v>0.88875598086124397</c:v>
                </c:pt>
                <c:pt idx="2974">
                  <c:v>0.88935406698564601</c:v>
                </c:pt>
                <c:pt idx="2975">
                  <c:v>0.88935406698564601</c:v>
                </c:pt>
                <c:pt idx="2976">
                  <c:v>0.88995215311004805</c:v>
                </c:pt>
                <c:pt idx="2977">
                  <c:v>0.88995215311004805</c:v>
                </c:pt>
                <c:pt idx="2978">
                  <c:v>0.89055023923444998</c:v>
                </c:pt>
                <c:pt idx="2979">
                  <c:v>0.89055023923444998</c:v>
                </c:pt>
                <c:pt idx="2980">
                  <c:v>0.89114832535885202</c:v>
                </c:pt>
                <c:pt idx="2981">
                  <c:v>0.89114832535885202</c:v>
                </c:pt>
                <c:pt idx="2982">
                  <c:v>0.89174641148325395</c:v>
                </c:pt>
                <c:pt idx="2983">
                  <c:v>0.89174641148325395</c:v>
                </c:pt>
                <c:pt idx="2984">
                  <c:v>0.892344497607656</c:v>
                </c:pt>
                <c:pt idx="2985">
                  <c:v>0.892344497607656</c:v>
                </c:pt>
                <c:pt idx="2986">
                  <c:v>0.89294258373205704</c:v>
                </c:pt>
                <c:pt idx="2987">
                  <c:v>0.89294258373205704</c:v>
                </c:pt>
                <c:pt idx="2988">
                  <c:v>0.89354066985645897</c:v>
                </c:pt>
                <c:pt idx="2989">
                  <c:v>0.89354066985645897</c:v>
                </c:pt>
                <c:pt idx="2990">
                  <c:v>0.89413875598086101</c:v>
                </c:pt>
                <c:pt idx="2991">
                  <c:v>0.89413875598086101</c:v>
                </c:pt>
                <c:pt idx="2992">
                  <c:v>0.89473684210526305</c:v>
                </c:pt>
                <c:pt idx="2993">
                  <c:v>0.89473684210526305</c:v>
                </c:pt>
                <c:pt idx="2994">
                  <c:v>0.89533492822966498</c:v>
                </c:pt>
                <c:pt idx="2995">
                  <c:v>0.89533492822966498</c:v>
                </c:pt>
                <c:pt idx="2996">
                  <c:v>0.89593301435406703</c:v>
                </c:pt>
                <c:pt idx="2997">
                  <c:v>0.89593301435406703</c:v>
                </c:pt>
                <c:pt idx="2998">
                  <c:v>0.89653110047846896</c:v>
                </c:pt>
                <c:pt idx="2999">
                  <c:v>0.89653110047846896</c:v>
                </c:pt>
                <c:pt idx="3000">
                  <c:v>0.897129186602871</c:v>
                </c:pt>
                <c:pt idx="3001">
                  <c:v>0.897129186602871</c:v>
                </c:pt>
                <c:pt idx="3002">
                  <c:v>0.89772727272727304</c:v>
                </c:pt>
                <c:pt idx="3003">
                  <c:v>0.89772727272727304</c:v>
                </c:pt>
                <c:pt idx="3004">
                  <c:v>0.89832535885167497</c:v>
                </c:pt>
                <c:pt idx="3005">
                  <c:v>0.89832535885167497</c:v>
                </c:pt>
                <c:pt idx="3006">
                  <c:v>0.89892344497607701</c:v>
                </c:pt>
                <c:pt idx="3007">
                  <c:v>0.89892344497607701</c:v>
                </c:pt>
                <c:pt idx="3008">
                  <c:v>0.89952153110047905</c:v>
                </c:pt>
                <c:pt idx="3009">
                  <c:v>0.89952153110047905</c:v>
                </c:pt>
                <c:pt idx="3010">
                  <c:v>0.90011961722487999</c:v>
                </c:pt>
                <c:pt idx="3011">
                  <c:v>0.90011961722487999</c:v>
                </c:pt>
                <c:pt idx="3012">
                  <c:v>0.90071770334928203</c:v>
                </c:pt>
                <c:pt idx="3013">
                  <c:v>0.90071770334928203</c:v>
                </c:pt>
                <c:pt idx="3014">
                  <c:v>0.90131578947368396</c:v>
                </c:pt>
                <c:pt idx="3015">
                  <c:v>0.90131578947368396</c:v>
                </c:pt>
                <c:pt idx="3016">
                  <c:v>0.901913875598086</c:v>
                </c:pt>
                <c:pt idx="3017">
                  <c:v>0.901913875598086</c:v>
                </c:pt>
                <c:pt idx="3018">
                  <c:v>0.90251196172248804</c:v>
                </c:pt>
                <c:pt idx="3019">
                  <c:v>0.90251196172248804</c:v>
                </c:pt>
                <c:pt idx="3020">
                  <c:v>0.90311004784688997</c:v>
                </c:pt>
                <c:pt idx="3021">
                  <c:v>0.90311004784688997</c:v>
                </c:pt>
                <c:pt idx="3022">
                  <c:v>0.90370813397129202</c:v>
                </c:pt>
                <c:pt idx="3023">
                  <c:v>0.90370813397129202</c:v>
                </c:pt>
                <c:pt idx="3024">
                  <c:v>0.90430622009569395</c:v>
                </c:pt>
                <c:pt idx="3025">
                  <c:v>0.90430622009569395</c:v>
                </c:pt>
                <c:pt idx="3026">
                  <c:v>0.90490430622009599</c:v>
                </c:pt>
                <c:pt idx="3027">
                  <c:v>0.90490430622009599</c:v>
                </c:pt>
                <c:pt idx="3028">
                  <c:v>0.90550239234449803</c:v>
                </c:pt>
                <c:pt idx="3029">
                  <c:v>0.90550239234449803</c:v>
                </c:pt>
                <c:pt idx="3030">
                  <c:v>0.90610047846889996</c:v>
                </c:pt>
                <c:pt idx="3031">
                  <c:v>0.90610047846889996</c:v>
                </c:pt>
                <c:pt idx="3032">
                  <c:v>0.906698564593301</c:v>
                </c:pt>
                <c:pt idx="3033">
                  <c:v>0.906698564593301</c:v>
                </c:pt>
                <c:pt idx="3034">
                  <c:v>0.90729665071770305</c:v>
                </c:pt>
                <c:pt idx="3035">
                  <c:v>0.90729665071770305</c:v>
                </c:pt>
                <c:pt idx="3036">
                  <c:v>0.90789473684210498</c:v>
                </c:pt>
                <c:pt idx="3037">
                  <c:v>0.90789473684210498</c:v>
                </c:pt>
                <c:pt idx="3038">
                  <c:v>0.90849282296650702</c:v>
                </c:pt>
                <c:pt idx="3039">
                  <c:v>0.90849282296650702</c:v>
                </c:pt>
                <c:pt idx="3040">
                  <c:v>0.90909090909090895</c:v>
                </c:pt>
                <c:pt idx="3041">
                  <c:v>0.90909090909090895</c:v>
                </c:pt>
                <c:pt idx="3042">
                  <c:v>0.90968899521531099</c:v>
                </c:pt>
                <c:pt idx="3043">
                  <c:v>0.90968899521531099</c:v>
                </c:pt>
                <c:pt idx="3044">
                  <c:v>0.91028708133971303</c:v>
                </c:pt>
                <c:pt idx="3045">
                  <c:v>0.91028708133971303</c:v>
                </c:pt>
                <c:pt idx="3046">
                  <c:v>0.91088516746411496</c:v>
                </c:pt>
                <c:pt idx="3047">
                  <c:v>0.91088516746411496</c:v>
                </c:pt>
                <c:pt idx="3048">
                  <c:v>0.91148325358851701</c:v>
                </c:pt>
                <c:pt idx="3049">
                  <c:v>0.91148325358851701</c:v>
                </c:pt>
                <c:pt idx="3050">
                  <c:v>0.91208133971291905</c:v>
                </c:pt>
                <c:pt idx="3051">
                  <c:v>0.91208133971291905</c:v>
                </c:pt>
                <c:pt idx="3052">
                  <c:v>0.91267942583732098</c:v>
                </c:pt>
                <c:pt idx="3053">
                  <c:v>0.91267942583732098</c:v>
                </c:pt>
                <c:pt idx="3054">
                  <c:v>0.91327751196172302</c:v>
                </c:pt>
                <c:pt idx="3055">
                  <c:v>0.91327751196172302</c:v>
                </c:pt>
                <c:pt idx="3056">
                  <c:v>0.91387559808612395</c:v>
                </c:pt>
                <c:pt idx="3057">
                  <c:v>0.91387559808612395</c:v>
                </c:pt>
                <c:pt idx="3058">
                  <c:v>0.91447368421052599</c:v>
                </c:pt>
                <c:pt idx="3059">
                  <c:v>0.91447368421052599</c:v>
                </c:pt>
                <c:pt idx="3060">
                  <c:v>0.91507177033492804</c:v>
                </c:pt>
                <c:pt idx="3061">
                  <c:v>0.91507177033492804</c:v>
                </c:pt>
                <c:pt idx="3062">
                  <c:v>0.91566985645932997</c:v>
                </c:pt>
                <c:pt idx="3063">
                  <c:v>0.91566985645932997</c:v>
                </c:pt>
                <c:pt idx="3064">
                  <c:v>0.91626794258373201</c:v>
                </c:pt>
                <c:pt idx="3065">
                  <c:v>0.91626794258373201</c:v>
                </c:pt>
                <c:pt idx="3066">
                  <c:v>0.91686602870813405</c:v>
                </c:pt>
                <c:pt idx="3067">
                  <c:v>0.91686602870813405</c:v>
                </c:pt>
                <c:pt idx="3068">
                  <c:v>0.91746411483253598</c:v>
                </c:pt>
                <c:pt idx="3069">
                  <c:v>0.91746411483253598</c:v>
                </c:pt>
                <c:pt idx="3070">
                  <c:v>0.91806220095693802</c:v>
                </c:pt>
                <c:pt idx="3071">
                  <c:v>0.91806220095693802</c:v>
                </c:pt>
                <c:pt idx="3072">
                  <c:v>0.91866028708133995</c:v>
                </c:pt>
                <c:pt idx="3073">
                  <c:v>0.91866028708133995</c:v>
                </c:pt>
                <c:pt idx="3074">
                  <c:v>0.919258373205742</c:v>
                </c:pt>
                <c:pt idx="3075">
                  <c:v>0.919258373205742</c:v>
                </c:pt>
                <c:pt idx="3076">
                  <c:v>0.91985645933014404</c:v>
                </c:pt>
                <c:pt idx="3077">
                  <c:v>0.91985645933014404</c:v>
                </c:pt>
                <c:pt idx="3078">
                  <c:v>0.92045454545454497</c:v>
                </c:pt>
                <c:pt idx="3079">
                  <c:v>0.92045454545454497</c:v>
                </c:pt>
                <c:pt idx="3080">
                  <c:v>0.92105263157894701</c:v>
                </c:pt>
                <c:pt idx="3081">
                  <c:v>0.92105263157894701</c:v>
                </c:pt>
                <c:pt idx="3082">
                  <c:v>0.92165071770334905</c:v>
                </c:pt>
                <c:pt idx="3083">
                  <c:v>0.92165071770334905</c:v>
                </c:pt>
                <c:pt idx="3084">
                  <c:v>0.92224880382775098</c:v>
                </c:pt>
                <c:pt idx="3085">
                  <c:v>0.92224880382775098</c:v>
                </c:pt>
                <c:pt idx="3086">
                  <c:v>0.92284688995215303</c:v>
                </c:pt>
                <c:pt idx="3087">
                  <c:v>0.92284688995215303</c:v>
                </c:pt>
                <c:pt idx="3088">
                  <c:v>0.92344497607655496</c:v>
                </c:pt>
                <c:pt idx="3089">
                  <c:v>0.92344497607655496</c:v>
                </c:pt>
                <c:pt idx="3090">
                  <c:v>0.924043062200957</c:v>
                </c:pt>
                <c:pt idx="3091">
                  <c:v>0.924043062200957</c:v>
                </c:pt>
                <c:pt idx="3092">
                  <c:v>0.92464114832535904</c:v>
                </c:pt>
                <c:pt idx="3093">
                  <c:v>0.92464114832535904</c:v>
                </c:pt>
                <c:pt idx="3094">
                  <c:v>0.92523923444976097</c:v>
                </c:pt>
                <c:pt idx="3095">
                  <c:v>0.92523923444976097</c:v>
                </c:pt>
                <c:pt idx="3096">
                  <c:v>0.92583732057416301</c:v>
                </c:pt>
                <c:pt idx="3097">
                  <c:v>0.92583732057416301</c:v>
                </c:pt>
                <c:pt idx="3098">
                  <c:v>0.92643540669856494</c:v>
                </c:pt>
                <c:pt idx="3099">
                  <c:v>0.92643540669856494</c:v>
                </c:pt>
                <c:pt idx="3100">
                  <c:v>0.92703349282296699</c:v>
                </c:pt>
                <c:pt idx="3101">
                  <c:v>0.92703349282296699</c:v>
                </c:pt>
                <c:pt idx="3102">
                  <c:v>0.92763157894736903</c:v>
                </c:pt>
                <c:pt idx="3103">
                  <c:v>0.92763157894736903</c:v>
                </c:pt>
                <c:pt idx="3104">
                  <c:v>0.92822966507176996</c:v>
                </c:pt>
                <c:pt idx="3105">
                  <c:v>0.92822966507176996</c:v>
                </c:pt>
                <c:pt idx="3106">
                  <c:v>0.928827751196172</c:v>
                </c:pt>
                <c:pt idx="3107">
                  <c:v>0.928827751196172</c:v>
                </c:pt>
                <c:pt idx="3108">
                  <c:v>0.92942583732057404</c:v>
                </c:pt>
                <c:pt idx="3109">
                  <c:v>0.92942583732057404</c:v>
                </c:pt>
                <c:pt idx="3110">
                  <c:v>0.93002392344497598</c:v>
                </c:pt>
                <c:pt idx="3111">
                  <c:v>0.93002392344497598</c:v>
                </c:pt>
                <c:pt idx="3112">
                  <c:v>0.93062200956937802</c:v>
                </c:pt>
                <c:pt idx="3113">
                  <c:v>0.93062200956937802</c:v>
                </c:pt>
                <c:pt idx="3114">
                  <c:v>0.93122009569377995</c:v>
                </c:pt>
                <c:pt idx="3115">
                  <c:v>0.93122009569377995</c:v>
                </c:pt>
                <c:pt idx="3116">
                  <c:v>0.93181818181818199</c:v>
                </c:pt>
                <c:pt idx="3117">
                  <c:v>0.93181818181818199</c:v>
                </c:pt>
                <c:pt idx="3118">
                  <c:v>0.93241626794258403</c:v>
                </c:pt>
                <c:pt idx="3119">
                  <c:v>0.93241626794258403</c:v>
                </c:pt>
                <c:pt idx="3120">
                  <c:v>0.93301435406698596</c:v>
                </c:pt>
                <c:pt idx="3121">
                  <c:v>0.93301435406698596</c:v>
                </c:pt>
                <c:pt idx="3122">
                  <c:v>0.933612440191388</c:v>
                </c:pt>
                <c:pt idx="3123">
                  <c:v>0.933612440191388</c:v>
                </c:pt>
                <c:pt idx="3124">
                  <c:v>0.93421052631579005</c:v>
                </c:pt>
                <c:pt idx="3125">
                  <c:v>0.93421052631579005</c:v>
                </c:pt>
                <c:pt idx="3126">
                  <c:v>0.93480861244019098</c:v>
                </c:pt>
                <c:pt idx="3127">
                  <c:v>0.93480861244019098</c:v>
                </c:pt>
                <c:pt idx="3128">
                  <c:v>0.93540669856459302</c:v>
                </c:pt>
                <c:pt idx="3129">
                  <c:v>0.93540669856459302</c:v>
                </c:pt>
                <c:pt idx="3130">
                  <c:v>0.93600478468899495</c:v>
                </c:pt>
                <c:pt idx="3131">
                  <c:v>0.93600478468899495</c:v>
                </c:pt>
                <c:pt idx="3132">
                  <c:v>0.93660287081339699</c:v>
                </c:pt>
                <c:pt idx="3133">
                  <c:v>0.93660287081339699</c:v>
                </c:pt>
                <c:pt idx="3134">
                  <c:v>0.93720095693779903</c:v>
                </c:pt>
                <c:pt idx="3135">
                  <c:v>0.93720095693779903</c:v>
                </c:pt>
                <c:pt idx="3136">
                  <c:v>0.93779904306220097</c:v>
                </c:pt>
                <c:pt idx="3137">
                  <c:v>0.93779904306220097</c:v>
                </c:pt>
                <c:pt idx="3138">
                  <c:v>0.93839712918660301</c:v>
                </c:pt>
                <c:pt idx="3139">
                  <c:v>0.93839712918660301</c:v>
                </c:pt>
                <c:pt idx="3140">
                  <c:v>0.93899521531100505</c:v>
                </c:pt>
                <c:pt idx="3141">
                  <c:v>0.93899521531100505</c:v>
                </c:pt>
                <c:pt idx="3142">
                  <c:v>0.93959330143540698</c:v>
                </c:pt>
                <c:pt idx="3143">
                  <c:v>0.93959330143540698</c:v>
                </c:pt>
                <c:pt idx="3144">
                  <c:v>0.94019138755980902</c:v>
                </c:pt>
                <c:pt idx="3145">
                  <c:v>0.94019138755980902</c:v>
                </c:pt>
                <c:pt idx="3146">
                  <c:v>0.94078947368421095</c:v>
                </c:pt>
                <c:pt idx="3147">
                  <c:v>0.94078947368421095</c:v>
                </c:pt>
                <c:pt idx="3148">
                  <c:v>0.941387559808612</c:v>
                </c:pt>
                <c:pt idx="3149">
                  <c:v>0.941387559808612</c:v>
                </c:pt>
                <c:pt idx="3150">
                  <c:v>0.94198564593301404</c:v>
                </c:pt>
                <c:pt idx="3151">
                  <c:v>0.94198564593301404</c:v>
                </c:pt>
                <c:pt idx="3152">
                  <c:v>0.94258373205741597</c:v>
                </c:pt>
                <c:pt idx="3153">
                  <c:v>0.94258373205741597</c:v>
                </c:pt>
                <c:pt idx="3154">
                  <c:v>0.94318181818181801</c:v>
                </c:pt>
                <c:pt idx="3155">
                  <c:v>0.94318181818181801</c:v>
                </c:pt>
                <c:pt idx="3156">
                  <c:v>0.94377990430622005</c:v>
                </c:pt>
                <c:pt idx="3157">
                  <c:v>0.94377990430622005</c:v>
                </c:pt>
                <c:pt idx="3158">
                  <c:v>0.94437799043062198</c:v>
                </c:pt>
                <c:pt idx="3159">
                  <c:v>0.94437799043062198</c:v>
                </c:pt>
                <c:pt idx="3160">
                  <c:v>0.94497607655502402</c:v>
                </c:pt>
                <c:pt idx="3161">
                  <c:v>0.94497607655502402</c:v>
                </c:pt>
                <c:pt idx="3162">
                  <c:v>0.94557416267942596</c:v>
                </c:pt>
                <c:pt idx="3163">
                  <c:v>0.94557416267942596</c:v>
                </c:pt>
                <c:pt idx="3164">
                  <c:v>0.946172248803828</c:v>
                </c:pt>
                <c:pt idx="3165">
                  <c:v>0.946172248803828</c:v>
                </c:pt>
                <c:pt idx="3166">
                  <c:v>0.94677033492823004</c:v>
                </c:pt>
                <c:pt idx="3167">
                  <c:v>0.94677033492823004</c:v>
                </c:pt>
                <c:pt idx="3168">
                  <c:v>0.94736842105263197</c:v>
                </c:pt>
                <c:pt idx="3169">
                  <c:v>0.94736842105263197</c:v>
                </c:pt>
                <c:pt idx="3170">
                  <c:v>0.94796650717703401</c:v>
                </c:pt>
                <c:pt idx="3171">
                  <c:v>0.94796650717703401</c:v>
                </c:pt>
                <c:pt idx="3172">
                  <c:v>0.94856459330143506</c:v>
                </c:pt>
                <c:pt idx="3173">
                  <c:v>0.94856459330143506</c:v>
                </c:pt>
                <c:pt idx="3174">
                  <c:v>0.94916267942583699</c:v>
                </c:pt>
                <c:pt idx="3175">
                  <c:v>0.94916267942583699</c:v>
                </c:pt>
                <c:pt idx="3176">
                  <c:v>0.94976076555023903</c:v>
                </c:pt>
                <c:pt idx="3177">
                  <c:v>0.94976076555023903</c:v>
                </c:pt>
                <c:pt idx="3178">
                  <c:v>0.95035885167464096</c:v>
                </c:pt>
                <c:pt idx="3179">
                  <c:v>0.95035885167464096</c:v>
                </c:pt>
                <c:pt idx="3180">
                  <c:v>0.950956937799043</c:v>
                </c:pt>
                <c:pt idx="3181">
                  <c:v>0.950956937799043</c:v>
                </c:pt>
                <c:pt idx="3182">
                  <c:v>0.95155502392344504</c:v>
                </c:pt>
                <c:pt idx="3183">
                  <c:v>0.95155502392344504</c:v>
                </c:pt>
                <c:pt idx="3184">
                  <c:v>0.95215311004784697</c:v>
                </c:pt>
                <c:pt idx="3185">
                  <c:v>0.95215311004784697</c:v>
                </c:pt>
                <c:pt idx="3186">
                  <c:v>0.95275119617224902</c:v>
                </c:pt>
                <c:pt idx="3187">
                  <c:v>0.95275119617224902</c:v>
                </c:pt>
                <c:pt idx="3188">
                  <c:v>0.95334928229665095</c:v>
                </c:pt>
                <c:pt idx="3189">
                  <c:v>0.95334928229665095</c:v>
                </c:pt>
                <c:pt idx="3190">
                  <c:v>0.95394736842105299</c:v>
                </c:pt>
                <c:pt idx="3191">
                  <c:v>0.95394736842105299</c:v>
                </c:pt>
                <c:pt idx="3192">
                  <c:v>0.95454545454545503</c:v>
                </c:pt>
                <c:pt idx="3193">
                  <c:v>0.95454545454545503</c:v>
                </c:pt>
                <c:pt idx="3194">
                  <c:v>0.95514354066985596</c:v>
                </c:pt>
                <c:pt idx="3195">
                  <c:v>0.95514354066985596</c:v>
                </c:pt>
                <c:pt idx="3196">
                  <c:v>0.955741626794258</c:v>
                </c:pt>
                <c:pt idx="3197">
                  <c:v>0.955741626794258</c:v>
                </c:pt>
                <c:pt idx="3198">
                  <c:v>0.95633971291866005</c:v>
                </c:pt>
                <c:pt idx="3199">
                  <c:v>0.95633971291866005</c:v>
                </c:pt>
                <c:pt idx="3200">
                  <c:v>0.95693779904306198</c:v>
                </c:pt>
                <c:pt idx="3201">
                  <c:v>0.95693779904306198</c:v>
                </c:pt>
                <c:pt idx="3202">
                  <c:v>0.95753588516746402</c:v>
                </c:pt>
                <c:pt idx="3203">
                  <c:v>0.95753588516746402</c:v>
                </c:pt>
                <c:pt idx="3204">
                  <c:v>0.95813397129186595</c:v>
                </c:pt>
                <c:pt idx="3205">
                  <c:v>0.95813397129186595</c:v>
                </c:pt>
                <c:pt idx="3206">
                  <c:v>0.95873205741626799</c:v>
                </c:pt>
                <c:pt idx="3207">
                  <c:v>0.95873205741626799</c:v>
                </c:pt>
                <c:pt idx="3208">
                  <c:v>0.95933014354067003</c:v>
                </c:pt>
                <c:pt idx="3209">
                  <c:v>0.95933014354067003</c:v>
                </c:pt>
                <c:pt idx="3210">
                  <c:v>0.95992822966507196</c:v>
                </c:pt>
                <c:pt idx="3211">
                  <c:v>0.95992822966507196</c:v>
                </c:pt>
                <c:pt idx="3212">
                  <c:v>0.96052631578947401</c:v>
                </c:pt>
                <c:pt idx="3213">
                  <c:v>0.96052631578947401</c:v>
                </c:pt>
                <c:pt idx="3214">
                  <c:v>0.96112440191387605</c:v>
                </c:pt>
                <c:pt idx="3215">
                  <c:v>0.96112440191387605</c:v>
                </c:pt>
                <c:pt idx="3216">
                  <c:v>0.96172248803827798</c:v>
                </c:pt>
                <c:pt idx="3217">
                  <c:v>0.96172248803827798</c:v>
                </c:pt>
                <c:pt idx="3218">
                  <c:v>0.96232057416268002</c:v>
                </c:pt>
                <c:pt idx="3219">
                  <c:v>0.96232057416268002</c:v>
                </c:pt>
                <c:pt idx="3220">
                  <c:v>0.96291866028708095</c:v>
                </c:pt>
                <c:pt idx="3221">
                  <c:v>0.96291866028708095</c:v>
                </c:pt>
                <c:pt idx="3222">
                  <c:v>0.96351674641148299</c:v>
                </c:pt>
                <c:pt idx="3223">
                  <c:v>0.96351674641148299</c:v>
                </c:pt>
                <c:pt idx="3224">
                  <c:v>0.96411483253588504</c:v>
                </c:pt>
                <c:pt idx="3225">
                  <c:v>0.96411483253588504</c:v>
                </c:pt>
                <c:pt idx="3226">
                  <c:v>0.96471291866028697</c:v>
                </c:pt>
                <c:pt idx="3227">
                  <c:v>0.96471291866028697</c:v>
                </c:pt>
                <c:pt idx="3228">
                  <c:v>0.96531100478468901</c:v>
                </c:pt>
                <c:pt idx="3229">
                  <c:v>0.96531100478468901</c:v>
                </c:pt>
                <c:pt idx="3230">
                  <c:v>0.96590909090909105</c:v>
                </c:pt>
                <c:pt idx="3231">
                  <c:v>0.96590909090909105</c:v>
                </c:pt>
                <c:pt idx="3232">
                  <c:v>0.96650717703349298</c:v>
                </c:pt>
                <c:pt idx="3233">
                  <c:v>0.96650717703349298</c:v>
                </c:pt>
                <c:pt idx="3234">
                  <c:v>0.96710526315789502</c:v>
                </c:pt>
                <c:pt idx="3235">
                  <c:v>0.96710526315789502</c:v>
                </c:pt>
                <c:pt idx="3236">
                  <c:v>0.96770334928229695</c:v>
                </c:pt>
                <c:pt idx="3237">
                  <c:v>0.96770334928229695</c:v>
                </c:pt>
                <c:pt idx="3238">
                  <c:v>0.968301435406699</c:v>
                </c:pt>
                <c:pt idx="3239">
                  <c:v>0.968301435406699</c:v>
                </c:pt>
                <c:pt idx="3240">
                  <c:v>0.96889952153110104</c:v>
                </c:pt>
                <c:pt idx="3241">
                  <c:v>0.96889952153110104</c:v>
                </c:pt>
                <c:pt idx="3242">
                  <c:v>0.96949760765550197</c:v>
                </c:pt>
                <c:pt idx="3243">
                  <c:v>0.96949760765550197</c:v>
                </c:pt>
                <c:pt idx="3244">
                  <c:v>0.97009569377990401</c:v>
                </c:pt>
                <c:pt idx="3245">
                  <c:v>0.97009569377990401</c:v>
                </c:pt>
                <c:pt idx="3246">
                  <c:v>0.97069377990430605</c:v>
                </c:pt>
                <c:pt idx="3247">
                  <c:v>0.97069377990430605</c:v>
                </c:pt>
                <c:pt idx="3248">
                  <c:v>0.97129186602870798</c:v>
                </c:pt>
                <c:pt idx="3249">
                  <c:v>0.97129186602870798</c:v>
                </c:pt>
                <c:pt idx="3250">
                  <c:v>0.97188995215311003</c:v>
                </c:pt>
                <c:pt idx="3251">
                  <c:v>0.97188995215311003</c:v>
                </c:pt>
                <c:pt idx="3252">
                  <c:v>0.97248803827751196</c:v>
                </c:pt>
                <c:pt idx="3253">
                  <c:v>0.97248803827751196</c:v>
                </c:pt>
                <c:pt idx="3254">
                  <c:v>0.973086124401914</c:v>
                </c:pt>
                <c:pt idx="3255">
                  <c:v>0.973086124401914</c:v>
                </c:pt>
                <c:pt idx="3256">
                  <c:v>0.97368421052631604</c:v>
                </c:pt>
                <c:pt idx="3257">
                  <c:v>0.97368421052631604</c:v>
                </c:pt>
                <c:pt idx="3258">
                  <c:v>0.97428229665071797</c:v>
                </c:pt>
                <c:pt idx="3259">
                  <c:v>0.97428229665071797</c:v>
                </c:pt>
                <c:pt idx="3260">
                  <c:v>0.97488038277512001</c:v>
                </c:pt>
                <c:pt idx="3261">
                  <c:v>0.97488038277512001</c:v>
                </c:pt>
                <c:pt idx="3262">
                  <c:v>0.97547846889952206</c:v>
                </c:pt>
                <c:pt idx="3263">
                  <c:v>0.97547846889952206</c:v>
                </c:pt>
                <c:pt idx="3264">
                  <c:v>0.97607655502392299</c:v>
                </c:pt>
                <c:pt idx="3265">
                  <c:v>0.97607655502392299</c:v>
                </c:pt>
                <c:pt idx="3266">
                  <c:v>0.97667464114832503</c:v>
                </c:pt>
                <c:pt idx="3267">
                  <c:v>0.97667464114832503</c:v>
                </c:pt>
                <c:pt idx="3268">
                  <c:v>0.97727272727272696</c:v>
                </c:pt>
                <c:pt idx="3269">
                  <c:v>0.97727272727272696</c:v>
                </c:pt>
                <c:pt idx="3270">
                  <c:v>0.977870813397129</c:v>
                </c:pt>
                <c:pt idx="3271">
                  <c:v>0.977870813397129</c:v>
                </c:pt>
                <c:pt idx="3272">
                  <c:v>0.97846889952153104</c:v>
                </c:pt>
                <c:pt idx="3273">
                  <c:v>0.97846889952153104</c:v>
                </c:pt>
                <c:pt idx="3274">
                  <c:v>0.97906698564593297</c:v>
                </c:pt>
                <c:pt idx="3275">
                  <c:v>0.97906698564593297</c:v>
                </c:pt>
                <c:pt idx="3276">
                  <c:v>0.97966507177033502</c:v>
                </c:pt>
                <c:pt idx="3277">
                  <c:v>0.97966507177033502</c:v>
                </c:pt>
                <c:pt idx="3278">
                  <c:v>0.98026315789473695</c:v>
                </c:pt>
                <c:pt idx="3279">
                  <c:v>0.98026315789473695</c:v>
                </c:pt>
                <c:pt idx="3280">
                  <c:v>0.98086124401913899</c:v>
                </c:pt>
                <c:pt idx="3281">
                  <c:v>0.98086124401913899</c:v>
                </c:pt>
                <c:pt idx="3282">
                  <c:v>0.98145933014354103</c:v>
                </c:pt>
                <c:pt idx="3283">
                  <c:v>0.98145933014354103</c:v>
                </c:pt>
                <c:pt idx="3284">
                  <c:v>0.98205741626794296</c:v>
                </c:pt>
                <c:pt idx="3285">
                  <c:v>0.98205741626794296</c:v>
                </c:pt>
                <c:pt idx="3286">
                  <c:v>0.982655502392344</c:v>
                </c:pt>
                <c:pt idx="3287">
                  <c:v>0.982655502392344</c:v>
                </c:pt>
                <c:pt idx="3288">
                  <c:v>0.98325358851674605</c:v>
                </c:pt>
                <c:pt idx="3289">
                  <c:v>0.98325358851674605</c:v>
                </c:pt>
                <c:pt idx="3290">
                  <c:v>0.98385167464114798</c:v>
                </c:pt>
                <c:pt idx="3291">
                  <c:v>0.98385167464114798</c:v>
                </c:pt>
                <c:pt idx="3292">
                  <c:v>0.98444976076555002</c:v>
                </c:pt>
                <c:pt idx="3293">
                  <c:v>0.98444976076555002</c:v>
                </c:pt>
                <c:pt idx="3294">
                  <c:v>0.98504784688995195</c:v>
                </c:pt>
                <c:pt idx="3295">
                  <c:v>0.98504784688995195</c:v>
                </c:pt>
                <c:pt idx="3296">
                  <c:v>0.98564593301435399</c:v>
                </c:pt>
                <c:pt idx="3297">
                  <c:v>0.98564593301435399</c:v>
                </c:pt>
                <c:pt idx="3298">
                  <c:v>0.98624401913875603</c:v>
                </c:pt>
                <c:pt idx="3299">
                  <c:v>0.98624401913875603</c:v>
                </c:pt>
                <c:pt idx="3300">
                  <c:v>0.98684210526315796</c:v>
                </c:pt>
                <c:pt idx="3301">
                  <c:v>0.98684210526315796</c:v>
                </c:pt>
                <c:pt idx="3302">
                  <c:v>0.98744019138756001</c:v>
                </c:pt>
                <c:pt idx="3303">
                  <c:v>0.98744019138756001</c:v>
                </c:pt>
                <c:pt idx="3304">
                  <c:v>0.98803827751196205</c:v>
                </c:pt>
                <c:pt idx="3305">
                  <c:v>0.98803827751196205</c:v>
                </c:pt>
                <c:pt idx="3306">
                  <c:v>0.98863636363636398</c:v>
                </c:pt>
                <c:pt idx="3307">
                  <c:v>0.98863636363636398</c:v>
                </c:pt>
                <c:pt idx="3308">
                  <c:v>0.98923444976076602</c:v>
                </c:pt>
                <c:pt idx="3309">
                  <c:v>0.98923444976076602</c:v>
                </c:pt>
                <c:pt idx="3310">
                  <c:v>0.98983253588516795</c:v>
                </c:pt>
                <c:pt idx="3311">
                  <c:v>0.98983253588516795</c:v>
                </c:pt>
                <c:pt idx="3312">
                  <c:v>0.99043062200956899</c:v>
                </c:pt>
                <c:pt idx="3313">
                  <c:v>0.99043062200956899</c:v>
                </c:pt>
                <c:pt idx="3314">
                  <c:v>0.99102870813397104</c:v>
                </c:pt>
                <c:pt idx="3315">
                  <c:v>0.99102870813397104</c:v>
                </c:pt>
                <c:pt idx="3316">
                  <c:v>0.99162679425837297</c:v>
                </c:pt>
                <c:pt idx="3317">
                  <c:v>0.99162679425837297</c:v>
                </c:pt>
                <c:pt idx="3318">
                  <c:v>0.99222488038277501</c:v>
                </c:pt>
                <c:pt idx="3319">
                  <c:v>0.99222488038277501</c:v>
                </c:pt>
                <c:pt idx="3320">
                  <c:v>0.99282296650717705</c:v>
                </c:pt>
                <c:pt idx="3321">
                  <c:v>0.99282296650717705</c:v>
                </c:pt>
                <c:pt idx="3322">
                  <c:v>0.99342105263157898</c:v>
                </c:pt>
                <c:pt idx="3323">
                  <c:v>0.99342105263157898</c:v>
                </c:pt>
                <c:pt idx="3324">
                  <c:v>0.99401913875598102</c:v>
                </c:pt>
                <c:pt idx="3325">
                  <c:v>0.99401913875598102</c:v>
                </c:pt>
                <c:pt idx="3326">
                  <c:v>0.99461722488038296</c:v>
                </c:pt>
                <c:pt idx="3327">
                  <c:v>0.99461722488038296</c:v>
                </c:pt>
                <c:pt idx="3328">
                  <c:v>0.995215311004785</c:v>
                </c:pt>
                <c:pt idx="3329">
                  <c:v>0.995215311004785</c:v>
                </c:pt>
                <c:pt idx="3330">
                  <c:v>0.99581339712918704</c:v>
                </c:pt>
                <c:pt idx="3331">
                  <c:v>0.99581339712918704</c:v>
                </c:pt>
                <c:pt idx="3332">
                  <c:v>0.99641148325358897</c:v>
                </c:pt>
                <c:pt idx="3333">
                  <c:v>0.99641148325358897</c:v>
                </c:pt>
                <c:pt idx="3334">
                  <c:v>0.99700956937799101</c:v>
                </c:pt>
                <c:pt idx="3335">
                  <c:v>0.99700956937799101</c:v>
                </c:pt>
                <c:pt idx="3336">
                  <c:v>0.99760765550239205</c:v>
                </c:pt>
                <c:pt idx="3337">
                  <c:v>0.99760765550239205</c:v>
                </c:pt>
                <c:pt idx="3338">
                  <c:v>0.99820574162679399</c:v>
                </c:pt>
                <c:pt idx="3339">
                  <c:v>0.99820574162679399</c:v>
                </c:pt>
                <c:pt idx="3340">
                  <c:v>0.99880382775119603</c:v>
                </c:pt>
                <c:pt idx="3341">
                  <c:v>0.99880382775119603</c:v>
                </c:pt>
                <c:pt idx="3342">
                  <c:v>0.99940191387559796</c:v>
                </c:pt>
                <c:pt idx="3343">
                  <c:v>0.99940191387559796</c:v>
                </c:pt>
                <c:pt idx="3344">
                  <c:v>1</c:v>
                </c:pt>
              </c:numCache>
            </c:numRef>
          </c:yVal>
          <c:smooth val="1"/>
          <c:extLst>
            <c:ext xmlns:c16="http://schemas.microsoft.com/office/drawing/2014/chart" uri="{C3380CC4-5D6E-409C-BE32-E72D297353CC}">
              <c16:uniqueId val="{00000001-1AE9-4B39-A906-48891A9D03EB}"/>
            </c:ext>
          </c:extLst>
        </c:ser>
        <c:dLbls>
          <c:showLegendKey val="0"/>
          <c:showVal val="0"/>
          <c:showCatName val="0"/>
          <c:showSerName val="0"/>
          <c:showPercent val="0"/>
          <c:showBubbleSize val="0"/>
        </c:dLbls>
        <c:axId val="633899896"/>
        <c:axId val="633899576"/>
      </c:scatterChart>
      <c:valAx>
        <c:axId val="6338998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IN"/>
                  <a:t>Localization Error (m)</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633899576"/>
        <c:crosses val="autoZero"/>
        <c:crossBetween val="midCat"/>
      </c:valAx>
      <c:valAx>
        <c:axId val="633899576"/>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IN"/>
                  <a:t>CDF</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633899896"/>
        <c:crosses val="autoZero"/>
        <c:crossBetween val="midCat"/>
      </c:valAx>
      <c:spPr>
        <a:noFill/>
        <a:ln>
          <a:noFill/>
        </a:ln>
        <a:effectLst/>
      </c:spPr>
    </c:plotArea>
    <c:legend>
      <c:legendPos val="r"/>
      <c:layout>
        <c:manualLayout>
          <c:xMode val="edge"/>
          <c:yMode val="edge"/>
          <c:x val="0.73313942120497877"/>
          <c:y val="0.32256896819093794"/>
          <c:w val="0.18760585199906615"/>
          <c:h val="0.194455860554650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50800" cap="rnd">
              <a:solidFill>
                <a:schemeClr val="accent1"/>
              </a:solidFill>
              <a:round/>
            </a:ln>
            <a:effectLst/>
          </c:spPr>
          <c:marker>
            <c:symbol val="none"/>
          </c:marker>
          <c:errBars>
            <c:errDir val="y"/>
            <c:errBarType val="both"/>
            <c:errValType val="cust"/>
            <c:noEndCap val="0"/>
            <c:plus>
              <c:numLit>
                <c:formatCode>General</c:formatCode>
                <c:ptCount val="1"/>
                <c:pt idx="0">
                  <c:v>0.2777</c:v>
                </c:pt>
              </c:numLit>
            </c:plus>
            <c:minus>
              <c:numLit>
                <c:formatCode>General</c:formatCode>
                <c:ptCount val="1"/>
                <c:pt idx="0">
                  <c:v>0.2777</c:v>
                </c:pt>
              </c:numLit>
            </c:minus>
            <c:spPr>
              <a:noFill/>
              <a:ln w="25400" cap="flat" cmpd="sng" algn="ctr">
                <a:solidFill>
                  <a:schemeClr val="tx1">
                    <a:lumMod val="65000"/>
                    <a:lumOff val="35000"/>
                  </a:schemeClr>
                </a:solidFill>
                <a:round/>
              </a:ln>
              <a:effectLst/>
            </c:spPr>
          </c:errBars>
          <c:xVal>
            <c:numRef>
              <c:f>Sheet1!$A$2:$A$6</c:f>
              <c:numCache>
                <c:formatCode>General</c:formatCode>
                <c:ptCount val="5"/>
                <c:pt idx="0">
                  <c:v>40</c:v>
                </c:pt>
                <c:pt idx="1">
                  <c:v>20</c:v>
                </c:pt>
                <c:pt idx="2">
                  <c:v>10</c:v>
                </c:pt>
                <c:pt idx="3">
                  <c:v>8</c:v>
                </c:pt>
                <c:pt idx="4">
                  <c:v>4</c:v>
                </c:pt>
              </c:numCache>
            </c:numRef>
          </c:xVal>
          <c:yVal>
            <c:numRef>
              <c:f>Sheet1!$B$2:$B$6</c:f>
              <c:numCache>
                <c:formatCode>General</c:formatCode>
                <c:ptCount val="5"/>
                <c:pt idx="0">
                  <c:v>0.863409148853296</c:v>
                </c:pt>
                <c:pt idx="1">
                  <c:v>0.86635470111902002</c:v>
                </c:pt>
                <c:pt idx="2">
                  <c:v>0.86435711669917104</c:v>
                </c:pt>
                <c:pt idx="3">
                  <c:v>0.86240413017892303</c:v>
                </c:pt>
                <c:pt idx="4">
                  <c:v>0.875733306538937</c:v>
                </c:pt>
              </c:numCache>
            </c:numRef>
          </c:yVal>
          <c:smooth val="1"/>
          <c:extLst>
            <c:ext xmlns:c16="http://schemas.microsoft.com/office/drawing/2014/chart" uri="{C3380CC4-5D6E-409C-BE32-E72D297353CC}">
              <c16:uniqueId val="{00000000-A083-4567-B3FB-3E32FB64D0F1}"/>
            </c:ext>
          </c:extLst>
        </c:ser>
        <c:dLbls>
          <c:showLegendKey val="0"/>
          <c:showVal val="0"/>
          <c:showCatName val="0"/>
          <c:showSerName val="0"/>
          <c:showPercent val="0"/>
          <c:showBubbleSize val="0"/>
        </c:dLbls>
        <c:axId val="450435640"/>
        <c:axId val="450436280"/>
      </c:scatterChart>
      <c:valAx>
        <c:axId val="450435640"/>
        <c:scaling>
          <c:logBase val="10"/>
          <c:orientation val="minMax"/>
          <c:max val="50"/>
          <c:min val="3"/>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IN"/>
                  <a:t>No.</a:t>
                </a:r>
                <a:r>
                  <a:rPr lang="en-IN" baseline="0"/>
                  <a:t> of </a:t>
                </a:r>
                <a:r>
                  <a:rPr lang="en-IN" baseline="0" err="1"/>
                  <a:t>Subbands</a:t>
                </a:r>
                <a:endParaRPr lang="en-IN"/>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50436280"/>
        <c:crosses val="autoZero"/>
        <c:crossBetween val="midCat"/>
      </c:valAx>
      <c:valAx>
        <c:axId val="450436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IN"/>
                  <a:t>Median</a:t>
                </a:r>
                <a:r>
                  <a:rPr lang="en-IN" baseline="0"/>
                  <a:t> Error (m.)</a:t>
                </a:r>
                <a:endParaRPr lang="en-IN"/>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504356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14735-57B7-48CB-B1DB-113DA1AB1FD9}" type="datetimeFigureOut">
              <a:rPr lang="en-IN" smtClean="0"/>
              <a:t>12-06-2019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FAEA88-B34C-410C-82D6-FD9A818F9400}" type="slidenum">
              <a:rPr lang="en-IN" smtClean="0"/>
              <a:t>‹#›</a:t>
            </a:fld>
            <a:endParaRPr lang="en-IN"/>
          </a:p>
        </p:txBody>
      </p:sp>
    </p:spTree>
    <p:extLst>
      <p:ext uri="{BB962C8B-B14F-4D97-AF65-F5344CB8AC3E}">
        <p14:creationId xmlns:p14="http://schemas.microsoft.com/office/powerpoint/2010/main" val="1844273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Hi, today  I will be briefly talking about </a:t>
            </a:r>
            <a:r>
              <a:rPr lang="en-IN" err="1"/>
              <a:t>BLoc</a:t>
            </a:r>
            <a:r>
              <a:rPr lang="en-IN"/>
              <a:t>: our algorithm for CSI based accurate localization for BLE tags</a:t>
            </a:r>
          </a:p>
        </p:txBody>
      </p:sp>
      <p:sp>
        <p:nvSpPr>
          <p:cNvPr id="4" name="Slide Number Placeholder 3"/>
          <p:cNvSpPr>
            <a:spLocks noGrp="1"/>
          </p:cNvSpPr>
          <p:nvPr>
            <p:ph type="sldNum" sz="quarter" idx="5"/>
          </p:nvPr>
        </p:nvSpPr>
        <p:spPr/>
        <p:txBody>
          <a:bodyPr/>
          <a:lstStyle/>
          <a:p>
            <a:fld id="{F7E1231B-F104-4915-9974-4295E3CD93F3}" type="slidenum">
              <a:rPr lang="en-IN" smtClean="0"/>
              <a:t>1</a:t>
            </a:fld>
            <a:endParaRPr lang="en-IN"/>
          </a:p>
        </p:txBody>
      </p:sp>
    </p:spTree>
    <p:extLst>
      <p:ext uri="{BB962C8B-B14F-4D97-AF65-F5344CB8AC3E}">
        <p14:creationId xmlns:p14="http://schemas.microsoft.com/office/powerpoint/2010/main" val="149987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Now, what about BLE, can we do the same for BLE? Turns out we cannot. </a:t>
            </a:r>
          </a:p>
          <a:p>
            <a:pPr fontAlgn="base"/>
            <a:r>
              <a:rPr lang="en-US" dirty="0"/>
              <a:t>To understand why let us see how BLE works. </a:t>
            </a:r>
            <a:r>
              <a:rPr lang="en-US" b="0" i="0" u="none" strike="noStrike" kern="1200" dirty="0">
                <a:effectLst/>
              </a:rPr>
              <a:t>BLE uses 2MHz bands to transmit signals with GFSK modulation – what it really means is it uses frequency </a:t>
            </a:r>
            <a:r>
              <a:rPr lang="en-US" b="0" i="0" u="none" strike="noStrike" kern="1200" dirty="0" err="1">
                <a:effectLst/>
              </a:rPr>
              <a:t>fo</a:t>
            </a:r>
            <a:r>
              <a:rPr lang="en-US" b="0" i="0" u="none" strike="noStrike" kern="1200" dirty="0">
                <a:effectLst/>
              </a:rPr>
              <a:t> to communicate bit 0 and f1 to communication bit 1.</a:t>
            </a:r>
            <a:r>
              <a:rPr lang="en-US" dirty="0"/>
              <a:t>  </a:t>
            </a:r>
            <a:endParaRPr lang="en-US" dirty="0">
              <a:cs typeface="Calibri"/>
            </a:endParaRPr>
          </a:p>
          <a:p>
            <a:pPr fontAlgn="base"/>
            <a:r>
              <a:rPr lang="en-US" b="0" i="0" u="none" strike="noStrike" kern="1200" dirty="0">
                <a:effectLst/>
              </a:rPr>
              <a:t>This is </a:t>
            </a:r>
            <a:r>
              <a:rPr lang="en-US" dirty="0"/>
              <a:t>further shown</a:t>
            </a:r>
            <a:r>
              <a:rPr lang="en-US" b="0" i="0" u="none" strike="noStrike" kern="1200" dirty="0">
                <a:effectLst/>
              </a:rPr>
              <a:t> on this figure on the right </a:t>
            </a:r>
            <a:r>
              <a:rPr lang="en-US" dirty="0"/>
              <a:t>in red, the </a:t>
            </a:r>
            <a:r>
              <a:rPr lang="en-US" b="0" i="0" u="none" strike="noStrike" kern="1200" dirty="0">
                <a:effectLst/>
              </a:rPr>
              <a:t>x axis is time and y axis shows the frequency, however, to remove the sharp edges of frequency change the receiver use filtered waveform to transmit the signal, which basically leads to continuously changing frequency</a:t>
            </a:r>
            <a:r>
              <a:rPr lang="en-US" dirty="0"/>
              <a:t> as can be seen from the blue curve</a:t>
            </a:r>
            <a:r>
              <a:rPr lang="en-US" b="0" i="0" u="none" strike="noStrike" kern="1200" dirty="0">
                <a:effectLst/>
              </a:rPr>
              <a:t> and therefore learning channel per frequency becomes challenging, </a:t>
            </a:r>
            <a:r>
              <a:rPr lang="en-US" dirty="0"/>
              <a:t> </a:t>
            </a:r>
            <a:endParaRPr lang="en-US" dirty="0">
              <a:cs typeface="Calibri"/>
            </a:endParaRPr>
          </a:p>
          <a:p>
            <a:pPr fontAlgn="base"/>
            <a:r>
              <a:rPr lang="en-US" b="0" i="0" u="none" strike="noStrike" kern="1200" dirty="0">
                <a:effectLst/>
              </a:rPr>
              <a:t>A natural question how do standard decoder, decode such a data, they just use zero crossing of the frequency to decode the data. In summary we are left with no channel state information, which for </a:t>
            </a:r>
            <a:r>
              <a:rPr lang="en-US" b="0" i="0" u="none" strike="noStrike" kern="1200" dirty="0" err="1">
                <a:effectLst/>
              </a:rPr>
              <a:t>WiFi</a:t>
            </a:r>
            <a:r>
              <a:rPr lang="en-US" b="0" i="0" u="none" strike="noStrike" kern="1200" dirty="0">
                <a:effectLst/>
              </a:rPr>
              <a:t> systems is part of standard decoding process, therefore recovering CSI is not very trivial because of continuously varying frequency. Is there some we can bypass this problem, </a:t>
            </a:r>
            <a:r>
              <a:rPr lang="en-US" dirty="0"/>
              <a:t>turns</a:t>
            </a:r>
            <a:r>
              <a:rPr lang="en-US" b="0" i="0" u="none" strike="noStrike" kern="1200" dirty="0">
                <a:effectLst/>
              </a:rPr>
              <a:t> out…(to the next slide)</a:t>
            </a:r>
            <a:r>
              <a:rPr lang="en-US" dirty="0"/>
              <a:t> </a:t>
            </a:r>
            <a:endParaRPr lang="en-US" dirty="0">
              <a:cs typeface="Calibri"/>
            </a:endParaRPr>
          </a:p>
          <a:p>
            <a:pPr fontAlgn="base"/>
            <a:endParaRPr lang="en-US"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10</a:t>
            </a:fld>
            <a:endParaRPr lang="en-IN"/>
          </a:p>
        </p:txBody>
      </p:sp>
    </p:spTree>
    <p:extLst>
      <p:ext uri="{BB962C8B-B14F-4D97-AF65-F5344CB8AC3E}">
        <p14:creationId xmlns:p14="http://schemas.microsoft.com/office/powerpoint/2010/main" val="332473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can avoid this by transmitting long sequences of each individual bits. That is transmit 0’s continuously for few time slots and also 1’s continuously for few time slots. By this we can see that the frequency remains stable for longer duration helping us to measure the CSI at the frequencies corresponding to f0 and f1.</a:t>
            </a:r>
            <a:endParaRPr lang="en-US" dirty="0"/>
          </a:p>
          <a:p>
            <a:r>
              <a:rPr lang="en-IN" dirty="0"/>
              <a:t>From this CSI information at subcarriers f0 and f1 we can estimate the CSI at the carrier or central frequency by taking the average of these two CSI estimates, by which we remove packet detection delay. To understand why and how that happens.</a:t>
            </a:r>
            <a:endParaRPr lang="en-IN" dirty="0">
              <a:cs typeface="Calibri"/>
            </a:endParaRPr>
          </a:p>
          <a:p>
            <a:r>
              <a:rPr lang="en-IN" dirty="0"/>
              <a:t>So, we have calculated CSI in a band, can we go forward and locate our tag accurately? Not so fast..</a:t>
            </a:r>
            <a:endParaRPr lang="en-IN" dirty="0">
              <a:cs typeface="Calibri"/>
            </a:endParaRPr>
          </a:p>
          <a:p>
            <a:endParaRPr lang="en-IN"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11</a:t>
            </a:fld>
            <a:endParaRPr lang="en-IN"/>
          </a:p>
        </p:txBody>
      </p:sp>
    </p:spTree>
    <p:extLst>
      <p:ext uri="{BB962C8B-B14F-4D97-AF65-F5344CB8AC3E}">
        <p14:creationId xmlns:p14="http://schemas.microsoft.com/office/powerpoint/2010/main" val="3163397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You see Bandwidth is proportional to accuracy, that is higher the bandwidth the higher the accuracy. </a:t>
            </a:r>
            <a:endParaRPr lang="en-US"/>
          </a:p>
          <a:p>
            <a:r>
              <a:rPr lang="en-IN" dirty="0"/>
              <a:t>While </a:t>
            </a:r>
            <a:r>
              <a:rPr lang="en-IN" dirty="0" err="1"/>
              <a:t>WiFi</a:t>
            </a:r>
            <a:r>
              <a:rPr lang="en-IN" dirty="0"/>
              <a:t> has a possible bandwidth of 20-160MHz, BLE just has 2MHz, </a:t>
            </a:r>
            <a:endParaRPr lang="en-IN" dirty="0">
              <a:cs typeface="Calibri"/>
            </a:endParaRPr>
          </a:p>
          <a:p>
            <a:r>
              <a:rPr lang="en-IN" dirty="0"/>
              <a:t>so the accuracy for BLE at this point would be </a:t>
            </a:r>
            <a:r>
              <a:rPr lang="en-IN" dirty="0" err="1"/>
              <a:t>atleast</a:t>
            </a:r>
            <a:r>
              <a:rPr lang="en-IN" dirty="0"/>
              <a:t> 10 times worse. So, what can we do?</a:t>
            </a:r>
            <a:endParaRPr lang="en-IN" dirty="0">
              <a:cs typeface="Calibri"/>
            </a:endParaRPr>
          </a:p>
          <a:p>
            <a:endParaRPr lang="en-IN"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12</a:t>
            </a:fld>
            <a:endParaRPr lang="en-IN"/>
          </a:p>
        </p:txBody>
      </p:sp>
    </p:spTree>
    <p:extLst>
      <p:ext uri="{BB962C8B-B14F-4D97-AF65-F5344CB8AC3E}">
        <p14:creationId xmlns:p14="http://schemas.microsoft.com/office/powerpoint/2010/main" val="2547295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is an interesting observation, BLE changes its frequency every time it transmits. After each communication time it just hops to a different band and transmits there and these frequency bands are spread across 80MHz.</a:t>
            </a:r>
            <a:endParaRPr lang="en-US" dirty="0"/>
          </a:p>
          <a:p>
            <a:r>
              <a:rPr lang="en-IN" dirty="0"/>
              <a:t>So, here is an idea… we can stitch CSI information across all these frequency bands</a:t>
            </a:r>
            <a:endParaRPr lang="en-IN" dirty="0">
              <a:cs typeface="Calibri"/>
            </a:endParaRPr>
          </a:p>
          <a:p>
            <a:endParaRPr lang="en-IN"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13</a:t>
            </a:fld>
            <a:endParaRPr lang="en-IN"/>
          </a:p>
        </p:txBody>
      </p:sp>
    </p:spTree>
    <p:extLst>
      <p:ext uri="{BB962C8B-B14F-4D97-AF65-F5344CB8AC3E}">
        <p14:creationId xmlns:p14="http://schemas.microsoft.com/office/powerpoint/2010/main" val="2630692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defTabSz="914400" eaLnBrk="1" fontAlgn="auto" latinLnBrk="0" hangingPunct="1">
              <a:buClrTx/>
              <a:buSzTx/>
              <a:buNone/>
              <a:tabLst/>
              <a:defRPr/>
            </a:pPr>
            <a:r>
              <a:rPr lang="en-IN" dirty="0"/>
              <a:t>Now that we have information across multiple bands, we can stitch them and have an effective BW of 80MHz, that’s great we are almost as good as </a:t>
            </a:r>
            <a:r>
              <a:rPr lang="en-IN" dirty="0" err="1"/>
              <a:t>WiFi</a:t>
            </a:r>
            <a:r>
              <a:rPr lang="en-IN" dirty="0"/>
              <a:t>, did we solve our problem? Unfortunately that’s not so simple.. Why?</a:t>
            </a:r>
            <a:endParaRPr lang="en-US" dirty="0"/>
          </a:p>
          <a:p>
            <a:pPr>
              <a:defRPr/>
            </a:pPr>
            <a:endParaRPr lang="en-IN" dirty="0">
              <a:cs typeface="Calibri"/>
            </a:endParaRPr>
          </a:p>
        </p:txBody>
      </p:sp>
      <p:sp>
        <p:nvSpPr>
          <p:cNvPr id="4" name="Slide Number Placeholder 3"/>
          <p:cNvSpPr>
            <a:spLocks noGrp="1"/>
          </p:cNvSpPr>
          <p:nvPr>
            <p:ph type="sldNum" sz="quarter" idx="5"/>
          </p:nvPr>
        </p:nvSpPr>
        <p:spPr/>
        <p:txBody>
          <a:bodyPr/>
          <a:lstStyle/>
          <a:p>
            <a:fld id="{F7E1231B-F104-4915-9974-4295E3CD93F3}" type="slidenum">
              <a:rPr lang="en-IN" smtClean="0"/>
              <a:t>14</a:t>
            </a:fld>
            <a:endParaRPr lang="en-IN"/>
          </a:p>
        </p:txBody>
      </p:sp>
    </p:spTree>
    <p:extLst>
      <p:ext uri="{BB962C8B-B14F-4D97-AF65-F5344CB8AC3E}">
        <p14:creationId xmlns:p14="http://schemas.microsoft.com/office/powerpoint/2010/main" val="1125554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Because the phase information that we so dearly wanted to resolve the multipath is corrupted when you hop across multiple frequency bands. It’s like when you measure phase at one frequency it is different and when you jump to another frequency, the phase is different there. </a:t>
            </a:r>
            <a:endParaRPr lang="en-US"/>
          </a:p>
          <a:p>
            <a:r>
              <a:rPr lang="en-IN" dirty="0"/>
              <a:t>In fact when we measured this phase information across 37 frequency bands, we observed this graph, where you can see the frequency is changing from -200degrees to 400 degrees and then to -200 degrees and going as large as 800 degrees… my point is, it is varying a lot, we know that any stable system needs a linear phase not a phase that is varying this heavily. So, it means that the phase information we have received is not usable as it is… how do we clean it up?</a:t>
            </a:r>
            <a:endParaRPr lang="en-IN" dirty="0">
              <a:cs typeface="Calibri"/>
            </a:endParaRPr>
          </a:p>
          <a:p>
            <a:endParaRPr lang="en-IN"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15</a:t>
            </a:fld>
            <a:endParaRPr lang="en-IN"/>
          </a:p>
        </p:txBody>
      </p:sp>
    </p:spTree>
    <p:extLst>
      <p:ext uri="{BB962C8B-B14F-4D97-AF65-F5344CB8AC3E}">
        <p14:creationId xmlns:p14="http://schemas.microsoft.com/office/powerpoint/2010/main" val="3757750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this, let us Consider the following scenario when you have to locate a tag when there are multiple Anchor Points, and the tag is communicating with on of the anchor points while the others overhear this communication, now let us consider just two of the Anchor Points..</a:t>
            </a:r>
            <a:endParaRPr lang="en-US" dirty="0"/>
          </a:p>
          <a:p>
            <a:endParaRPr lang="en-IN" dirty="0">
              <a:cs typeface="Calibri"/>
            </a:endParaRPr>
          </a:p>
        </p:txBody>
      </p:sp>
      <p:sp>
        <p:nvSpPr>
          <p:cNvPr id="4" name="Slide Number Placeholder 3"/>
          <p:cNvSpPr>
            <a:spLocks noGrp="1"/>
          </p:cNvSpPr>
          <p:nvPr>
            <p:ph type="sldNum" sz="quarter" idx="5"/>
          </p:nvPr>
        </p:nvSpPr>
        <p:spPr/>
        <p:txBody>
          <a:bodyPr/>
          <a:lstStyle/>
          <a:p>
            <a:fld id="{F7E1231B-F104-4915-9974-4295E3CD93F3}" type="slidenum">
              <a:rPr lang="en-IN" smtClean="0"/>
              <a:t>16</a:t>
            </a:fld>
            <a:endParaRPr lang="en-IN"/>
          </a:p>
        </p:txBody>
      </p:sp>
    </p:spTree>
    <p:extLst>
      <p:ext uri="{BB962C8B-B14F-4D97-AF65-F5344CB8AC3E}">
        <p14:creationId xmlns:p14="http://schemas.microsoft.com/office/powerpoint/2010/main" val="1063937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have two Anchor points AP0 and AP1, and the tag is talking to AP0 while AP1 is overhearing their communication. All the while both AP0 and AP1 are estimating the CSI information of the communication they are hearing. Now the phase information of the packet from the tag to AP0 would have a phase of offset of phit-phiap0, similarly the two communications overheard by the AP1 will have the phase offsets of phit-phiAP1 and phiap0-phiap1.</a:t>
            </a:r>
            <a:endParaRPr lang="en-US" dirty="0"/>
          </a:p>
          <a:p>
            <a:r>
              <a:rPr lang="en-IN" dirty="0"/>
              <a:t>Now, if we combine these offsets as following we see that the effective phase offset is zero, which means when we take the phase information of the tag’s transmission at AP1 with respect to AP0, we can avoid phase offsets all together and get clean phase information and thus have cleaner CSI information</a:t>
            </a:r>
            <a:endParaRPr lang="en-IN" dirty="0">
              <a:cs typeface="Calibri"/>
            </a:endParaRPr>
          </a:p>
          <a:p>
            <a:endParaRPr lang="en-IN"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17</a:t>
            </a:fld>
            <a:endParaRPr lang="en-IN"/>
          </a:p>
        </p:txBody>
      </p:sp>
    </p:spTree>
    <p:extLst>
      <p:ext uri="{BB962C8B-B14F-4D97-AF65-F5344CB8AC3E}">
        <p14:creationId xmlns:p14="http://schemas.microsoft.com/office/powerpoint/2010/main" val="2757054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let us go back and plot this relative phase across these 37 </a:t>
            </a:r>
            <a:r>
              <a:rPr lang="en-IN" dirty="0" err="1"/>
              <a:t>subbands</a:t>
            </a:r>
            <a:r>
              <a:rPr lang="en-IN" dirty="0"/>
              <a:t>.. Now we can see that the phase is more linear. So, can we now </a:t>
            </a:r>
            <a:r>
              <a:rPr lang="en-IN" dirty="0" err="1"/>
              <a:t>goand</a:t>
            </a:r>
            <a:r>
              <a:rPr lang="en-IN" dirty="0"/>
              <a:t> use this phase and CSI information to locate BLE, yes, we have calculated the accurate wideband CSI for BLE, which is as good as </a:t>
            </a:r>
            <a:r>
              <a:rPr lang="en-IN" dirty="0" err="1"/>
              <a:t>WiFi</a:t>
            </a:r>
            <a:r>
              <a:rPr lang="en-IN" dirty="0"/>
              <a:t> and can be used to locate our BLE tags.</a:t>
            </a:r>
            <a:endParaRPr lang="en-US" dirty="0"/>
          </a:p>
          <a:p>
            <a:endParaRPr lang="en-IN" dirty="0">
              <a:cs typeface="Calibri"/>
            </a:endParaRPr>
          </a:p>
        </p:txBody>
      </p:sp>
      <p:sp>
        <p:nvSpPr>
          <p:cNvPr id="4" name="Slide Number Placeholder 3"/>
          <p:cNvSpPr>
            <a:spLocks noGrp="1"/>
          </p:cNvSpPr>
          <p:nvPr>
            <p:ph type="sldNum" sz="quarter" idx="5"/>
          </p:nvPr>
        </p:nvSpPr>
        <p:spPr/>
        <p:txBody>
          <a:bodyPr/>
          <a:lstStyle/>
          <a:p>
            <a:fld id="{F7E1231B-F104-4915-9974-4295E3CD93F3}" type="slidenum">
              <a:rPr lang="en-IN" smtClean="0"/>
              <a:t>18</a:t>
            </a:fld>
            <a:endParaRPr lang="en-IN"/>
          </a:p>
        </p:txBody>
      </p:sp>
    </p:spTree>
    <p:extLst>
      <p:ext uri="{BB962C8B-B14F-4D97-AF65-F5344CB8AC3E}">
        <p14:creationId xmlns:p14="http://schemas.microsoft.com/office/powerpoint/2010/main" val="1648672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since we have accurate wideband CSI, we can use the existing algorithms, like MUSIC, to convert this CSI information across multiple frequency bands and across multiple antennas on each anchor, to a location probability heatmap which looks like this, where brighter the pixel the higher the probability of the tag being located there and vice versa, so can we just say that I pick up the global maxima and get accurate location of my tag? No, it is not so simple…</a:t>
            </a:r>
            <a:endParaRPr lang="en-US" dirty="0"/>
          </a:p>
          <a:p>
            <a:r>
              <a:rPr lang="en-IN" dirty="0"/>
              <a:t>Include few lines about what is happening too much of a jump</a:t>
            </a:r>
            <a:endParaRPr lang="en-IN" dirty="0">
              <a:cs typeface="Calibri"/>
            </a:endParaRPr>
          </a:p>
          <a:p>
            <a:endParaRPr lang="en-IN"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19</a:t>
            </a:fld>
            <a:endParaRPr lang="en-IN"/>
          </a:p>
        </p:txBody>
      </p:sp>
    </p:spTree>
    <p:extLst>
      <p:ext uri="{BB962C8B-B14F-4D97-AF65-F5344CB8AC3E}">
        <p14:creationId xmlns:p14="http://schemas.microsoft.com/office/powerpoint/2010/main" val="456220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recent past there has been a development in this vision of </a:t>
            </a:r>
            <a:r>
              <a:rPr lang="en-US" dirty="0" err="1"/>
              <a:t>Iot</a:t>
            </a:r>
            <a:r>
              <a:rPr lang="en-US" dirty="0"/>
              <a:t> where we want to connect everything to internet and micro-manage the objects and environment around us. For this it is important that we know the accurate location of these IoT devices. Not only this, we want to locate our pets using our smartphones, we want to locate tools or products on the factory floor, we want to locate </a:t>
            </a:r>
            <a:r>
              <a:rPr lang="en-US" dirty="0" err="1"/>
              <a:t>roombas</a:t>
            </a:r>
            <a:r>
              <a:rPr lang="en-US" dirty="0"/>
              <a:t>, the small robots roaming around our homes. </a:t>
            </a:r>
            <a:r>
              <a:rPr lang="en-US" b="0" i="0" kern="1200" dirty="0">
                <a:effectLst/>
              </a:rPr>
              <a:t> We want to </a:t>
            </a:r>
            <a:r>
              <a:rPr lang="en-US" b="0" i="0" u="none" strike="noStrike" kern="1200" dirty="0">
                <a:effectLst/>
              </a:rPr>
              <a:t>Connect everything to the internet and locate them</a:t>
            </a:r>
            <a:endParaRPr lang="en-US" dirty="0"/>
          </a:p>
        </p:txBody>
      </p:sp>
      <p:sp>
        <p:nvSpPr>
          <p:cNvPr id="4" name="Slide Number Placeholder 3"/>
          <p:cNvSpPr>
            <a:spLocks noGrp="1"/>
          </p:cNvSpPr>
          <p:nvPr>
            <p:ph type="sldNum" sz="quarter" idx="5"/>
          </p:nvPr>
        </p:nvSpPr>
        <p:spPr/>
        <p:txBody>
          <a:bodyPr/>
          <a:lstStyle/>
          <a:p>
            <a:fld id="{F7E1231B-F104-4915-9974-4295E3CD93F3}" type="slidenum">
              <a:rPr lang="en-IN" smtClean="0"/>
              <a:t>2</a:t>
            </a:fld>
            <a:endParaRPr lang="en-IN"/>
          </a:p>
        </p:txBody>
      </p:sp>
    </p:spTree>
    <p:extLst>
      <p:ext uri="{BB962C8B-B14F-4D97-AF65-F5344CB8AC3E}">
        <p14:creationId xmlns:p14="http://schemas.microsoft.com/office/powerpoint/2010/main" val="2379178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If we see here, the actual location is not the global maxima, but one of the other local maxima, this is the reason why we need an algorithm to resolve the direct path among all the multipath components. How can achieve that?</a:t>
            </a:r>
            <a:endParaRPr lang="en-US" dirty="0"/>
          </a:p>
          <a:p>
            <a:endParaRPr lang="en-IN"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20</a:t>
            </a:fld>
            <a:endParaRPr lang="en-IN"/>
          </a:p>
        </p:txBody>
      </p:sp>
    </p:spTree>
    <p:extLst>
      <p:ext uri="{BB962C8B-B14F-4D97-AF65-F5344CB8AC3E}">
        <p14:creationId xmlns:p14="http://schemas.microsoft.com/office/powerpoint/2010/main" val="2358567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are a few observations regarding multipath:</a:t>
            </a:r>
            <a:endParaRPr lang="en-US" dirty="0"/>
          </a:p>
          <a:p>
            <a:r>
              <a:rPr lang="en-IN" dirty="0"/>
              <a:t>Firstly, the shortest path travelled is always the direct path. Further from the heatmap image we can see that the multipath components’ peaks are more smoother than the direct path which is more peaky.. Based on these two observations we define the following algorithm to resolve the direct path</a:t>
            </a:r>
            <a:endParaRPr lang="en-IN" dirty="0">
              <a:cs typeface="Calibri"/>
            </a:endParaRPr>
          </a:p>
          <a:p>
            <a:endParaRPr lang="en-IN"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21</a:t>
            </a:fld>
            <a:endParaRPr lang="en-IN"/>
          </a:p>
        </p:txBody>
      </p:sp>
    </p:spTree>
    <p:extLst>
      <p:ext uri="{BB962C8B-B14F-4D97-AF65-F5344CB8AC3E}">
        <p14:creationId xmlns:p14="http://schemas.microsoft.com/office/powerpoint/2010/main" val="3907356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Firstly, we identify all the local maxima, and then we weigh these local maxima with their local entropy in a specified neighbourhood and with their summed up distance from all the Anchor points in the environment, and after this weighing function, the global maxima would be my actual location. Thus we resolve multipath and estimate accurate location using </a:t>
            </a:r>
            <a:r>
              <a:rPr lang="en-IN" dirty="0" err="1"/>
              <a:t>BLoc</a:t>
            </a:r>
            <a:r>
              <a:rPr lang="en-IN" dirty="0"/>
              <a:t>.</a:t>
            </a:r>
            <a:endParaRPr lang="en-US" dirty="0"/>
          </a:p>
          <a:p>
            <a:endParaRPr lang="en-IN"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22</a:t>
            </a:fld>
            <a:endParaRPr lang="en-IN"/>
          </a:p>
        </p:txBody>
      </p:sp>
    </p:spTree>
    <p:extLst>
      <p:ext uri="{BB962C8B-B14F-4D97-AF65-F5344CB8AC3E}">
        <p14:creationId xmlns:p14="http://schemas.microsoft.com/office/powerpoint/2010/main" val="3802391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 have told you our main contributions so far. Of course There are many more details in the paper and I highly encourage you to go through it. But now I want to briefly talk about our experimental evaluation.</a:t>
            </a:r>
            <a:endParaRPr lang="en-US" dirty="0"/>
          </a:p>
          <a:p>
            <a:endParaRPr lang="en-IN" dirty="0">
              <a:cs typeface="Calibri"/>
            </a:endParaRPr>
          </a:p>
        </p:txBody>
      </p:sp>
      <p:sp>
        <p:nvSpPr>
          <p:cNvPr id="4" name="Slide Number Placeholder 3"/>
          <p:cNvSpPr>
            <a:spLocks noGrp="1"/>
          </p:cNvSpPr>
          <p:nvPr>
            <p:ph type="sldNum" sz="quarter" idx="5"/>
          </p:nvPr>
        </p:nvSpPr>
        <p:spPr/>
        <p:txBody>
          <a:bodyPr/>
          <a:lstStyle/>
          <a:p>
            <a:fld id="{F7E1231B-F104-4915-9974-4295E3CD93F3}" type="slidenum">
              <a:rPr lang="en-IN" smtClean="0"/>
              <a:t>23</a:t>
            </a:fld>
            <a:endParaRPr lang="en-IN"/>
          </a:p>
        </p:txBody>
      </p:sp>
    </p:spTree>
    <p:extLst>
      <p:ext uri="{BB962C8B-B14F-4D97-AF65-F5344CB8AC3E}">
        <p14:creationId xmlns:p14="http://schemas.microsoft.com/office/powerpoint/2010/main" val="3555221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have experimented with a real world deployment in a 5mx6m environment where we have these 4 anchors and the tag goes around to 1600 different locations in this region while the Anchors collect the CSI at a central server which you can see is placed in the </a:t>
            </a:r>
            <a:r>
              <a:rPr lang="en-IN" dirty="0" err="1"/>
              <a:t>center</a:t>
            </a:r>
            <a:r>
              <a:rPr lang="en-IN" dirty="0"/>
              <a:t>. </a:t>
            </a:r>
            <a:endParaRPr lang="en-US" dirty="0"/>
          </a:p>
          <a:p>
            <a:endParaRPr lang="en-IN"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24</a:t>
            </a:fld>
            <a:endParaRPr lang="en-IN"/>
          </a:p>
        </p:txBody>
      </p:sp>
    </p:spTree>
    <p:extLst>
      <p:ext uri="{BB962C8B-B14F-4D97-AF65-F5344CB8AC3E}">
        <p14:creationId xmlns:p14="http://schemas.microsoft.com/office/powerpoint/2010/main" val="3323067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With this setup we estimate the location of our tag using Bloc, we compare it with the state of the art indoor </a:t>
            </a:r>
            <a:r>
              <a:rPr lang="en-IN" dirty="0" err="1"/>
              <a:t>WiFi</a:t>
            </a:r>
            <a:r>
              <a:rPr lang="en-IN" dirty="0"/>
              <a:t> localization system baseline which depends on Angle of Arrival of the signal. And as we can see while median localization error for the </a:t>
            </a:r>
            <a:r>
              <a:rPr lang="en-IN" dirty="0" err="1"/>
              <a:t>AoA</a:t>
            </a:r>
            <a:r>
              <a:rPr lang="en-IN" dirty="0"/>
              <a:t> baseline is about 243 cm, Bloc achieves a median error of just 86cm, thus we can see that Bloc has achieved sub-m level localization for indoor environments.</a:t>
            </a:r>
            <a:endParaRPr lang="en-US" dirty="0"/>
          </a:p>
          <a:p>
            <a:endParaRPr lang="en-IN" dirty="0">
              <a:cs typeface="Calibri"/>
            </a:endParaRPr>
          </a:p>
        </p:txBody>
      </p:sp>
      <p:sp>
        <p:nvSpPr>
          <p:cNvPr id="4" name="Slide Number Placeholder 3"/>
          <p:cNvSpPr>
            <a:spLocks noGrp="1"/>
          </p:cNvSpPr>
          <p:nvPr>
            <p:ph type="sldNum" sz="quarter" idx="5"/>
          </p:nvPr>
        </p:nvSpPr>
        <p:spPr/>
        <p:txBody>
          <a:bodyPr/>
          <a:lstStyle/>
          <a:p>
            <a:fld id="{F7E1231B-F104-4915-9974-4295E3CD93F3}" type="slidenum">
              <a:rPr lang="en-IN" smtClean="0"/>
              <a:t>25</a:t>
            </a:fld>
            <a:endParaRPr lang="en-IN"/>
          </a:p>
        </p:txBody>
      </p:sp>
    </p:spTree>
    <p:extLst>
      <p:ext uri="{BB962C8B-B14F-4D97-AF65-F5344CB8AC3E}">
        <p14:creationId xmlns:p14="http://schemas.microsoft.com/office/powerpoint/2010/main" val="3943719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further check how many minimum bands do we need to stitch information across to achieve sub-m level localization accuracy. We check this by varying the number of hops of BLE from 4 to 40 bands and see that the localization error does not increase as we hop across even just 4 bands as long as these 4 bands are spread across 80MHz. </a:t>
            </a:r>
            <a:endParaRPr lang="en-US" dirty="0"/>
          </a:p>
          <a:p>
            <a:endParaRPr lang="en-IN"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26</a:t>
            </a:fld>
            <a:endParaRPr lang="en-IN"/>
          </a:p>
        </p:txBody>
      </p:sp>
    </p:spTree>
    <p:extLst>
      <p:ext uri="{BB962C8B-B14F-4D97-AF65-F5344CB8AC3E}">
        <p14:creationId xmlns:p14="http://schemas.microsoft.com/office/powerpoint/2010/main" val="3151949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let us see some related work in this domain.</a:t>
            </a:r>
            <a:endParaRPr lang="en-US" dirty="0"/>
          </a:p>
          <a:p>
            <a:r>
              <a:rPr lang="en-IN" dirty="0"/>
              <a:t>As I have mentioned earlier, the current state of the art BLE localization uses RSSI based localization.</a:t>
            </a:r>
            <a:endParaRPr lang="en-IN" dirty="0">
              <a:cs typeface="Calibri"/>
            </a:endParaRPr>
          </a:p>
          <a:p>
            <a:r>
              <a:rPr lang="en-IN" dirty="0"/>
              <a:t>Also, as I have talked about </a:t>
            </a:r>
            <a:r>
              <a:rPr lang="en-IN" dirty="0" err="1"/>
              <a:t>WiFi</a:t>
            </a:r>
            <a:r>
              <a:rPr lang="en-IN" dirty="0"/>
              <a:t>, there are other algorithms which implement CSI based localization in Wi-Fi, radar and other wireless protocols but none has so far worked on BLE.</a:t>
            </a:r>
            <a:endParaRPr lang="en-IN" dirty="0">
              <a:cs typeface="Calibri"/>
            </a:endParaRPr>
          </a:p>
          <a:p>
            <a:endParaRPr lang="en-IN"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27</a:t>
            </a:fld>
            <a:endParaRPr lang="en-IN"/>
          </a:p>
        </p:txBody>
      </p:sp>
    </p:spTree>
    <p:extLst>
      <p:ext uri="{BB962C8B-B14F-4D97-AF65-F5344CB8AC3E}">
        <p14:creationId xmlns:p14="http://schemas.microsoft.com/office/powerpoint/2010/main" val="650993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in conclusion, I would like to say that Our system, Bloc, is the first CSI based indoor-localization algorithm for BLE</a:t>
            </a:r>
            <a:endParaRPr lang="en-US" dirty="0"/>
          </a:p>
          <a:p>
            <a:r>
              <a:rPr lang="en-IN" dirty="0"/>
              <a:t>using which we have achieve sub-meter level median error for indoor localization. </a:t>
            </a:r>
            <a:endParaRPr lang="en-IN" dirty="0">
              <a:cs typeface="Calibri"/>
            </a:endParaRPr>
          </a:p>
          <a:p>
            <a:r>
              <a:rPr lang="en-IN" dirty="0"/>
              <a:t>And coming to my vision of locating everything indoor, now we can locate our pts, or my keys, or my </a:t>
            </a:r>
            <a:r>
              <a:rPr lang="en-IN" dirty="0" err="1"/>
              <a:t>roombas</a:t>
            </a:r>
            <a:r>
              <a:rPr lang="en-IN" dirty="0"/>
              <a:t> accurately in an indoor setting thus enabling sub-meter level localization for IoT devices.</a:t>
            </a:r>
            <a:endParaRPr lang="en-IN" dirty="0">
              <a:cs typeface="Calibri"/>
            </a:endParaRPr>
          </a:p>
          <a:p>
            <a:endParaRPr lang="en-IN"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28</a:t>
            </a:fld>
            <a:endParaRPr lang="en-IN"/>
          </a:p>
        </p:txBody>
      </p:sp>
    </p:spTree>
    <p:extLst>
      <p:ext uri="{BB962C8B-B14F-4D97-AF65-F5344CB8AC3E}">
        <p14:creationId xmlns:p14="http://schemas.microsoft.com/office/powerpoint/2010/main" val="3526219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And the main push for this has come from Bluetooth </a:t>
            </a:r>
            <a:r>
              <a:rPr lang="en-IN" dirty="0" err="1"/>
              <a:t>LowEnergy</a:t>
            </a:r>
            <a:r>
              <a:rPr lang="en-IN" dirty="0"/>
              <a:t> or BLE. </a:t>
            </a:r>
            <a:endParaRPr lang="en-US"/>
          </a:p>
          <a:p>
            <a:r>
              <a:rPr lang="en-IN" dirty="0"/>
              <a:t>The key thing that promotes this protocol is that it is very low power, like the BLE tracker in my hand can last on a single cell for 2years, it has long range for locating objects in an indoor environment, and it is very cheap and accessible , that is I can get one off-the-shelf. As a results everything around us has BLE, my smartphone has BLE, my pet tracker, my laptops have BLE, everything around us has BLE and this makes it easy gateway for the internet beyond just the access points.. So, I said we want to locate all of these objects using BLE, so let us see how well we can do that today</a:t>
            </a:r>
            <a:endParaRPr lang="en-IN" dirty="0">
              <a:cs typeface="Calibri"/>
            </a:endParaRPr>
          </a:p>
          <a:p>
            <a:endParaRPr lang="en-IN"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3</a:t>
            </a:fld>
            <a:endParaRPr lang="en-IN"/>
          </a:p>
        </p:txBody>
      </p:sp>
    </p:spTree>
    <p:extLst>
      <p:ext uri="{BB962C8B-B14F-4D97-AF65-F5344CB8AC3E}">
        <p14:creationId xmlns:p14="http://schemas.microsoft.com/office/powerpoint/2010/main" val="1230076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 have this tag, which is the state of the art tag used widely, which comes with a smartphone app that reports it’s location. And you can see that the location estimate given by the BLE tag is almost covering an entire building’s range. Which implies that I lost my keys somewhere in this building, but I already know that I lost them in this building, what I want to know is where exactly in it, at the entrance, on my desk, in someone’s office or so… So, why is the error of the estimate so high?</a:t>
            </a:r>
            <a:endParaRPr lang="en-US" dirty="0"/>
          </a:p>
          <a:p>
            <a:endParaRPr lang="en-IN"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4</a:t>
            </a:fld>
            <a:endParaRPr lang="en-IN"/>
          </a:p>
        </p:txBody>
      </p:sp>
    </p:spTree>
    <p:extLst>
      <p:ext uri="{BB962C8B-B14F-4D97-AF65-F5344CB8AC3E}">
        <p14:creationId xmlns:p14="http://schemas.microsoft.com/office/powerpoint/2010/main" val="2545430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Lets try to dig deeper and try to understand why the location error is so high. </a:t>
            </a:r>
            <a:endParaRPr lang="en-US"/>
          </a:p>
          <a:p>
            <a:r>
              <a:rPr lang="en-IN" dirty="0"/>
              <a:t>So, this is how the state of the art localization works, the transmitter sends the signal and the receiver receives it, and then the receiver measures the strength of the signal and uses that strength to estimate distance, this strength is what we call RSSI, the farther the transmitter the lesser the strength and the closer the stronger, that’s the high level idea. </a:t>
            </a:r>
            <a:endParaRPr lang="en-IN" dirty="0">
              <a:cs typeface="Calibri"/>
            </a:endParaRPr>
          </a:p>
          <a:p>
            <a:r>
              <a:rPr lang="en-IN" dirty="0"/>
              <a:t>So why is the error so high, in an indoor setting, the signal reflects across multiple objects like walls, floors, TV screens, etc…, and when these multiples signals combine they can add constructively or destructively, which may either increase or decrease the strength of the signal. </a:t>
            </a:r>
            <a:endParaRPr lang="en-IN" dirty="0">
              <a:cs typeface="Calibri"/>
            </a:endParaRPr>
          </a:p>
          <a:p>
            <a:r>
              <a:rPr lang="en-IN" dirty="0"/>
              <a:t>So BLE has such high location error. But </a:t>
            </a:r>
            <a:r>
              <a:rPr lang="en-IN" dirty="0" err="1"/>
              <a:t>WiFi</a:t>
            </a:r>
            <a:r>
              <a:rPr lang="en-IN" dirty="0"/>
              <a:t> does better</a:t>
            </a:r>
            <a:endParaRPr lang="en-IN" dirty="0">
              <a:cs typeface="Calibri"/>
            </a:endParaRPr>
          </a:p>
          <a:p>
            <a:endParaRPr lang="en-IN" dirty="0">
              <a:cs typeface="Calibri"/>
            </a:endParaRPr>
          </a:p>
        </p:txBody>
      </p:sp>
      <p:sp>
        <p:nvSpPr>
          <p:cNvPr id="4" name="Slide Number Placeholder 3"/>
          <p:cNvSpPr>
            <a:spLocks noGrp="1"/>
          </p:cNvSpPr>
          <p:nvPr>
            <p:ph type="sldNum" sz="quarter" idx="5"/>
          </p:nvPr>
        </p:nvSpPr>
        <p:spPr/>
        <p:txBody>
          <a:bodyPr/>
          <a:lstStyle/>
          <a:p>
            <a:fld id="{F7E1231B-F104-4915-9974-4295E3CD93F3}" type="slidenum">
              <a:rPr lang="en-IN" smtClean="0"/>
              <a:t>5</a:t>
            </a:fld>
            <a:endParaRPr lang="en-IN"/>
          </a:p>
        </p:txBody>
      </p:sp>
    </p:spTree>
    <p:extLst>
      <p:ext uri="{BB962C8B-B14F-4D97-AF65-F5344CB8AC3E}">
        <p14:creationId xmlns:p14="http://schemas.microsoft.com/office/powerpoint/2010/main" val="564968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Wi-Fi we can achieve sub meter level localization.  </a:t>
            </a:r>
            <a:endParaRPr lang="en-US" dirty="0"/>
          </a:p>
          <a:p>
            <a:r>
              <a:rPr lang="en-IN" dirty="0"/>
              <a:t>So why does </a:t>
            </a:r>
            <a:r>
              <a:rPr lang="en-IN" dirty="0" err="1"/>
              <a:t>WiFi</a:t>
            </a:r>
            <a:r>
              <a:rPr lang="en-IN" dirty="0"/>
              <a:t> achieve such high accuracies. </a:t>
            </a:r>
            <a:endParaRPr lang="en-IN" dirty="0">
              <a:cs typeface="Calibri"/>
            </a:endParaRPr>
          </a:p>
          <a:p>
            <a:r>
              <a:rPr lang="en-IN" dirty="0"/>
              <a:t>The reason is that instead of just using the strength of the signal they also use the phase of the signal, and by using this phase they are able to accurately resolve the multipath from the direct path, I will come to this later in the talk and discuss how is it resolved. </a:t>
            </a:r>
            <a:endParaRPr lang="en-IN" dirty="0">
              <a:cs typeface="Calibri"/>
            </a:endParaRPr>
          </a:p>
          <a:p>
            <a:r>
              <a:rPr lang="en-IN" dirty="0"/>
              <a:t>But the problem with Wi-Fi is its high power, think of your smartphone it runs out of battery in just a day. </a:t>
            </a:r>
            <a:endParaRPr lang="en-IN" dirty="0">
              <a:cs typeface="Calibri"/>
            </a:endParaRPr>
          </a:p>
          <a:p>
            <a:r>
              <a:rPr lang="en-IN" dirty="0"/>
              <a:t>So, we don’t want to use </a:t>
            </a:r>
            <a:r>
              <a:rPr lang="en-IN" dirty="0" err="1"/>
              <a:t>WiFi</a:t>
            </a:r>
            <a:r>
              <a:rPr lang="en-IN" dirty="0"/>
              <a:t> for all these devices, but we want same accuracy as </a:t>
            </a:r>
            <a:r>
              <a:rPr lang="en-IN" dirty="0" err="1"/>
              <a:t>WiFi</a:t>
            </a:r>
            <a:r>
              <a:rPr lang="en-IN" dirty="0"/>
              <a:t> in BLE.</a:t>
            </a:r>
            <a:endParaRPr lang="en-IN" dirty="0">
              <a:cs typeface="Calibri"/>
            </a:endParaRPr>
          </a:p>
          <a:p>
            <a:r>
              <a:rPr lang="en-IN" dirty="0"/>
              <a:t>So, now the solution is obvious we want to use the combined information of both signal strength and it’s phase, which we call CSI to localize my BLE tag.</a:t>
            </a:r>
            <a:endParaRPr lang="en-IN" dirty="0">
              <a:cs typeface="Calibri"/>
            </a:endParaRPr>
          </a:p>
          <a:p>
            <a:r>
              <a:rPr lang="en-IN" dirty="0"/>
              <a:t>(Work on this transition)</a:t>
            </a:r>
            <a:endParaRPr lang="en-IN" dirty="0">
              <a:cs typeface="Calibri"/>
            </a:endParaRPr>
          </a:p>
          <a:p>
            <a:endParaRPr lang="en-IN" dirty="0">
              <a:cs typeface="Calibri"/>
            </a:endParaRPr>
          </a:p>
        </p:txBody>
      </p:sp>
      <p:sp>
        <p:nvSpPr>
          <p:cNvPr id="4" name="Slide Number Placeholder 3"/>
          <p:cNvSpPr>
            <a:spLocks noGrp="1"/>
          </p:cNvSpPr>
          <p:nvPr>
            <p:ph type="sldNum" sz="quarter" idx="5"/>
          </p:nvPr>
        </p:nvSpPr>
        <p:spPr/>
        <p:txBody>
          <a:bodyPr/>
          <a:lstStyle/>
          <a:p>
            <a:fld id="{F7E1231B-F104-4915-9974-4295E3CD93F3}" type="slidenum">
              <a:rPr lang="en-IN" smtClean="0"/>
              <a:t>6</a:t>
            </a:fld>
            <a:endParaRPr lang="en-IN"/>
          </a:p>
        </p:txBody>
      </p:sp>
    </p:spTree>
    <p:extLst>
      <p:ext uri="{BB962C8B-B14F-4D97-AF65-F5344CB8AC3E}">
        <p14:creationId xmlns:p14="http://schemas.microsoft.com/office/powerpoint/2010/main" val="2235748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And that is going to be the focus of my talk, how do we achieve this </a:t>
            </a:r>
            <a:r>
              <a:rPr lang="en-IN" dirty="0" err="1"/>
              <a:t>Csi</a:t>
            </a:r>
            <a:r>
              <a:rPr lang="en-IN" dirty="0"/>
              <a:t> based sub-m level accuracy for BLE tags, where I present our system, Bloc, (going to next slide while I say this sentence ) which uses CSI based localization to locate BLE tags with sub-m level accuracies.</a:t>
            </a:r>
            <a:endParaRPr lang="en-US" dirty="0"/>
          </a:p>
          <a:p>
            <a:endParaRPr lang="en-IN" dirty="0">
              <a:cs typeface="Calibri"/>
            </a:endParaRPr>
          </a:p>
        </p:txBody>
      </p:sp>
      <p:sp>
        <p:nvSpPr>
          <p:cNvPr id="4" name="Slide Number Placeholder 3"/>
          <p:cNvSpPr>
            <a:spLocks noGrp="1"/>
          </p:cNvSpPr>
          <p:nvPr>
            <p:ph type="sldNum" sz="quarter" idx="5"/>
          </p:nvPr>
        </p:nvSpPr>
        <p:spPr/>
        <p:txBody>
          <a:bodyPr/>
          <a:lstStyle/>
          <a:p>
            <a:fld id="{F7E1231B-F104-4915-9974-4295E3CD93F3}" type="slidenum">
              <a:rPr lang="en-IN" smtClean="0"/>
              <a:t>7</a:t>
            </a:fld>
            <a:endParaRPr lang="en-IN"/>
          </a:p>
        </p:txBody>
      </p:sp>
    </p:spTree>
    <p:extLst>
      <p:ext uri="{BB962C8B-B14F-4D97-AF65-F5344CB8AC3E}">
        <p14:creationId xmlns:p14="http://schemas.microsoft.com/office/powerpoint/2010/main" val="2068757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As far as we know, our system Bloc is the first CSI based localization system for BLE. And to explain our system, in this talk I would take about two main contributions of our system</a:t>
            </a:r>
          </a:p>
          <a:p>
            <a:r>
              <a:rPr lang="en-IN"/>
              <a:t>Firstly, how do we get accurate wideband CSI for BLE, I will tell you why accurate and wideband are important as we go forward</a:t>
            </a:r>
          </a:p>
          <a:p>
            <a:r>
              <a:rPr lang="en-IN"/>
              <a:t>Next, I would also describe a novel multipath algorithm to identify the direct path from all the reflections.</a:t>
            </a:r>
          </a:p>
          <a:p>
            <a:r>
              <a:rPr lang="en-IN"/>
              <a:t>And then I will show you that we achieve sub-meter accuracy in a real world implementation of our system.</a:t>
            </a:r>
          </a:p>
        </p:txBody>
      </p:sp>
      <p:sp>
        <p:nvSpPr>
          <p:cNvPr id="4" name="Slide Number Placeholder 3"/>
          <p:cNvSpPr>
            <a:spLocks noGrp="1"/>
          </p:cNvSpPr>
          <p:nvPr>
            <p:ph type="sldNum" sz="quarter" idx="5"/>
          </p:nvPr>
        </p:nvSpPr>
        <p:spPr/>
        <p:txBody>
          <a:bodyPr/>
          <a:lstStyle/>
          <a:p>
            <a:fld id="{F7E1231B-F104-4915-9974-4295E3CD93F3}" type="slidenum">
              <a:rPr lang="en-IN" smtClean="0"/>
              <a:t>8</a:t>
            </a:fld>
            <a:endParaRPr lang="en-IN"/>
          </a:p>
        </p:txBody>
      </p:sp>
    </p:spTree>
    <p:extLst>
      <p:ext uri="{BB962C8B-B14F-4D97-AF65-F5344CB8AC3E}">
        <p14:creationId xmlns:p14="http://schemas.microsoft.com/office/powerpoint/2010/main" val="188203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said we wanted accurate wideband CSI. Let us understand what is CSI and how is it estimated on a high level. The transmitter sends out a signal at one frequency, say f, and the receiver receives the signal which includes both the strength and phase of the received signal for just that frequency, and this is the channel state information for that frequency which is typically measured as a part of standard decoding process for </a:t>
            </a:r>
            <a:r>
              <a:rPr lang="en-US" dirty="0" err="1"/>
              <a:t>WiFi</a:t>
            </a:r>
            <a:r>
              <a:rPr lang="en-US" dirty="0"/>
              <a:t> decoder. </a:t>
            </a:r>
          </a:p>
          <a:p>
            <a:endParaRPr lang="en-US" dirty="0">
              <a:cs typeface="Calibri"/>
            </a:endParaRPr>
          </a:p>
        </p:txBody>
      </p:sp>
      <p:sp>
        <p:nvSpPr>
          <p:cNvPr id="4" name="Slide Number Placeholder 3"/>
          <p:cNvSpPr>
            <a:spLocks noGrp="1"/>
          </p:cNvSpPr>
          <p:nvPr>
            <p:ph type="sldNum" sz="quarter" idx="5"/>
          </p:nvPr>
        </p:nvSpPr>
        <p:spPr/>
        <p:txBody>
          <a:bodyPr/>
          <a:lstStyle/>
          <a:p>
            <a:fld id="{44FAEA88-B34C-410C-82D6-FD9A818F9400}" type="slidenum">
              <a:rPr lang="en-IN" smtClean="0"/>
              <a:t>9</a:t>
            </a:fld>
            <a:endParaRPr lang="en-IN"/>
          </a:p>
        </p:txBody>
      </p:sp>
    </p:spTree>
    <p:extLst>
      <p:ext uri="{BB962C8B-B14F-4D97-AF65-F5344CB8AC3E}">
        <p14:creationId xmlns:p14="http://schemas.microsoft.com/office/powerpoint/2010/main" val="776595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964B6-13CC-4396-9775-C3C5C8D5B8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633A55-C535-4DF8-A9C0-C0358657C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306A7B-B1DC-47AD-9239-72DA3139DD40}"/>
              </a:ext>
            </a:extLst>
          </p:cNvPr>
          <p:cNvSpPr>
            <a:spLocks noGrp="1"/>
          </p:cNvSpPr>
          <p:nvPr>
            <p:ph type="dt" sz="half" idx="10"/>
          </p:nvPr>
        </p:nvSpPr>
        <p:spPr/>
        <p:txBody>
          <a:bodyPr/>
          <a:lstStyle/>
          <a:p>
            <a:fld id="{CC8023AA-163B-4DE2-8C1D-04E8AB1E6BB8}" type="datetimeFigureOut">
              <a:rPr lang="en-IN" smtClean="0"/>
              <a:t>12-06-2019</a:t>
            </a:fld>
            <a:endParaRPr lang="en-IN"/>
          </a:p>
        </p:txBody>
      </p:sp>
      <p:sp>
        <p:nvSpPr>
          <p:cNvPr id="5" name="Footer Placeholder 4">
            <a:extLst>
              <a:ext uri="{FF2B5EF4-FFF2-40B4-BE49-F238E27FC236}">
                <a16:creationId xmlns:a16="http://schemas.microsoft.com/office/drawing/2014/main" id="{26DB7F11-790D-4846-B53B-24FA6688E6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61DD99-FADF-4B7D-AAFD-DC9282C8A180}"/>
              </a:ext>
            </a:extLst>
          </p:cNvPr>
          <p:cNvSpPr>
            <a:spLocks noGrp="1"/>
          </p:cNvSpPr>
          <p:nvPr>
            <p:ph type="sldNum" sz="quarter" idx="12"/>
          </p:nvPr>
        </p:nvSpPr>
        <p:spPr/>
        <p:txBody>
          <a:bodyPr/>
          <a:lstStyle/>
          <a:p>
            <a:fld id="{67242A1D-B248-46DF-BE16-AF7F0EF48942}" type="slidenum">
              <a:rPr lang="en-IN" smtClean="0"/>
              <a:t>‹#›</a:t>
            </a:fld>
            <a:endParaRPr lang="en-IN"/>
          </a:p>
        </p:txBody>
      </p:sp>
    </p:spTree>
    <p:extLst>
      <p:ext uri="{BB962C8B-B14F-4D97-AF65-F5344CB8AC3E}">
        <p14:creationId xmlns:p14="http://schemas.microsoft.com/office/powerpoint/2010/main" val="133926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0E22-548A-4ACB-983B-81515AEE23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08D8D-D8ED-43AC-89EA-8419BB6610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FC27E-5168-4EAF-9198-E923389F8BC7}"/>
              </a:ext>
            </a:extLst>
          </p:cNvPr>
          <p:cNvSpPr>
            <a:spLocks noGrp="1"/>
          </p:cNvSpPr>
          <p:nvPr>
            <p:ph type="dt" sz="half" idx="10"/>
          </p:nvPr>
        </p:nvSpPr>
        <p:spPr/>
        <p:txBody>
          <a:bodyPr/>
          <a:lstStyle/>
          <a:p>
            <a:fld id="{CC8023AA-163B-4DE2-8C1D-04E8AB1E6BB8}" type="datetimeFigureOut">
              <a:rPr lang="en-IN" smtClean="0"/>
              <a:t>12-06-2019</a:t>
            </a:fld>
            <a:endParaRPr lang="en-IN"/>
          </a:p>
        </p:txBody>
      </p:sp>
      <p:sp>
        <p:nvSpPr>
          <p:cNvPr id="5" name="Footer Placeholder 4">
            <a:extLst>
              <a:ext uri="{FF2B5EF4-FFF2-40B4-BE49-F238E27FC236}">
                <a16:creationId xmlns:a16="http://schemas.microsoft.com/office/drawing/2014/main" id="{71BC3473-C25C-46B4-8353-4D2D84CB4A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712D3-3304-497A-A23F-CC7846A20CAB}"/>
              </a:ext>
            </a:extLst>
          </p:cNvPr>
          <p:cNvSpPr>
            <a:spLocks noGrp="1"/>
          </p:cNvSpPr>
          <p:nvPr>
            <p:ph type="sldNum" sz="quarter" idx="12"/>
          </p:nvPr>
        </p:nvSpPr>
        <p:spPr/>
        <p:txBody>
          <a:bodyPr/>
          <a:lstStyle/>
          <a:p>
            <a:fld id="{67242A1D-B248-46DF-BE16-AF7F0EF48942}" type="slidenum">
              <a:rPr lang="en-IN" smtClean="0"/>
              <a:t>‹#›</a:t>
            </a:fld>
            <a:endParaRPr lang="en-IN"/>
          </a:p>
        </p:txBody>
      </p:sp>
    </p:spTree>
    <p:extLst>
      <p:ext uri="{BB962C8B-B14F-4D97-AF65-F5344CB8AC3E}">
        <p14:creationId xmlns:p14="http://schemas.microsoft.com/office/powerpoint/2010/main" val="200582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398A0-CB12-4EF1-8ADF-4567BEFE2A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2E1303-1720-49F2-8271-2624760C7A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2C03CB-F1B4-4044-B577-CB479B2FE532}"/>
              </a:ext>
            </a:extLst>
          </p:cNvPr>
          <p:cNvSpPr>
            <a:spLocks noGrp="1"/>
          </p:cNvSpPr>
          <p:nvPr>
            <p:ph type="dt" sz="half" idx="10"/>
          </p:nvPr>
        </p:nvSpPr>
        <p:spPr/>
        <p:txBody>
          <a:bodyPr/>
          <a:lstStyle/>
          <a:p>
            <a:fld id="{CC8023AA-163B-4DE2-8C1D-04E8AB1E6BB8}" type="datetimeFigureOut">
              <a:rPr lang="en-IN" smtClean="0"/>
              <a:t>12-06-2019</a:t>
            </a:fld>
            <a:endParaRPr lang="en-IN"/>
          </a:p>
        </p:txBody>
      </p:sp>
      <p:sp>
        <p:nvSpPr>
          <p:cNvPr id="5" name="Footer Placeholder 4">
            <a:extLst>
              <a:ext uri="{FF2B5EF4-FFF2-40B4-BE49-F238E27FC236}">
                <a16:creationId xmlns:a16="http://schemas.microsoft.com/office/drawing/2014/main" id="{EA4DEB07-1308-4CA6-9CF0-BDB7003AB2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9D7528-293E-468F-A691-CA5672E20F38}"/>
              </a:ext>
            </a:extLst>
          </p:cNvPr>
          <p:cNvSpPr>
            <a:spLocks noGrp="1"/>
          </p:cNvSpPr>
          <p:nvPr>
            <p:ph type="sldNum" sz="quarter" idx="12"/>
          </p:nvPr>
        </p:nvSpPr>
        <p:spPr/>
        <p:txBody>
          <a:bodyPr/>
          <a:lstStyle/>
          <a:p>
            <a:fld id="{67242A1D-B248-46DF-BE16-AF7F0EF48942}" type="slidenum">
              <a:rPr lang="en-IN" smtClean="0"/>
              <a:t>‹#›</a:t>
            </a:fld>
            <a:endParaRPr lang="en-IN"/>
          </a:p>
        </p:txBody>
      </p:sp>
    </p:spTree>
    <p:extLst>
      <p:ext uri="{BB962C8B-B14F-4D97-AF65-F5344CB8AC3E}">
        <p14:creationId xmlns:p14="http://schemas.microsoft.com/office/powerpoint/2010/main" val="105729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F154-0AFB-4FD9-92E5-FC2902636C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6AF358-3D4C-45C7-98E6-C4FDB41E20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DB6AC4-1224-4498-ABB1-74149A2E68F1}"/>
              </a:ext>
            </a:extLst>
          </p:cNvPr>
          <p:cNvSpPr>
            <a:spLocks noGrp="1"/>
          </p:cNvSpPr>
          <p:nvPr>
            <p:ph type="dt" sz="half" idx="10"/>
          </p:nvPr>
        </p:nvSpPr>
        <p:spPr/>
        <p:txBody>
          <a:bodyPr/>
          <a:lstStyle/>
          <a:p>
            <a:fld id="{CC8023AA-163B-4DE2-8C1D-04E8AB1E6BB8}" type="datetimeFigureOut">
              <a:rPr lang="en-IN" smtClean="0"/>
              <a:t>12-06-2019</a:t>
            </a:fld>
            <a:endParaRPr lang="en-IN"/>
          </a:p>
        </p:txBody>
      </p:sp>
      <p:sp>
        <p:nvSpPr>
          <p:cNvPr id="5" name="Footer Placeholder 4">
            <a:extLst>
              <a:ext uri="{FF2B5EF4-FFF2-40B4-BE49-F238E27FC236}">
                <a16:creationId xmlns:a16="http://schemas.microsoft.com/office/drawing/2014/main" id="{850A6998-B84A-4C66-8799-76C231457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1B672B-B9A9-435C-80F6-B2C2FD8C2AE8}"/>
              </a:ext>
            </a:extLst>
          </p:cNvPr>
          <p:cNvSpPr>
            <a:spLocks noGrp="1"/>
          </p:cNvSpPr>
          <p:nvPr>
            <p:ph type="sldNum" sz="quarter" idx="12"/>
          </p:nvPr>
        </p:nvSpPr>
        <p:spPr/>
        <p:txBody>
          <a:bodyPr/>
          <a:lstStyle/>
          <a:p>
            <a:fld id="{67242A1D-B248-46DF-BE16-AF7F0EF48942}" type="slidenum">
              <a:rPr lang="en-IN" smtClean="0"/>
              <a:t>‹#›</a:t>
            </a:fld>
            <a:endParaRPr lang="en-IN"/>
          </a:p>
        </p:txBody>
      </p:sp>
    </p:spTree>
    <p:extLst>
      <p:ext uri="{BB962C8B-B14F-4D97-AF65-F5344CB8AC3E}">
        <p14:creationId xmlns:p14="http://schemas.microsoft.com/office/powerpoint/2010/main" val="897775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B1C2-1D7C-4D56-B945-D282E37007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3D7972-F434-475A-8205-237F17FB8A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BDC0A6-ABB4-4698-9208-3C689B2CC426}"/>
              </a:ext>
            </a:extLst>
          </p:cNvPr>
          <p:cNvSpPr>
            <a:spLocks noGrp="1"/>
          </p:cNvSpPr>
          <p:nvPr>
            <p:ph type="dt" sz="half" idx="10"/>
          </p:nvPr>
        </p:nvSpPr>
        <p:spPr/>
        <p:txBody>
          <a:bodyPr/>
          <a:lstStyle/>
          <a:p>
            <a:fld id="{CC8023AA-163B-4DE2-8C1D-04E8AB1E6BB8}" type="datetimeFigureOut">
              <a:rPr lang="en-IN" smtClean="0"/>
              <a:t>12-06-2019</a:t>
            </a:fld>
            <a:endParaRPr lang="en-IN"/>
          </a:p>
        </p:txBody>
      </p:sp>
      <p:sp>
        <p:nvSpPr>
          <p:cNvPr id="5" name="Footer Placeholder 4">
            <a:extLst>
              <a:ext uri="{FF2B5EF4-FFF2-40B4-BE49-F238E27FC236}">
                <a16:creationId xmlns:a16="http://schemas.microsoft.com/office/drawing/2014/main" id="{82D3452B-3C72-4614-9864-F5DEE459D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51C0AE-4A07-415D-9B7A-776272C5A622}"/>
              </a:ext>
            </a:extLst>
          </p:cNvPr>
          <p:cNvSpPr>
            <a:spLocks noGrp="1"/>
          </p:cNvSpPr>
          <p:nvPr>
            <p:ph type="sldNum" sz="quarter" idx="12"/>
          </p:nvPr>
        </p:nvSpPr>
        <p:spPr/>
        <p:txBody>
          <a:bodyPr/>
          <a:lstStyle/>
          <a:p>
            <a:fld id="{67242A1D-B248-46DF-BE16-AF7F0EF48942}" type="slidenum">
              <a:rPr lang="en-IN" smtClean="0"/>
              <a:t>‹#›</a:t>
            </a:fld>
            <a:endParaRPr lang="en-IN"/>
          </a:p>
        </p:txBody>
      </p:sp>
    </p:spTree>
    <p:extLst>
      <p:ext uri="{BB962C8B-B14F-4D97-AF65-F5344CB8AC3E}">
        <p14:creationId xmlns:p14="http://schemas.microsoft.com/office/powerpoint/2010/main" val="2396828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A0F3-4A7D-43B3-BA1D-25FB0B8538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1200F4-0B63-40DA-8E5B-BE02BCFAA4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7C459B-06DF-4FBF-9902-31C5410070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FC93F5-0591-4BF7-A63D-B46441F27514}"/>
              </a:ext>
            </a:extLst>
          </p:cNvPr>
          <p:cNvSpPr>
            <a:spLocks noGrp="1"/>
          </p:cNvSpPr>
          <p:nvPr>
            <p:ph type="dt" sz="half" idx="10"/>
          </p:nvPr>
        </p:nvSpPr>
        <p:spPr/>
        <p:txBody>
          <a:bodyPr/>
          <a:lstStyle/>
          <a:p>
            <a:fld id="{CC8023AA-163B-4DE2-8C1D-04E8AB1E6BB8}" type="datetimeFigureOut">
              <a:rPr lang="en-IN" smtClean="0"/>
              <a:t>12-06-2019</a:t>
            </a:fld>
            <a:endParaRPr lang="en-IN"/>
          </a:p>
        </p:txBody>
      </p:sp>
      <p:sp>
        <p:nvSpPr>
          <p:cNvPr id="6" name="Footer Placeholder 5">
            <a:extLst>
              <a:ext uri="{FF2B5EF4-FFF2-40B4-BE49-F238E27FC236}">
                <a16:creationId xmlns:a16="http://schemas.microsoft.com/office/drawing/2014/main" id="{860E1FD9-ED14-4844-8DAD-12535AB573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5D15AF-0D22-4AE7-B0CD-595FFAF1F0E9}"/>
              </a:ext>
            </a:extLst>
          </p:cNvPr>
          <p:cNvSpPr>
            <a:spLocks noGrp="1"/>
          </p:cNvSpPr>
          <p:nvPr>
            <p:ph type="sldNum" sz="quarter" idx="12"/>
          </p:nvPr>
        </p:nvSpPr>
        <p:spPr/>
        <p:txBody>
          <a:bodyPr/>
          <a:lstStyle/>
          <a:p>
            <a:fld id="{67242A1D-B248-46DF-BE16-AF7F0EF48942}" type="slidenum">
              <a:rPr lang="en-IN" smtClean="0"/>
              <a:t>‹#›</a:t>
            </a:fld>
            <a:endParaRPr lang="en-IN"/>
          </a:p>
        </p:txBody>
      </p:sp>
    </p:spTree>
    <p:extLst>
      <p:ext uri="{BB962C8B-B14F-4D97-AF65-F5344CB8AC3E}">
        <p14:creationId xmlns:p14="http://schemas.microsoft.com/office/powerpoint/2010/main" val="228302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BDB7C-6B77-4381-8CAB-00D7A865FA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E74B7F-30EC-4D47-85AB-0A1C343C3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1D9FC2-F476-48CA-827A-15276A1ACE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59A4B9-0288-444F-BDF2-C6E6E5A95F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2F73FD-7DD9-4806-A8E8-409BAD6A85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32570F-F62B-4DBA-9808-1B2721656DF8}"/>
              </a:ext>
            </a:extLst>
          </p:cNvPr>
          <p:cNvSpPr>
            <a:spLocks noGrp="1"/>
          </p:cNvSpPr>
          <p:nvPr>
            <p:ph type="dt" sz="half" idx="10"/>
          </p:nvPr>
        </p:nvSpPr>
        <p:spPr/>
        <p:txBody>
          <a:bodyPr/>
          <a:lstStyle/>
          <a:p>
            <a:fld id="{CC8023AA-163B-4DE2-8C1D-04E8AB1E6BB8}" type="datetimeFigureOut">
              <a:rPr lang="en-IN" smtClean="0"/>
              <a:t>12-06-2019</a:t>
            </a:fld>
            <a:endParaRPr lang="en-IN"/>
          </a:p>
        </p:txBody>
      </p:sp>
      <p:sp>
        <p:nvSpPr>
          <p:cNvPr id="8" name="Footer Placeholder 7">
            <a:extLst>
              <a:ext uri="{FF2B5EF4-FFF2-40B4-BE49-F238E27FC236}">
                <a16:creationId xmlns:a16="http://schemas.microsoft.com/office/drawing/2014/main" id="{190B9A5D-A150-4616-AE21-756193FEE5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12D6DC-B323-45BD-8E97-57E795496C6B}"/>
              </a:ext>
            </a:extLst>
          </p:cNvPr>
          <p:cNvSpPr>
            <a:spLocks noGrp="1"/>
          </p:cNvSpPr>
          <p:nvPr>
            <p:ph type="sldNum" sz="quarter" idx="12"/>
          </p:nvPr>
        </p:nvSpPr>
        <p:spPr/>
        <p:txBody>
          <a:bodyPr/>
          <a:lstStyle/>
          <a:p>
            <a:fld id="{67242A1D-B248-46DF-BE16-AF7F0EF48942}" type="slidenum">
              <a:rPr lang="en-IN" smtClean="0"/>
              <a:t>‹#›</a:t>
            </a:fld>
            <a:endParaRPr lang="en-IN"/>
          </a:p>
        </p:txBody>
      </p:sp>
    </p:spTree>
    <p:extLst>
      <p:ext uri="{BB962C8B-B14F-4D97-AF65-F5344CB8AC3E}">
        <p14:creationId xmlns:p14="http://schemas.microsoft.com/office/powerpoint/2010/main" val="3972733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91F9-D0DC-4945-817C-6CF2039C60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E24A4C-505B-45F0-8C2A-4F1859CBCD15}"/>
              </a:ext>
            </a:extLst>
          </p:cNvPr>
          <p:cNvSpPr>
            <a:spLocks noGrp="1"/>
          </p:cNvSpPr>
          <p:nvPr>
            <p:ph type="dt" sz="half" idx="10"/>
          </p:nvPr>
        </p:nvSpPr>
        <p:spPr/>
        <p:txBody>
          <a:bodyPr/>
          <a:lstStyle/>
          <a:p>
            <a:fld id="{CC8023AA-163B-4DE2-8C1D-04E8AB1E6BB8}" type="datetimeFigureOut">
              <a:rPr lang="en-IN" smtClean="0"/>
              <a:t>12-06-2019</a:t>
            </a:fld>
            <a:endParaRPr lang="en-IN"/>
          </a:p>
        </p:txBody>
      </p:sp>
      <p:sp>
        <p:nvSpPr>
          <p:cNvPr id="4" name="Footer Placeholder 3">
            <a:extLst>
              <a:ext uri="{FF2B5EF4-FFF2-40B4-BE49-F238E27FC236}">
                <a16:creationId xmlns:a16="http://schemas.microsoft.com/office/drawing/2014/main" id="{0C024F45-0C99-4BAA-8AF8-A28A13A1F3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EE7F02-3FDD-4349-BCDF-F62CE59A021A}"/>
              </a:ext>
            </a:extLst>
          </p:cNvPr>
          <p:cNvSpPr>
            <a:spLocks noGrp="1"/>
          </p:cNvSpPr>
          <p:nvPr>
            <p:ph type="sldNum" sz="quarter" idx="12"/>
          </p:nvPr>
        </p:nvSpPr>
        <p:spPr/>
        <p:txBody>
          <a:bodyPr/>
          <a:lstStyle/>
          <a:p>
            <a:fld id="{67242A1D-B248-46DF-BE16-AF7F0EF48942}" type="slidenum">
              <a:rPr lang="en-IN" smtClean="0"/>
              <a:t>‹#›</a:t>
            </a:fld>
            <a:endParaRPr lang="en-IN"/>
          </a:p>
        </p:txBody>
      </p:sp>
    </p:spTree>
    <p:extLst>
      <p:ext uri="{BB962C8B-B14F-4D97-AF65-F5344CB8AC3E}">
        <p14:creationId xmlns:p14="http://schemas.microsoft.com/office/powerpoint/2010/main" val="157615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C20F4-FFF6-4A57-A28B-6339DCCB0D25}"/>
              </a:ext>
            </a:extLst>
          </p:cNvPr>
          <p:cNvSpPr>
            <a:spLocks noGrp="1"/>
          </p:cNvSpPr>
          <p:nvPr>
            <p:ph type="dt" sz="half" idx="10"/>
          </p:nvPr>
        </p:nvSpPr>
        <p:spPr/>
        <p:txBody>
          <a:bodyPr/>
          <a:lstStyle/>
          <a:p>
            <a:fld id="{CC8023AA-163B-4DE2-8C1D-04E8AB1E6BB8}" type="datetimeFigureOut">
              <a:rPr lang="en-IN" smtClean="0"/>
              <a:t>12-06-2019</a:t>
            </a:fld>
            <a:endParaRPr lang="en-IN"/>
          </a:p>
        </p:txBody>
      </p:sp>
      <p:sp>
        <p:nvSpPr>
          <p:cNvPr id="3" name="Footer Placeholder 2">
            <a:extLst>
              <a:ext uri="{FF2B5EF4-FFF2-40B4-BE49-F238E27FC236}">
                <a16:creationId xmlns:a16="http://schemas.microsoft.com/office/drawing/2014/main" id="{0BED8F0C-BFC7-4D28-A5C9-CEF2EC379F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D71B83-6DD0-4C4D-A705-81A296C2F8BA}"/>
              </a:ext>
            </a:extLst>
          </p:cNvPr>
          <p:cNvSpPr>
            <a:spLocks noGrp="1"/>
          </p:cNvSpPr>
          <p:nvPr>
            <p:ph type="sldNum" sz="quarter" idx="12"/>
          </p:nvPr>
        </p:nvSpPr>
        <p:spPr/>
        <p:txBody>
          <a:bodyPr/>
          <a:lstStyle/>
          <a:p>
            <a:fld id="{67242A1D-B248-46DF-BE16-AF7F0EF48942}" type="slidenum">
              <a:rPr lang="en-IN" smtClean="0"/>
              <a:t>‹#›</a:t>
            </a:fld>
            <a:endParaRPr lang="en-IN"/>
          </a:p>
        </p:txBody>
      </p:sp>
    </p:spTree>
    <p:extLst>
      <p:ext uri="{BB962C8B-B14F-4D97-AF65-F5344CB8AC3E}">
        <p14:creationId xmlns:p14="http://schemas.microsoft.com/office/powerpoint/2010/main" val="44922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86AC-4ADC-4293-9DAB-34F7FF747C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29D1F6-9EEC-4505-AE9F-2A31E5F9E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6458A2-16C3-4B34-B14C-4E25012F3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5F0536-A53E-44A7-BB41-6F0EA0329C37}"/>
              </a:ext>
            </a:extLst>
          </p:cNvPr>
          <p:cNvSpPr>
            <a:spLocks noGrp="1"/>
          </p:cNvSpPr>
          <p:nvPr>
            <p:ph type="dt" sz="half" idx="10"/>
          </p:nvPr>
        </p:nvSpPr>
        <p:spPr/>
        <p:txBody>
          <a:bodyPr/>
          <a:lstStyle/>
          <a:p>
            <a:fld id="{CC8023AA-163B-4DE2-8C1D-04E8AB1E6BB8}" type="datetimeFigureOut">
              <a:rPr lang="en-IN" smtClean="0"/>
              <a:t>12-06-2019</a:t>
            </a:fld>
            <a:endParaRPr lang="en-IN"/>
          </a:p>
        </p:txBody>
      </p:sp>
      <p:sp>
        <p:nvSpPr>
          <p:cNvPr id="6" name="Footer Placeholder 5">
            <a:extLst>
              <a:ext uri="{FF2B5EF4-FFF2-40B4-BE49-F238E27FC236}">
                <a16:creationId xmlns:a16="http://schemas.microsoft.com/office/drawing/2014/main" id="{53CF6832-7372-4C46-AF8E-72443E48CC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436D58-80F2-4235-9379-EF68C3EF2BF8}"/>
              </a:ext>
            </a:extLst>
          </p:cNvPr>
          <p:cNvSpPr>
            <a:spLocks noGrp="1"/>
          </p:cNvSpPr>
          <p:nvPr>
            <p:ph type="sldNum" sz="quarter" idx="12"/>
          </p:nvPr>
        </p:nvSpPr>
        <p:spPr/>
        <p:txBody>
          <a:bodyPr/>
          <a:lstStyle/>
          <a:p>
            <a:fld id="{67242A1D-B248-46DF-BE16-AF7F0EF48942}" type="slidenum">
              <a:rPr lang="en-IN" smtClean="0"/>
              <a:t>‹#›</a:t>
            </a:fld>
            <a:endParaRPr lang="en-IN"/>
          </a:p>
        </p:txBody>
      </p:sp>
    </p:spTree>
    <p:extLst>
      <p:ext uri="{BB962C8B-B14F-4D97-AF65-F5344CB8AC3E}">
        <p14:creationId xmlns:p14="http://schemas.microsoft.com/office/powerpoint/2010/main" val="360847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A32E-E347-4CC7-B8F4-F7CFB1E88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E51795-13CB-4839-A451-C0B6C8A6E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31EFD4-93FA-46EC-AA88-A213FE842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590683-C4CB-49E0-8E3E-17439C780652}"/>
              </a:ext>
            </a:extLst>
          </p:cNvPr>
          <p:cNvSpPr>
            <a:spLocks noGrp="1"/>
          </p:cNvSpPr>
          <p:nvPr>
            <p:ph type="dt" sz="half" idx="10"/>
          </p:nvPr>
        </p:nvSpPr>
        <p:spPr/>
        <p:txBody>
          <a:bodyPr/>
          <a:lstStyle/>
          <a:p>
            <a:fld id="{CC8023AA-163B-4DE2-8C1D-04E8AB1E6BB8}" type="datetimeFigureOut">
              <a:rPr lang="en-IN" smtClean="0"/>
              <a:t>12-06-2019</a:t>
            </a:fld>
            <a:endParaRPr lang="en-IN"/>
          </a:p>
        </p:txBody>
      </p:sp>
      <p:sp>
        <p:nvSpPr>
          <p:cNvPr id="6" name="Footer Placeholder 5">
            <a:extLst>
              <a:ext uri="{FF2B5EF4-FFF2-40B4-BE49-F238E27FC236}">
                <a16:creationId xmlns:a16="http://schemas.microsoft.com/office/drawing/2014/main" id="{FD793021-93C3-42E3-9743-CEF2254684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3BBE7B-2715-41B1-9BC0-FE539283BA9C}"/>
              </a:ext>
            </a:extLst>
          </p:cNvPr>
          <p:cNvSpPr>
            <a:spLocks noGrp="1"/>
          </p:cNvSpPr>
          <p:nvPr>
            <p:ph type="sldNum" sz="quarter" idx="12"/>
          </p:nvPr>
        </p:nvSpPr>
        <p:spPr/>
        <p:txBody>
          <a:bodyPr/>
          <a:lstStyle/>
          <a:p>
            <a:fld id="{67242A1D-B248-46DF-BE16-AF7F0EF48942}" type="slidenum">
              <a:rPr lang="en-IN" smtClean="0"/>
              <a:t>‹#›</a:t>
            </a:fld>
            <a:endParaRPr lang="en-IN"/>
          </a:p>
        </p:txBody>
      </p:sp>
    </p:spTree>
    <p:extLst>
      <p:ext uri="{BB962C8B-B14F-4D97-AF65-F5344CB8AC3E}">
        <p14:creationId xmlns:p14="http://schemas.microsoft.com/office/powerpoint/2010/main" val="190311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72A0A-6B6E-441E-A143-B49AD0D4BB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60951B-5911-4AC1-82CB-5D06C19C9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C1249C-11D6-439E-B841-D9171E6AE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023AA-163B-4DE2-8C1D-04E8AB1E6BB8}" type="datetimeFigureOut">
              <a:rPr lang="en-IN" smtClean="0"/>
              <a:t>12-06-2019</a:t>
            </a:fld>
            <a:endParaRPr lang="en-IN"/>
          </a:p>
        </p:txBody>
      </p:sp>
      <p:sp>
        <p:nvSpPr>
          <p:cNvPr id="5" name="Footer Placeholder 4">
            <a:extLst>
              <a:ext uri="{FF2B5EF4-FFF2-40B4-BE49-F238E27FC236}">
                <a16:creationId xmlns:a16="http://schemas.microsoft.com/office/drawing/2014/main" id="{746E3CA3-13C8-489B-BD82-19CED09236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40EC29-2C79-4DC8-8EF8-E5D6DDC61B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42A1D-B248-46DF-BE16-AF7F0EF48942}" type="slidenum">
              <a:rPr lang="en-IN" smtClean="0"/>
              <a:t>‹#›</a:t>
            </a:fld>
            <a:endParaRPr lang="en-IN"/>
          </a:p>
        </p:txBody>
      </p:sp>
    </p:spTree>
    <p:extLst>
      <p:ext uri="{BB962C8B-B14F-4D97-AF65-F5344CB8AC3E}">
        <p14:creationId xmlns:p14="http://schemas.microsoft.com/office/powerpoint/2010/main" val="2933746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54B8-3E60-4AE7-9131-2AE62B5F8BCC}"/>
              </a:ext>
            </a:extLst>
          </p:cNvPr>
          <p:cNvSpPr>
            <a:spLocks noGrp="1"/>
          </p:cNvSpPr>
          <p:nvPr>
            <p:ph type="ctrTitle"/>
          </p:nvPr>
        </p:nvSpPr>
        <p:spPr/>
        <p:txBody>
          <a:bodyPr>
            <a:normAutofit/>
          </a:bodyPr>
          <a:lstStyle/>
          <a:p>
            <a:r>
              <a:rPr lang="en-IN" err="1"/>
              <a:t>BLoc</a:t>
            </a:r>
            <a:r>
              <a:rPr lang="en-IN"/>
              <a:t>: </a:t>
            </a:r>
            <a:r>
              <a:rPr lang="en-US"/>
              <a:t>CSI-based Accurate Localization for BLE Tags</a:t>
            </a:r>
            <a:endParaRPr lang="en-IN"/>
          </a:p>
        </p:txBody>
      </p:sp>
      <p:sp>
        <p:nvSpPr>
          <p:cNvPr id="3" name="Subtitle 2">
            <a:extLst>
              <a:ext uri="{FF2B5EF4-FFF2-40B4-BE49-F238E27FC236}">
                <a16:creationId xmlns:a16="http://schemas.microsoft.com/office/drawing/2014/main" id="{7A4A7244-9D77-4807-B6B9-AD3A6817C199}"/>
              </a:ext>
            </a:extLst>
          </p:cNvPr>
          <p:cNvSpPr>
            <a:spLocks noGrp="1"/>
          </p:cNvSpPr>
          <p:nvPr>
            <p:ph type="subTitle" idx="1"/>
          </p:nvPr>
        </p:nvSpPr>
        <p:spPr/>
        <p:txBody>
          <a:bodyPr/>
          <a:lstStyle/>
          <a:p>
            <a:r>
              <a:rPr lang="en-IN" b="1"/>
              <a:t>Roshan </a:t>
            </a:r>
            <a:r>
              <a:rPr lang="en-IN" b="1" err="1"/>
              <a:t>Ayyalasomayajula</a:t>
            </a:r>
            <a:r>
              <a:rPr lang="en-IN"/>
              <a:t>, Deepak </a:t>
            </a:r>
            <a:r>
              <a:rPr lang="en-IN" err="1"/>
              <a:t>Vasisht</a:t>
            </a:r>
            <a:r>
              <a:rPr lang="en-IN"/>
              <a:t>, Dinesh </a:t>
            </a:r>
            <a:r>
              <a:rPr lang="en-IN" err="1"/>
              <a:t>Bharadia</a:t>
            </a:r>
            <a:endParaRPr lang="en-IN" b="1"/>
          </a:p>
        </p:txBody>
      </p:sp>
      <p:pic>
        <p:nvPicPr>
          <p:cNvPr id="1026" name="Picture 2" descr="https://lh5.googleusercontent.com/y4jdxJDmKOeROX5L1iuIqzN2OixhTfcq4BvKEpjdHpS9l-HkksfUl9r5W5KQCUPHQttfWPhJlG0XK4XnMa0BOrhzq4dFUrzPhlnPp7Nq26Dqp8sd27TesQNFSKwFWYNkjq_cwqAGRuw">
            <a:extLst>
              <a:ext uri="{FF2B5EF4-FFF2-40B4-BE49-F238E27FC236}">
                <a16:creationId xmlns:a16="http://schemas.microsoft.com/office/drawing/2014/main" id="{B7AFA241-803E-4FC5-9C7F-C0455FFF4AEA}"/>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0" y="0"/>
            <a:ext cx="2302136" cy="23021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39E6829-AAE2-4330-835B-4B47E1FE6E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5451" y="13743"/>
            <a:ext cx="2876549" cy="1616620"/>
          </a:xfrm>
          <a:prstGeom prst="rect">
            <a:avLst/>
          </a:prstGeom>
        </p:spPr>
      </p:pic>
      <p:sp>
        <p:nvSpPr>
          <p:cNvPr id="6" name="Rectangle 5">
            <a:extLst>
              <a:ext uri="{FF2B5EF4-FFF2-40B4-BE49-F238E27FC236}">
                <a16:creationId xmlns:a16="http://schemas.microsoft.com/office/drawing/2014/main" id="{F234DCF7-15E9-4A15-9B6A-37A6E72917CB}"/>
              </a:ext>
            </a:extLst>
          </p:cNvPr>
          <p:cNvSpPr/>
          <p:nvPr/>
        </p:nvSpPr>
        <p:spPr>
          <a:xfrm>
            <a:off x="3834002" y="5257800"/>
            <a:ext cx="4523995" cy="892552"/>
          </a:xfrm>
          <a:prstGeom prst="rect">
            <a:avLst/>
          </a:prstGeom>
        </p:spPr>
        <p:txBody>
          <a:bodyPr wrap="none">
            <a:spAutoFit/>
          </a:bodyPr>
          <a:lstStyle/>
          <a:p>
            <a:r>
              <a:rPr lang="en-IN" sz="5200" b="1" cap="small" err="1">
                <a:latin typeface="Geneva"/>
              </a:rPr>
              <a:t>CoNEXT</a:t>
            </a:r>
            <a:r>
              <a:rPr lang="en-IN" sz="5200" b="1" cap="small">
                <a:latin typeface="Geneva"/>
              </a:rPr>
              <a:t> 2018</a:t>
            </a:r>
            <a:endParaRPr lang="en-IN" sz="5200" b="1" i="0" cap="small">
              <a:effectLst/>
              <a:latin typeface="Geneva"/>
            </a:endParaRPr>
          </a:p>
        </p:txBody>
      </p:sp>
    </p:spTree>
    <p:extLst>
      <p:ext uri="{BB962C8B-B14F-4D97-AF65-F5344CB8AC3E}">
        <p14:creationId xmlns:p14="http://schemas.microsoft.com/office/powerpoint/2010/main" val="1115628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2355-8821-497A-B83D-AC140BF81867}"/>
              </a:ext>
            </a:extLst>
          </p:cNvPr>
          <p:cNvSpPr>
            <a:spLocks noGrp="1"/>
          </p:cNvSpPr>
          <p:nvPr>
            <p:ph type="title"/>
          </p:nvPr>
        </p:nvSpPr>
        <p:spPr/>
        <p:txBody>
          <a:bodyPr>
            <a:normAutofit/>
          </a:bodyPr>
          <a:lstStyle/>
          <a:p>
            <a:r>
              <a:rPr lang="en-IN" sz="5200">
                <a:latin typeface="+mn-lt"/>
              </a:rPr>
              <a:t>How do we get CSI for BLE?</a:t>
            </a:r>
          </a:p>
        </p:txBody>
      </p:sp>
      <p:sp>
        <p:nvSpPr>
          <p:cNvPr id="3" name="Content Placeholder 2">
            <a:extLst>
              <a:ext uri="{FF2B5EF4-FFF2-40B4-BE49-F238E27FC236}">
                <a16:creationId xmlns:a16="http://schemas.microsoft.com/office/drawing/2014/main" id="{34BF9E4C-43AC-493D-B72F-DD6092B499FC}"/>
              </a:ext>
            </a:extLst>
          </p:cNvPr>
          <p:cNvSpPr>
            <a:spLocks noGrp="1"/>
          </p:cNvSpPr>
          <p:nvPr>
            <p:ph idx="1"/>
          </p:nvPr>
        </p:nvSpPr>
        <p:spPr/>
        <p:txBody>
          <a:bodyPr/>
          <a:lstStyle/>
          <a:p>
            <a:pPr marL="0" indent="0">
              <a:buNone/>
            </a:pPr>
            <a:r>
              <a:rPr lang="en-IN"/>
              <a:t>BLE employs GFSK</a:t>
            </a:r>
          </a:p>
          <a:p>
            <a:pPr marL="0" indent="0">
              <a:buNone/>
            </a:pPr>
            <a:endParaRPr lang="en-IN"/>
          </a:p>
        </p:txBody>
      </p:sp>
      <p:pic>
        <p:nvPicPr>
          <p:cNvPr id="4" name="Picture 3">
            <a:extLst>
              <a:ext uri="{FF2B5EF4-FFF2-40B4-BE49-F238E27FC236}">
                <a16:creationId xmlns:a16="http://schemas.microsoft.com/office/drawing/2014/main" id="{4C34DCDB-2C9D-4351-84B8-62A8DF1AB0A7}"/>
              </a:ext>
            </a:extLst>
          </p:cNvPr>
          <p:cNvPicPr>
            <a:picLocks noChangeAspect="1"/>
          </p:cNvPicPr>
          <p:nvPr/>
        </p:nvPicPr>
        <p:blipFill>
          <a:blip r:embed="rId3"/>
          <a:stretch>
            <a:fillRect/>
          </a:stretch>
        </p:blipFill>
        <p:spPr>
          <a:xfrm>
            <a:off x="1620305" y="2848180"/>
            <a:ext cx="3267075" cy="1990725"/>
          </a:xfrm>
          <a:prstGeom prst="rect">
            <a:avLst/>
          </a:prstGeom>
        </p:spPr>
      </p:pic>
      <p:cxnSp>
        <p:nvCxnSpPr>
          <p:cNvPr id="5" name="Straight Arrow Connector 4">
            <a:extLst>
              <a:ext uri="{FF2B5EF4-FFF2-40B4-BE49-F238E27FC236}">
                <a16:creationId xmlns:a16="http://schemas.microsoft.com/office/drawing/2014/main" id="{AEF8884D-6FDF-4089-9B56-C069A525A623}"/>
              </a:ext>
            </a:extLst>
          </p:cNvPr>
          <p:cNvCxnSpPr/>
          <p:nvPr/>
        </p:nvCxnSpPr>
        <p:spPr>
          <a:xfrm>
            <a:off x="2539140" y="4770928"/>
            <a:ext cx="651641"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0964339-6790-4E23-B88C-ABDC661AD5D7}"/>
              </a:ext>
            </a:extLst>
          </p:cNvPr>
          <p:cNvSpPr txBox="1"/>
          <p:nvPr/>
        </p:nvSpPr>
        <p:spPr>
          <a:xfrm>
            <a:off x="2497712" y="4791576"/>
            <a:ext cx="734496" cy="369332"/>
          </a:xfrm>
          <a:prstGeom prst="rect">
            <a:avLst/>
          </a:prstGeom>
          <a:noFill/>
        </p:spPr>
        <p:txBody>
          <a:bodyPr wrap="none" rtlCol="0">
            <a:spAutoFit/>
          </a:bodyPr>
          <a:lstStyle/>
          <a:p>
            <a:r>
              <a:rPr lang="en-IN"/>
              <a:t>2MHz</a:t>
            </a:r>
          </a:p>
        </p:txBody>
      </p:sp>
      <p:pic>
        <p:nvPicPr>
          <p:cNvPr id="7" name="Picture 6">
            <a:extLst>
              <a:ext uri="{FF2B5EF4-FFF2-40B4-BE49-F238E27FC236}">
                <a16:creationId xmlns:a16="http://schemas.microsoft.com/office/drawing/2014/main" id="{F9F5403C-C1A6-4187-8C93-748512154067}"/>
              </a:ext>
            </a:extLst>
          </p:cNvPr>
          <p:cNvPicPr>
            <a:picLocks noChangeAspect="1"/>
          </p:cNvPicPr>
          <p:nvPr/>
        </p:nvPicPr>
        <p:blipFill rotWithShape="1">
          <a:blip r:embed="rId4"/>
          <a:srcRect l="16746" t="9861" r="3856" b="10991"/>
          <a:stretch/>
        </p:blipFill>
        <p:spPr>
          <a:xfrm>
            <a:off x="7016685" y="2651759"/>
            <a:ext cx="3267075" cy="2600961"/>
          </a:xfrm>
          <a:prstGeom prst="rect">
            <a:avLst/>
          </a:prstGeom>
        </p:spPr>
      </p:pic>
      <p:sp>
        <p:nvSpPr>
          <p:cNvPr id="8" name="TextBox 7">
            <a:extLst>
              <a:ext uri="{FF2B5EF4-FFF2-40B4-BE49-F238E27FC236}">
                <a16:creationId xmlns:a16="http://schemas.microsoft.com/office/drawing/2014/main" id="{21265DB3-1060-4B56-A173-0C4AD45CD4D1}"/>
              </a:ext>
            </a:extLst>
          </p:cNvPr>
          <p:cNvSpPr txBox="1"/>
          <p:nvPr/>
        </p:nvSpPr>
        <p:spPr>
          <a:xfrm rot="16200000">
            <a:off x="5843305" y="3603044"/>
            <a:ext cx="1445396" cy="461665"/>
          </a:xfrm>
          <a:prstGeom prst="rect">
            <a:avLst/>
          </a:prstGeom>
          <a:noFill/>
        </p:spPr>
        <p:txBody>
          <a:bodyPr wrap="none" rtlCol="0">
            <a:spAutoFit/>
          </a:bodyPr>
          <a:lstStyle/>
          <a:p>
            <a:r>
              <a:rPr lang="en-IN" sz="2400"/>
              <a:t>frequency</a:t>
            </a:r>
          </a:p>
        </p:txBody>
      </p:sp>
      <p:sp>
        <p:nvSpPr>
          <p:cNvPr id="9" name="TextBox 8">
            <a:extLst>
              <a:ext uri="{FF2B5EF4-FFF2-40B4-BE49-F238E27FC236}">
                <a16:creationId xmlns:a16="http://schemas.microsoft.com/office/drawing/2014/main" id="{89575610-493D-4C09-A07B-BE483EE48E4A}"/>
              </a:ext>
            </a:extLst>
          </p:cNvPr>
          <p:cNvSpPr txBox="1"/>
          <p:nvPr/>
        </p:nvSpPr>
        <p:spPr>
          <a:xfrm flipH="1">
            <a:off x="6724584" y="3094603"/>
            <a:ext cx="584201" cy="430887"/>
          </a:xfrm>
          <a:prstGeom prst="rect">
            <a:avLst/>
          </a:prstGeom>
          <a:noFill/>
        </p:spPr>
        <p:txBody>
          <a:bodyPr wrap="square" rtlCol="0">
            <a:spAutoFit/>
          </a:bodyPr>
          <a:lstStyle/>
          <a:p>
            <a:r>
              <a:rPr lang="en-IN" sz="2200"/>
              <a:t>f</a:t>
            </a:r>
            <a:r>
              <a:rPr lang="en-IN" sz="2200" baseline="-25000"/>
              <a:t>0</a:t>
            </a:r>
            <a:endParaRPr lang="en-IN" sz="2200"/>
          </a:p>
        </p:txBody>
      </p:sp>
      <p:sp>
        <p:nvSpPr>
          <p:cNvPr id="10" name="TextBox 9">
            <a:extLst>
              <a:ext uri="{FF2B5EF4-FFF2-40B4-BE49-F238E27FC236}">
                <a16:creationId xmlns:a16="http://schemas.microsoft.com/office/drawing/2014/main" id="{4A4B6495-B705-4381-8DDA-A94300E27FBD}"/>
              </a:ext>
            </a:extLst>
          </p:cNvPr>
          <p:cNvSpPr txBox="1"/>
          <p:nvPr/>
        </p:nvSpPr>
        <p:spPr>
          <a:xfrm flipH="1">
            <a:off x="6724583" y="4125688"/>
            <a:ext cx="584201" cy="430887"/>
          </a:xfrm>
          <a:prstGeom prst="rect">
            <a:avLst/>
          </a:prstGeom>
          <a:noFill/>
        </p:spPr>
        <p:txBody>
          <a:bodyPr wrap="square" rtlCol="0">
            <a:spAutoFit/>
          </a:bodyPr>
          <a:lstStyle/>
          <a:p>
            <a:r>
              <a:rPr lang="en-IN" sz="2200"/>
              <a:t>f</a:t>
            </a:r>
            <a:r>
              <a:rPr lang="en-IN" sz="2200" baseline="-25000"/>
              <a:t>1</a:t>
            </a:r>
            <a:endParaRPr lang="en-IN" sz="2200"/>
          </a:p>
        </p:txBody>
      </p:sp>
      <p:sp>
        <p:nvSpPr>
          <p:cNvPr id="11" name="TextBox 10">
            <a:extLst>
              <a:ext uri="{FF2B5EF4-FFF2-40B4-BE49-F238E27FC236}">
                <a16:creationId xmlns:a16="http://schemas.microsoft.com/office/drawing/2014/main" id="{49567640-27CD-44B8-A118-0C523E112006}"/>
              </a:ext>
            </a:extLst>
          </p:cNvPr>
          <p:cNvSpPr txBox="1"/>
          <p:nvPr/>
        </p:nvSpPr>
        <p:spPr>
          <a:xfrm>
            <a:off x="8225725" y="5202991"/>
            <a:ext cx="1005840" cy="369332"/>
          </a:xfrm>
          <a:prstGeom prst="rect">
            <a:avLst/>
          </a:prstGeom>
          <a:noFill/>
        </p:spPr>
        <p:txBody>
          <a:bodyPr wrap="square" rtlCol="0">
            <a:spAutoFit/>
          </a:bodyPr>
          <a:lstStyle/>
          <a:p>
            <a:r>
              <a:rPr lang="en-IN"/>
              <a:t>Time</a:t>
            </a:r>
          </a:p>
        </p:txBody>
      </p:sp>
      <p:sp>
        <p:nvSpPr>
          <p:cNvPr id="12" name="Rectangle 11">
            <a:extLst>
              <a:ext uri="{FF2B5EF4-FFF2-40B4-BE49-F238E27FC236}">
                <a16:creationId xmlns:a16="http://schemas.microsoft.com/office/drawing/2014/main" id="{139E1907-D46E-496B-89B9-78C80A7120E4}"/>
              </a:ext>
            </a:extLst>
          </p:cNvPr>
          <p:cNvSpPr/>
          <p:nvPr/>
        </p:nvSpPr>
        <p:spPr>
          <a:xfrm>
            <a:off x="8910320" y="2759353"/>
            <a:ext cx="1117242" cy="5020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5A4B804-C17B-4A09-B10E-3768F5B86AFE}"/>
              </a:ext>
            </a:extLst>
          </p:cNvPr>
          <p:cNvSpPr txBox="1"/>
          <p:nvPr/>
        </p:nvSpPr>
        <p:spPr>
          <a:xfrm>
            <a:off x="8874581" y="2698392"/>
            <a:ext cx="1188720" cy="584775"/>
          </a:xfrm>
          <a:prstGeom prst="rect">
            <a:avLst/>
          </a:prstGeom>
          <a:noFill/>
        </p:spPr>
        <p:txBody>
          <a:bodyPr wrap="square" rtlCol="0">
            <a:spAutoFit/>
          </a:bodyPr>
          <a:lstStyle/>
          <a:p>
            <a:r>
              <a:rPr lang="en-IN" sz="1600"/>
              <a:t>GFSK</a:t>
            </a:r>
          </a:p>
          <a:p>
            <a:r>
              <a:rPr lang="en-IN" sz="1600"/>
              <a:t>Actual Bits</a:t>
            </a:r>
          </a:p>
        </p:txBody>
      </p:sp>
      <p:sp>
        <p:nvSpPr>
          <p:cNvPr id="14" name="Content Placeholder 2">
            <a:extLst>
              <a:ext uri="{FF2B5EF4-FFF2-40B4-BE49-F238E27FC236}">
                <a16:creationId xmlns:a16="http://schemas.microsoft.com/office/drawing/2014/main" id="{8EBB038D-C717-47EB-83F1-7B601307E32E}"/>
              </a:ext>
            </a:extLst>
          </p:cNvPr>
          <p:cNvSpPr txBox="1">
            <a:spLocks/>
          </p:cNvSpPr>
          <p:nvPr/>
        </p:nvSpPr>
        <p:spPr>
          <a:xfrm>
            <a:off x="1689370" y="5269960"/>
            <a:ext cx="8813260" cy="760759"/>
          </a:xfrm>
          <a:prstGeom prst="rect">
            <a:avLst/>
          </a:prstGeom>
          <a:solidFill>
            <a:srgbClr val="FF0000"/>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a:solidFill>
                  <a:schemeClr val="bg1"/>
                </a:solidFill>
              </a:rPr>
              <a:t>Continuously varying frequency​</a:t>
            </a:r>
          </a:p>
        </p:txBody>
      </p:sp>
    </p:spTree>
    <p:extLst>
      <p:ext uri="{BB962C8B-B14F-4D97-AF65-F5344CB8AC3E}">
        <p14:creationId xmlns:p14="http://schemas.microsoft.com/office/powerpoint/2010/main" val="60956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bg/>
                                          </p:spTgt>
                                        </p:tgtEl>
                                        <p:attrNameLst>
                                          <p:attrName>style.visibility</p:attrName>
                                        </p:attrNameLst>
                                      </p:cBhvr>
                                      <p:to>
                                        <p:strVal val="visible"/>
                                      </p:to>
                                    </p:set>
                                    <p:animEffect transition="in" filter="fade">
                                      <p:cBhvr>
                                        <p:cTn id="32" dur="500"/>
                                        <p:tgtEl>
                                          <p:spTgt spid="14">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animBg="1"/>
      <p:bldP spid="13" grpId="0"/>
      <p:bldP spid="14"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504E-C479-496B-A6DA-A0565F22DA21}"/>
              </a:ext>
            </a:extLst>
          </p:cNvPr>
          <p:cNvSpPr>
            <a:spLocks noGrp="1"/>
          </p:cNvSpPr>
          <p:nvPr>
            <p:ph type="title"/>
          </p:nvPr>
        </p:nvSpPr>
        <p:spPr/>
        <p:txBody>
          <a:bodyPr>
            <a:normAutofit/>
          </a:bodyPr>
          <a:lstStyle/>
          <a:p>
            <a:r>
              <a:rPr lang="en-IN" sz="5200">
                <a:latin typeface="+mn-lt"/>
              </a:rPr>
              <a:t>Transmitting long sequences of 1/0’s</a:t>
            </a:r>
          </a:p>
        </p:txBody>
      </p:sp>
      <p:pic>
        <p:nvPicPr>
          <p:cNvPr id="6" name="Picture 5">
            <a:extLst>
              <a:ext uri="{FF2B5EF4-FFF2-40B4-BE49-F238E27FC236}">
                <a16:creationId xmlns:a16="http://schemas.microsoft.com/office/drawing/2014/main" id="{6098DC73-5CC4-4328-99E3-ECB07ECA24F2}"/>
              </a:ext>
            </a:extLst>
          </p:cNvPr>
          <p:cNvPicPr>
            <a:picLocks noChangeAspect="1"/>
          </p:cNvPicPr>
          <p:nvPr/>
        </p:nvPicPr>
        <p:blipFill rotWithShape="1">
          <a:blip r:embed="rId3"/>
          <a:srcRect l="16784" t="7893" r="8563" b="12960"/>
          <a:stretch/>
        </p:blipFill>
        <p:spPr>
          <a:xfrm>
            <a:off x="7190806" y="2409873"/>
            <a:ext cx="3246342" cy="2600961"/>
          </a:xfrm>
          <a:prstGeom prst="rect">
            <a:avLst/>
          </a:prstGeom>
        </p:spPr>
      </p:pic>
      <p:sp>
        <p:nvSpPr>
          <p:cNvPr id="3" name="TextBox 2">
            <a:extLst>
              <a:ext uri="{FF2B5EF4-FFF2-40B4-BE49-F238E27FC236}">
                <a16:creationId xmlns:a16="http://schemas.microsoft.com/office/drawing/2014/main" id="{303B3F24-6503-4E43-890F-531629DFEA9D}"/>
              </a:ext>
            </a:extLst>
          </p:cNvPr>
          <p:cNvSpPr txBox="1"/>
          <p:nvPr/>
        </p:nvSpPr>
        <p:spPr>
          <a:xfrm flipH="1">
            <a:off x="5429890" y="3429000"/>
            <a:ext cx="602351" cy="461665"/>
          </a:xfrm>
          <a:prstGeom prst="rect">
            <a:avLst/>
          </a:prstGeom>
          <a:noFill/>
        </p:spPr>
        <p:txBody>
          <a:bodyPr wrap="square" rtlCol="0">
            <a:spAutoFit/>
          </a:bodyPr>
          <a:lstStyle/>
          <a:p>
            <a:r>
              <a:rPr lang="en-IN" sz="2400"/>
              <a:t>Vs</a:t>
            </a:r>
            <a:endParaRPr lang="en-IN"/>
          </a:p>
        </p:txBody>
      </p:sp>
      <p:cxnSp>
        <p:nvCxnSpPr>
          <p:cNvPr id="7" name="Straight Arrow Connector 6">
            <a:extLst>
              <a:ext uri="{FF2B5EF4-FFF2-40B4-BE49-F238E27FC236}">
                <a16:creationId xmlns:a16="http://schemas.microsoft.com/office/drawing/2014/main" id="{1B074C0A-B57C-47CC-AEE2-9452AF0BC658}"/>
              </a:ext>
            </a:extLst>
          </p:cNvPr>
          <p:cNvCxnSpPr/>
          <p:nvPr/>
        </p:nvCxnSpPr>
        <p:spPr>
          <a:xfrm>
            <a:off x="7620002" y="1811045"/>
            <a:ext cx="352146" cy="11984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F4A73B2D-C9F4-42CF-815B-1291CCF3B6A1}"/>
              </a:ext>
            </a:extLst>
          </p:cNvPr>
          <p:cNvCxnSpPr/>
          <p:nvPr/>
        </p:nvCxnSpPr>
        <p:spPr>
          <a:xfrm flipH="1" flipV="1">
            <a:off x="9641150" y="4163627"/>
            <a:ext cx="923277" cy="127310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7468EF8-D38A-4BB0-9A02-73946CE48C11}"/>
              </a:ext>
            </a:extLst>
          </p:cNvPr>
          <p:cNvSpPr txBox="1"/>
          <p:nvPr/>
        </p:nvSpPr>
        <p:spPr>
          <a:xfrm flipH="1">
            <a:off x="6903054" y="1395480"/>
            <a:ext cx="2138188" cy="461665"/>
          </a:xfrm>
          <a:prstGeom prst="rect">
            <a:avLst/>
          </a:prstGeom>
          <a:noFill/>
        </p:spPr>
        <p:txBody>
          <a:bodyPr wrap="square" rtlCol="0">
            <a:spAutoFit/>
          </a:bodyPr>
          <a:lstStyle/>
          <a:p>
            <a:r>
              <a:rPr lang="en-IN" sz="2400"/>
              <a:t>CSI at f</a:t>
            </a:r>
            <a:r>
              <a:rPr lang="en-IN" sz="2400" baseline="-25000"/>
              <a:t>0</a:t>
            </a:r>
            <a:endParaRPr lang="en-IN" sz="2400"/>
          </a:p>
        </p:txBody>
      </p:sp>
      <p:sp>
        <p:nvSpPr>
          <p:cNvPr id="11" name="TextBox 10">
            <a:extLst>
              <a:ext uri="{FF2B5EF4-FFF2-40B4-BE49-F238E27FC236}">
                <a16:creationId xmlns:a16="http://schemas.microsoft.com/office/drawing/2014/main" id="{4E450BFA-2580-4CB6-BDCB-19C1E69F85E5}"/>
              </a:ext>
            </a:extLst>
          </p:cNvPr>
          <p:cNvSpPr txBox="1"/>
          <p:nvPr/>
        </p:nvSpPr>
        <p:spPr>
          <a:xfrm flipH="1">
            <a:off x="9862995" y="5430304"/>
            <a:ext cx="2138188" cy="461665"/>
          </a:xfrm>
          <a:prstGeom prst="rect">
            <a:avLst/>
          </a:prstGeom>
          <a:noFill/>
        </p:spPr>
        <p:txBody>
          <a:bodyPr wrap="square" rtlCol="0">
            <a:spAutoFit/>
          </a:bodyPr>
          <a:lstStyle/>
          <a:p>
            <a:r>
              <a:rPr lang="en-IN" sz="2400"/>
              <a:t>CSI at f</a:t>
            </a:r>
            <a:r>
              <a:rPr lang="en-IN" sz="2400" baseline="-25000"/>
              <a:t>1</a:t>
            </a:r>
            <a:endParaRPr lang="en-IN" sz="2400"/>
          </a:p>
        </p:txBody>
      </p:sp>
      <p:sp>
        <p:nvSpPr>
          <p:cNvPr id="13" name="Rectangle 12">
            <a:extLst>
              <a:ext uri="{FF2B5EF4-FFF2-40B4-BE49-F238E27FC236}">
                <a16:creationId xmlns:a16="http://schemas.microsoft.com/office/drawing/2014/main" id="{031D4CF5-8E34-4B4E-B7CA-9E6351E85CB2}"/>
              </a:ext>
            </a:extLst>
          </p:cNvPr>
          <p:cNvSpPr/>
          <p:nvPr/>
        </p:nvSpPr>
        <p:spPr>
          <a:xfrm>
            <a:off x="838200" y="5200479"/>
            <a:ext cx="10901778" cy="102202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a:t>Now we can estimate CSI at f</a:t>
            </a:r>
            <a:r>
              <a:rPr lang="en-IN" sz="3200" baseline="-25000"/>
              <a:t>c</a:t>
            </a:r>
            <a:r>
              <a:rPr lang="en-IN" sz="3200"/>
              <a:t> subcarrier as</a:t>
            </a:r>
            <a:r>
              <a:rPr lang="en-IN" sz="3200" i="1"/>
              <a:t> (CSI at f</a:t>
            </a:r>
            <a:r>
              <a:rPr lang="en-IN" sz="3200" i="1" baseline="-25000"/>
              <a:t>0</a:t>
            </a:r>
            <a:r>
              <a:rPr lang="en-IN" sz="3200" i="1"/>
              <a:t>+CSI at f</a:t>
            </a:r>
            <a:r>
              <a:rPr lang="en-IN" sz="3200" i="1" baseline="-25000"/>
              <a:t>1</a:t>
            </a:r>
            <a:r>
              <a:rPr lang="en-IN" sz="3200" i="1"/>
              <a:t>)/2</a:t>
            </a:r>
          </a:p>
        </p:txBody>
      </p:sp>
      <p:pic>
        <p:nvPicPr>
          <p:cNvPr id="12" name="Picture 11">
            <a:extLst>
              <a:ext uri="{FF2B5EF4-FFF2-40B4-BE49-F238E27FC236}">
                <a16:creationId xmlns:a16="http://schemas.microsoft.com/office/drawing/2014/main" id="{AD353CC4-6068-4872-8820-DF498D9A3AFC}"/>
              </a:ext>
            </a:extLst>
          </p:cNvPr>
          <p:cNvPicPr>
            <a:picLocks noChangeAspect="1"/>
          </p:cNvPicPr>
          <p:nvPr/>
        </p:nvPicPr>
        <p:blipFill rotWithShape="1">
          <a:blip r:embed="rId4"/>
          <a:srcRect l="16746" t="9861" r="3856" b="10991"/>
          <a:stretch/>
        </p:blipFill>
        <p:spPr>
          <a:xfrm>
            <a:off x="1734121" y="2331046"/>
            <a:ext cx="3267075" cy="2600961"/>
          </a:xfrm>
          <a:prstGeom prst="rect">
            <a:avLst/>
          </a:prstGeom>
        </p:spPr>
      </p:pic>
      <p:sp>
        <p:nvSpPr>
          <p:cNvPr id="14" name="TextBox 13">
            <a:extLst>
              <a:ext uri="{FF2B5EF4-FFF2-40B4-BE49-F238E27FC236}">
                <a16:creationId xmlns:a16="http://schemas.microsoft.com/office/drawing/2014/main" id="{ABF9BBB2-8141-4A64-A0F9-B38B4831B2D0}"/>
              </a:ext>
            </a:extLst>
          </p:cNvPr>
          <p:cNvSpPr txBox="1"/>
          <p:nvPr/>
        </p:nvSpPr>
        <p:spPr>
          <a:xfrm rot="16200000">
            <a:off x="560741" y="3282331"/>
            <a:ext cx="1445396" cy="461665"/>
          </a:xfrm>
          <a:prstGeom prst="rect">
            <a:avLst/>
          </a:prstGeom>
          <a:noFill/>
        </p:spPr>
        <p:txBody>
          <a:bodyPr wrap="none" rtlCol="0">
            <a:spAutoFit/>
          </a:bodyPr>
          <a:lstStyle/>
          <a:p>
            <a:r>
              <a:rPr lang="en-IN" sz="2400"/>
              <a:t>frequency</a:t>
            </a:r>
          </a:p>
        </p:txBody>
      </p:sp>
      <p:sp>
        <p:nvSpPr>
          <p:cNvPr id="15" name="TextBox 14">
            <a:extLst>
              <a:ext uri="{FF2B5EF4-FFF2-40B4-BE49-F238E27FC236}">
                <a16:creationId xmlns:a16="http://schemas.microsoft.com/office/drawing/2014/main" id="{5B99B619-A513-4576-B692-C4994D233C91}"/>
              </a:ext>
            </a:extLst>
          </p:cNvPr>
          <p:cNvSpPr txBox="1"/>
          <p:nvPr/>
        </p:nvSpPr>
        <p:spPr>
          <a:xfrm flipH="1">
            <a:off x="1442020" y="2773890"/>
            <a:ext cx="584201" cy="430887"/>
          </a:xfrm>
          <a:prstGeom prst="rect">
            <a:avLst/>
          </a:prstGeom>
          <a:noFill/>
        </p:spPr>
        <p:txBody>
          <a:bodyPr wrap="square" rtlCol="0">
            <a:spAutoFit/>
          </a:bodyPr>
          <a:lstStyle/>
          <a:p>
            <a:r>
              <a:rPr lang="en-IN" sz="2200"/>
              <a:t>f</a:t>
            </a:r>
            <a:r>
              <a:rPr lang="en-IN" sz="2200" baseline="-25000"/>
              <a:t>0</a:t>
            </a:r>
            <a:endParaRPr lang="en-IN" sz="2200"/>
          </a:p>
        </p:txBody>
      </p:sp>
      <p:sp>
        <p:nvSpPr>
          <p:cNvPr id="16" name="TextBox 15">
            <a:extLst>
              <a:ext uri="{FF2B5EF4-FFF2-40B4-BE49-F238E27FC236}">
                <a16:creationId xmlns:a16="http://schemas.microsoft.com/office/drawing/2014/main" id="{3E15BE54-D507-4928-BBA1-D9389C5B268F}"/>
              </a:ext>
            </a:extLst>
          </p:cNvPr>
          <p:cNvSpPr txBox="1"/>
          <p:nvPr/>
        </p:nvSpPr>
        <p:spPr>
          <a:xfrm flipH="1">
            <a:off x="1442019" y="3804975"/>
            <a:ext cx="584201" cy="430887"/>
          </a:xfrm>
          <a:prstGeom prst="rect">
            <a:avLst/>
          </a:prstGeom>
          <a:noFill/>
        </p:spPr>
        <p:txBody>
          <a:bodyPr wrap="square" rtlCol="0">
            <a:spAutoFit/>
          </a:bodyPr>
          <a:lstStyle/>
          <a:p>
            <a:r>
              <a:rPr lang="en-IN" sz="2200"/>
              <a:t>f</a:t>
            </a:r>
            <a:r>
              <a:rPr lang="en-IN" sz="2200" baseline="-25000"/>
              <a:t>1</a:t>
            </a:r>
            <a:endParaRPr lang="en-IN" sz="2200"/>
          </a:p>
        </p:txBody>
      </p:sp>
      <p:sp>
        <p:nvSpPr>
          <p:cNvPr id="17" name="TextBox 16">
            <a:extLst>
              <a:ext uri="{FF2B5EF4-FFF2-40B4-BE49-F238E27FC236}">
                <a16:creationId xmlns:a16="http://schemas.microsoft.com/office/drawing/2014/main" id="{DAB3C6FF-5D23-4B8F-991F-1FE419981AA3}"/>
              </a:ext>
            </a:extLst>
          </p:cNvPr>
          <p:cNvSpPr txBox="1"/>
          <p:nvPr/>
        </p:nvSpPr>
        <p:spPr>
          <a:xfrm>
            <a:off x="2943161" y="4882278"/>
            <a:ext cx="1005840" cy="369332"/>
          </a:xfrm>
          <a:prstGeom prst="rect">
            <a:avLst/>
          </a:prstGeom>
          <a:noFill/>
        </p:spPr>
        <p:txBody>
          <a:bodyPr wrap="square" rtlCol="0">
            <a:spAutoFit/>
          </a:bodyPr>
          <a:lstStyle/>
          <a:p>
            <a:r>
              <a:rPr lang="en-IN"/>
              <a:t>Time</a:t>
            </a:r>
          </a:p>
        </p:txBody>
      </p:sp>
      <p:sp>
        <p:nvSpPr>
          <p:cNvPr id="18" name="Rectangle 17">
            <a:extLst>
              <a:ext uri="{FF2B5EF4-FFF2-40B4-BE49-F238E27FC236}">
                <a16:creationId xmlns:a16="http://schemas.microsoft.com/office/drawing/2014/main" id="{F1D64B97-0A06-4A4A-B208-F8F3500EFFEC}"/>
              </a:ext>
            </a:extLst>
          </p:cNvPr>
          <p:cNvSpPr/>
          <p:nvPr/>
        </p:nvSpPr>
        <p:spPr>
          <a:xfrm>
            <a:off x="3627756" y="2438640"/>
            <a:ext cx="1117242" cy="5020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E7EEA015-C365-4218-9F56-3ED8348A09C4}"/>
              </a:ext>
            </a:extLst>
          </p:cNvPr>
          <p:cNvSpPr txBox="1"/>
          <p:nvPr/>
        </p:nvSpPr>
        <p:spPr>
          <a:xfrm>
            <a:off x="3592017" y="2377679"/>
            <a:ext cx="1188720" cy="584775"/>
          </a:xfrm>
          <a:prstGeom prst="rect">
            <a:avLst/>
          </a:prstGeom>
          <a:noFill/>
        </p:spPr>
        <p:txBody>
          <a:bodyPr wrap="square" rtlCol="0">
            <a:spAutoFit/>
          </a:bodyPr>
          <a:lstStyle/>
          <a:p>
            <a:r>
              <a:rPr lang="en-IN" sz="1600"/>
              <a:t>GFSK</a:t>
            </a:r>
          </a:p>
          <a:p>
            <a:r>
              <a:rPr lang="en-IN" sz="1600"/>
              <a:t>Actual Bits</a:t>
            </a:r>
          </a:p>
        </p:txBody>
      </p:sp>
      <p:sp>
        <p:nvSpPr>
          <p:cNvPr id="20" name="Rectangle 19">
            <a:extLst>
              <a:ext uri="{FF2B5EF4-FFF2-40B4-BE49-F238E27FC236}">
                <a16:creationId xmlns:a16="http://schemas.microsoft.com/office/drawing/2014/main" id="{603F2E03-17CA-4C1B-BD98-02698AEF4CC0}"/>
              </a:ext>
            </a:extLst>
          </p:cNvPr>
          <p:cNvSpPr/>
          <p:nvPr/>
        </p:nvSpPr>
        <p:spPr>
          <a:xfrm>
            <a:off x="9082529" y="2571823"/>
            <a:ext cx="1117242" cy="5020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6E2D5502-71B8-4FF4-8EA9-54BCF7D30242}"/>
              </a:ext>
            </a:extLst>
          </p:cNvPr>
          <p:cNvSpPr txBox="1"/>
          <p:nvPr/>
        </p:nvSpPr>
        <p:spPr>
          <a:xfrm>
            <a:off x="9046790" y="2510862"/>
            <a:ext cx="1188720" cy="584775"/>
          </a:xfrm>
          <a:prstGeom prst="rect">
            <a:avLst/>
          </a:prstGeom>
          <a:noFill/>
        </p:spPr>
        <p:txBody>
          <a:bodyPr wrap="square" rtlCol="0">
            <a:spAutoFit/>
          </a:bodyPr>
          <a:lstStyle/>
          <a:p>
            <a:r>
              <a:rPr lang="en-IN" sz="1600"/>
              <a:t>GFSK</a:t>
            </a:r>
          </a:p>
          <a:p>
            <a:r>
              <a:rPr lang="en-IN" sz="1600"/>
              <a:t>Actual Bits</a:t>
            </a:r>
          </a:p>
        </p:txBody>
      </p:sp>
      <p:sp>
        <p:nvSpPr>
          <p:cNvPr id="25" name="TextBox 24">
            <a:extLst>
              <a:ext uri="{FF2B5EF4-FFF2-40B4-BE49-F238E27FC236}">
                <a16:creationId xmlns:a16="http://schemas.microsoft.com/office/drawing/2014/main" id="{55CDCE00-1E91-4421-801B-BE9CCEC6785E}"/>
              </a:ext>
            </a:extLst>
          </p:cNvPr>
          <p:cNvSpPr txBox="1"/>
          <p:nvPr/>
        </p:nvSpPr>
        <p:spPr>
          <a:xfrm rot="16200000">
            <a:off x="5934538" y="3330203"/>
            <a:ext cx="1445396" cy="461665"/>
          </a:xfrm>
          <a:prstGeom prst="rect">
            <a:avLst/>
          </a:prstGeom>
          <a:noFill/>
        </p:spPr>
        <p:txBody>
          <a:bodyPr wrap="none" rtlCol="0">
            <a:spAutoFit/>
          </a:bodyPr>
          <a:lstStyle/>
          <a:p>
            <a:r>
              <a:rPr lang="en-IN" sz="2400"/>
              <a:t>frequency</a:t>
            </a:r>
          </a:p>
        </p:txBody>
      </p:sp>
      <p:sp>
        <p:nvSpPr>
          <p:cNvPr id="26" name="TextBox 25">
            <a:extLst>
              <a:ext uri="{FF2B5EF4-FFF2-40B4-BE49-F238E27FC236}">
                <a16:creationId xmlns:a16="http://schemas.microsoft.com/office/drawing/2014/main" id="{EF8400C5-6A78-4086-9B66-A23EB9B24AC6}"/>
              </a:ext>
            </a:extLst>
          </p:cNvPr>
          <p:cNvSpPr txBox="1"/>
          <p:nvPr/>
        </p:nvSpPr>
        <p:spPr>
          <a:xfrm flipH="1">
            <a:off x="6815817" y="2821762"/>
            <a:ext cx="584201" cy="430887"/>
          </a:xfrm>
          <a:prstGeom prst="rect">
            <a:avLst/>
          </a:prstGeom>
          <a:noFill/>
        </p:spPr>
        <p:txBody>
          <a:bodyPr wrap="square" rtlCol="0">
            <a:spAutoFit/>
          </a:bodyPr>
          <a:lstStyle/>
          <a:p>
            <a:r>
              <a:rPr lang="en-IN" sz="2200"/>
              <a:t>f</a:t>
            </a:r>
            <a:r>
              <a:rPr lang="en-IN" sz="2200" baseline="-25000"/>
              <a:t>0</a:t>
            </a:r>
            <a:endParaRPr lang="en-IN" sz="2200"/>
          </a:p>
        </p:txBody>
      </p:sp>
      <p:sp>
        <p:nvSpPr>
          <p:cNvPr id="27" name="TextBox 26">
            <a:extLst>
              <a:ext uri="{FF2B5EF4-FFF2-40B4-BE49-F238E27FC236}">
                <a16:creationId xmlns:a16="http://schemas.microsoft.com/office/drawing/2014/main" id="{6EE8B765-27E4-4D9E-A31D-54B162A1D115}"/>
              </a:ext>
            </a:extLst>
          </p:cNvPr>
          <p:cNvSpPr txBox="1"/>
          <p:nvPr/>
        </p:nvSpPr>
        <p:spPr>
          <a:xfrm flipH="1">
            <a:off x="6815816" y="3852847"/>
            <a:ext cx="584201" cy="430887"/>
          </a:xfrm>
          <a:prstGeom prst="rect">
            <a:avLst/>
          </a:prstGeom>
          <a:noFill/>
        </p:spPr>
        <p:txBody>
          <a:bodyPr wrap="square" rtlCol="0">
            <a:spAutoFit/>
          </a:bodyPr>
          <a:lstStyle/>
          <a:p>
            <a:r>
              <a:rPr lang="en-IN" sz="2200"/>
              <a:t>f</a:t>
            </a:r>
            <a:r>
              <a:rPr lang="en-IN" sz="2200" baseline="-25000"/>
              <a:t>1</a:t>
            </a:r>
            <a:endParaRPr lang="en-IN" sz="2200"/>
          </a:p>
        </p:txBody>
      </p:sp>
    </p:spTree>
    <p:extLst>
      <p:ext uri="{BB962C8B-B14F-4D97-AF65-F5344CB8AC3E}">
        <p14:creationId xmlns:p14="http://schemas.microsoft.com/office/powerpoint/2010/main" val="267613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3" grpId="0" animBg="1"/>
      <p:bldP spid="14" grpId="0"/>
      <p:bldP spid="15" grpId="0"/>
      <p:bldP spid="16" grpId="0"/>
      <p:bldP spid="17" grpId="0"/>
      <p:bldP spid="18" grpId="0" animBg="1"/>
      <p:bldP spid="19" grpId="0"/>
      <p:bldP spid="20" grpId="0" animBg="1"/>
      <p:bldP spid="21" grpId="0"/>
      <p:bldP spid="25"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3F122567-00E8-4673-8BF3-28AA3791A010}"/>
              </a:ext>
            </a:extLst>
          </p:cNvPr>
          <p:cNvCxnSpPr>
            <a:cxnSpLocks/>
          </p:cNvCxnSpPr>
          <p:nvPr/>
        </p:nvCxnSpPr>
        <p:spPr>
          <a:xfrm flipV="1">
            <a:off x="5877560" y="4287520"/>
            <a:ext cx="0" cy="1341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91D7C2D-9F9F-47B5-8359-99D7E9694491}"/>
              </a:ext>
            </a:extLst>
          </p:cNvPr>
          <p:cNvCxnSpPr>
            <a:cxnSpLocks/>
            <a:stCxn id="9" idx="2"/>
          </p:cNvCxnSpPr>
          <p:nvPr/>
        </p:nvCxnSpPr>
        <p:spPr>
          <a:xfrm flipV="1">
            <a:off x="5872481" y="1590248"/>
            <a:ext cx="0" cy="1341120"/>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2C70D16C-BA20-4718-9259-0BD36BB0340A}"/>
              </a:ext>
            </a:extLst>
          </p:cNvPr>
          <p:cNvSpPr>
            <a:spLocks noGrp="1"/>
          </p:cNvSpPr>
          <p:nvPr>
            <p:ph type="title"/>
          </p:nvPr>
        </p:nvSpPr>
        <p:spPr/>
        <p:txBody>
          <a:bodyPr>
            <a:normAutofit/>
          </a:bodyPr>
          <a:lstStyle/>
          <a:p>
            <a:r>
              <a:rPr lang="en-IN" sz="5200">
                <a:latin typeface="+mn-lt"/>
              </a:rPr>
              <a:t>Bandwidth    Accuracy</a:t>
            </a:r>
          </a:p>
        </p:txBody>
      </p:sp>
      <p:pic>
        <p:nvPicPr>
          <p:cNvPr id="5" name="Graphic 4">
            <a:extLst>
              <a:ext uri="{FF2B5EF4-FFF2-40B4-BE49-F238E27FC236}">
                <a16:creationId xmlns:a16="http://schemas.microsoft.com/office/drawing/2014/main" id="{0E656823-C0FF-4C23-A7F2-B80088EED5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flipH="1">
            <a:off x="3852653" y="402091"/>
            <a:ext cx="1727256" cy="1727256"/>
          </a:xfrm>
          <a:prstGeom prst="rect">
            <a:avLst/>
          </a:prstGeom>
        </p:spPr>
      </p:pic>
      <p:cxnSp>
        <p:nvCxnSpPr>
          <p:cNvPr id="7" name="Straight Arrow Connector 6">
            <a:extLst>
              <a:ext uri="{FF2B5EF4-FFF2-40B4-BE49-F238E27FC236}">
                <a16:creationId xmlns:a16="http://schemas.microsoft.com/office/drawing/2014/main" id="{8437F3AC-7A38-437B-8007-851D9A8F352E}"/>
              </a:ext>
            </a:extLst>
          </p:cNvPr>
          <p:cNvCxnSpPr/>
          <p:nvPr/>
        </p:nvCxnSpPr>
        <p:spPr>
          <a:xfrm>
            <a:off x="2321561" y="2961849"/>
            <a:ext cx="7264400"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20B4FAB-524C-459D-8807-5549B1195703}"/>
              </a:ext>
            </a:extLst>
          </p:cNvPr>
          <p:cNvCxnSpPr/>
          <p:nvPr/>
        </p:nvCxnSpPr>
        <p:spPr>
          <a:xfrm>
            <a:off x="2326640" y="5628640"/>
            <a:ext cx="7264400"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FAE29106-6661-4736-8524-6A4C42764ECB}"/>
              </a:ext>
            </a:extLst>
          </p:cNvPr>
          <p:cNvSpPr/>
          <p:nvPr/>
        </p:nvSpPr>
        <p:spPr>
          <a:xfrm>
            <a:off x="2677161" y="1905242"/>
            <a:ext cx="6390640" cy="1026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a:t>80MHz</a:t>
            </a:r>
          </a:p>
        </p:txBody>
      </p:sp>
      <p:sp>
        <p:nvSpPr>
          <p:cNvPr id="10" name="Rectangle 9">
            <a:extLst>
              <a:ext uri="{FF2B5EF4-FFF2-40B4-BE49-F238E27FC236}">
                <a16:creationId xmlns:a16="http://schemas.microsoft.com/office/drawing/2014/main" id="{26403783-D9FA-42B6-9224-CF9FDFE2E94E}"/>
              </a:ext>
            </a:extLst>
          </p:cNvPr>
          <p:cNvSpPr/>
          <p:nvPr/>
        </p:nvSpPr>
        <p:spPr>
          <a:xfrm>
            <a:off x="5740401" y="4572033"/>
            <a:ext cx="264160" cy="1026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a:p>
        </p:txBody>
      </p:sp>
      <p:sp>
        <p:nvSpPr>
          <p:cNvPr id="16" name="TextBox 15">
            <a:extLst>
              <a:ext uri="{FF2B5EF4-FFF2-40B4-BE49-F238E27FC236}">
                <a16:creationId xmlns:a16="http://schemas.microsoft.com/office/drawing/2014/main" id="{B915EB54-F2B7-42B5-9056-2690DB3167DA}"/>
              </a:ext>
            </a:extLst>
          </p:cNvPr>
          <p:cNvSpPr txBox="1"/>
          <p:nvPr/>
        </p:nvSpPr>
        <p:spPr>
          <a:xfrm>
            <a:off x="4624094" y="5645975"/>
            <a:ext cx="2496774" cy="523220"/>
          </a:xfrm>
          <a:prstGeom prst="rect">
            <a:avLst/>
          </a:prstGeom>
          <a:noFill/>
        </p:spPr>
        <p:txBody>
          <a:bodyPr wrap="none" rtlCol="0">
            <a:spAutoFit/>
          </a:bodyPr>
          <a:lstStyle/>
          <a:p>
            <a:r>
              <a:rPr lang="en-IN" sz="2800"/>
              <a:t>BLE BW – 2MHz</a:t>
            </a:r>
          </a:p>
        </p:txBody>
      </p:sp>
      <p:sp>
        <p:nvSpPr>
          <p:cNvPr id="17" name="TextBox 16">
            <a:extLst>
              <a:ext uri="{FF2B5EF4-FFF2-40B4-BE49-F238E27FC236}">
                <a16:creationId xmlns:a16="http://schemas.microsoft.com/office/drawing/2014/main" id="{E3AEDCB9-3306-4CF2-9CA6-80D5B66C2F94}"/>
              </a:ext>
            </a:extLst>
          </p:cNvPr>
          <p:cNvSpPr txBox="1"/>
          <p:nvPr/>
        </p:nvSpPr>
        <p:spPr>
          <a:xfrm>
            <a:off x="3762480" y="3089080"/>
            <a:ext cx="4220001" cy="523220"/>
          </a:xfrm>
          <a:prstGeom prst="rect">
            <a:avLst/>
          </a:prstGeom>
          <a:noFill/>
        </p:spPr>
        <p:txBody>
          <a:bodyPr wrap="none" rtlCol="0">
            <a:spAutoFit/>
          </a:bodyPr>
          <a:lstStyle/>
          <a:p>
            <a:r>
              <a:rPr lang="en-IN" sz="2800" err="1"/>
              <a:t>WiFi</a:t>
            </a:r>
            <a:r>
              <a:rPr lang="en-IN" sz="2800"/>
              <a:t> BW – 20MHz-160MHz</a:t>
            </a:r>
          </a:p>
        </p:txBody>
      </p:sp>
    </p:spTree>
    <p:extLst>
      <p:ext uri="{BB962C8B-B14F-4D97-AF65-F5344CB8AC3E}">
        <p14:creationId xmlns:p14="http://schemas.microsoft.com/office/powerpoint/2010/main" val="245426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9E4B-0C83-4125-8C31-D66A5C8632CC}"/>
              </a:ext>
            </a:extLst>
          </p:cNvPr>
          <p:cNvSpPr>
            <a:spLocks noGrp="1"/>
          </p:cNvSpPr>
          <p:nvPr>
            <p:ph type="title"/>
          </p:nvPr>
        </p:nvSpPr>
        <p:spPr/>
        <p:txBody>
          <a:bodyPr>
            <a:noAutofit/>
          </a:bodyPr>
          <a:lstStyle/>
          <a:p>
            <a:r>
              <a:rPr lang="en-IN" sz="5200">
                <a:latin typeface="+mn-lt"/>
              </a:rPr>
              <a:t>Observation: BLE hops frequency bands</a:t>
            </a:r>
          </a:p>
        </p:txBody>
      </p:sp>
      <p:pic>
        <p:nvPicPr>
          <p:cNvPr id="4" name="Picture 3">
            <a:extLst>
              <a:ext uri="{FF2B5EF4-FFF2-40B4-BE49-F238E27FC236}">
                <a16:creationId xmlns:a16="http://schemas.microsoft.com/office/drawing/2014/main" id="{3853EE49-20A5-4642-8F86-785ED00CBA4F}"/>
              </a:ext>
            </a:extLst>
          </p:cNvPr>
          <p:cNvPicPr>
            <a:picLocks noChangeAspect="1"/>
          </p:cNvPicPr>
          <p:nvPr/>
        </p:nvPicPr>
        <p:blipFill>
          <a:blip r:embed="rId3"/>
          <a:stretch>
            <a:fillRect/>
          </a:stretch>
        </p:blipFill>
        <p:spPr>
          <a:xfrm>
            <a:off x="1144479" y="1825625"/>
            <a:ext cx="9903042" cy="3322352"/>
          </a:xfrm>
          <a:prstGeom prst="rect">
            <a:avLst/>
          </a:prstGeom>
        </p:spPr>
      </p:pic>
      <p:sp>
        <p:nvSpPr>
          <p:cNvPr id="3" name="Rectangle 2">
            <a:extLst>
              <a:ext uri="{FF2B5EF4-FFF2-40B4-BE49-F238E27FC236}">
                <a16:creationId xmlns:a16="http://schemas.microsoft.com/office/drawing/2014/main" id="{2349A942-3B38-4C0E-BF01-73B90536C9F4}"/>
              </a:ext>
            </a:extLst>
          </p:cNvPr>
          <p:cNvSpPr/>
          <p:nvPr/>
        </p:nvSpPr>
        <p:spPr>
          <a:xfrm>
            <a:off x="994616" y="5277759"/>
            <a:ext cx="10174014" cy="79856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a:t>Idea: Stitch information across frequency bands</a:t>
            </a:r>
          </a:p>
        </p:txBody>
      </p:sp>
    </p:spTree>
    <p:extLst>
      <p:ext uri="{BB962C8B-B14F-4D97-AF65-F5344CB8AC3E}">
        <p14:creationId xmlns:p14="http://schemas.microsoft.com/office/powerpoint/2010/main" val="427783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1FCD-B805-48FA-87D2-614A00D676FB}"/>
              </a:ext>
            </a:extLst>
          </p:cNvPr>
          <p:cNvSpPr>
            <a:spLocks noGrp="1"/>
          </p:cNvSpPr>
          <p:nvPr>
            <p:ph type="title"/>
          </p:nvPr>
        </p:nvSpPr>
        <p:spPr/>
        <p:txBody>
          <a:bodyPr>
            <a:normAutofit/>
          </a:bodyPr>
          <a:lstStyle/>
          <a:p>
            <a:r>
              <a:rPr lang="en-IN" sz="5200">
                <a:latin typeface="+mn-lt"/>
              </a:rPr>
              <a:t>Band Stitching</a:t>
            </a:r>
          </a:p>
        </p:txBody>
      </p:sp>
      <p:sp>
        <p:nvSpPr>
          <p:cNvPr id="4" name="Rectangle 3">
            <a:extLst>
              <a:ext uri="{FF2B5EF4-FFF2-40B4-BE49-F238E27FC236}">
                <a16:creationId xmlns:a16="http://schemas.microsoft.com/office/drawing/2014/main" id="{7721127C-4CDD-4DB3-99C4-37DF0D3F2A83}"/>
              </a:ext>
            </a:extLst>
          </p:cNvPr>
          <p:cNvSpPr/>
          <p:nvPr/>
        </p:nvSpPr>
        <p:spPr>
          <a:xfrm>
            <a:off x="1008993" y="5378400"/>
            <a:ext cx="10174014" cy="79856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a:t>Now we have an effective Bandwidth of 80MHz</a:t>
            </a:r>
          </a:p>
        </p:txBody>
      </p:sp>
      <p:pic>
        <p:nvPicPr>
          <p:cNvPr id="5" name="Picture 4">
            <a:extLst>
              <a:ext uri="{FF2B5EF4-FFF2-40B4-BE49-F238E27FC236}">
                <a16:creationId xmlns:a16="http://schemas.microsoft.com/office/drawing/2014/main" id="{161D35A9-91F0-4B4A-8165-E69337934CFD}"/>
              </a:ext>
            </a:extLst>
          </p:cNvPr>
          <p:cNvPicPr>
            <a:picLocks noChangeAspect="1"/>
          </p:cNvPicPr>
          <p:nvPr/>
        </p:nvPicPr>
        <p:blipFill>
          <a:blip r:embed="rId3"/>
          <a:stretch>
            <a:fillRect/>
          </a:stretch>
        </p:blipFill>
        <p:spPr>
          <a:xfrm>
            <a:off x="1099188" y="1974712"/>
            <a:ext cx="9903042" cy="3322352"/>
          </a:xfrm>
          <a:prstGeom prst="rect">
            <a:avLst/>
          </a:prstGeom>
        </p:spPr>
      </p:pic>
      <p:sp>
        <p:nvSpPr>
          <p:cNvPr id="6" name="L-Shape 5">
            <a:extLst>
              <a:ext uri="{FF2B5EF4-FFF2-40B4-BE49-F238E27FC236}">
                <a16:creationId xmlns:a16="http://schemas.microsoft.com/office/drawing/2014/main" id="{DF83A2A8-297D-42FA-B8CD-19CB1454BE0C}"/>
              </a:ext>
            </a:extLst>
          </p:cNvPr>
          <p:cNvSpPr/>
          <p:nvPr/>
        </p:nvSpPr>
        <p:spPr>
          <a:xfrm rot="19312137">
            <a:off x="1819260" y="1798469"/>
            <a:ext cx="218249" cy="110348"/>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 name="L-Shape 6">
            <a:extLst>
              <a:ext uri="{FF2B5EF4-FFF2-40B4-BE49-F238E27FC236}">
                <a16:creationId xmlns:a16="http://schemas.microsoft.com/office/drawing/2014/main" id="{276A238B-587B-465A-8E6C-88B9B937B442}"/>
              </a:ext>
            </a:extLst>
          </p:cNvPr>
          <p:cNvSpPr/>
          <p:nvPr/>
        </p:nvSpPr>
        <p:spPr>
          <a:xfrm rot="19312137">
            <a:off x="2142363" y="1808759"/>
            <a:ext cx="218249" cy="110348"/>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L-Shape 7">
            <a:extLst>
              <a:ext uri="{FF2B5EF4-FFF2-40B4-BE49-F238E27FC236}">
                <a16:creationId xmlns:a16="http://schemas.microsoft.com/office/drawing/2014/main" id="{090B6FFD-CA66-4174-BF4B-834778464BB8}"/>
              </a:ext>
            </a:extLst>
          </p:cNvPr>
          <p:cNvSpPr/>
          <p:nvPr/>
        </p:nvSpPr>
        <p:spPr>
          <a:xfrm rot="19312137">
            <a:off x="2461353" y="1808759"/>
            <a:ext cx="218249" cy="110348"/>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L-Shape 8">
            <a:extLst>
              <a:ext uri="{FF2B5EF4-FFF2-40B4-BE49-F238E27FC236}">
                <a16:creationId xmlns:a16="http://schemas.microsoft.com/office/drawing/2014/main" id="{7CD9E320-D37E-408C-87DB-286B1C877E0B}"/>
              </a:ext>
            </a:extLst>
          </p:cNvPr>
          <p:cNvSpPr/>
          <p:nvPr/>
        </p:nvSpPr>
        <p:spPr>
          <a:xfrm rot="19312137">
            <a:off x="2733660" y="1798469"/>
            <a:ext cx="218249" cy="110348"/>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L-Shape 9">
            <a:extLst>
              <a:ext uri="{FF2B5EF4-FFF2-40B4-BE49-F238E27FC236}">
                <a16:creationId xmlns:a16="http://schemas.microsoft.com/office/drawing/2014/main" id="{E24130EE-FC4E-429F-8F2A-4E44D149983D}"/>
              </a:ext>
            </a:extLst>
          </p:cNvPr>
          <p:cNvSpPr/>
          <p:nvPr/>
        </p:nvSpPr>
        <p:spPr>
          <a:xfrm rot="19312137">
            <a:off x="3085146" y="1808758"/>
            <a:ext cx="218249" cy="110348"/>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1" name="L-Shape 10">
            <a:extLst>
              <a:ext uri="{FF2B5EF4-FFF2-40B4-BE49-F238E27FC236}">
                <a16:creationId xmlns:a16="http://schemas.microsoft.com/office/drawing/2014/main" id="{74D44E11-57C6-4A5D-A348-54531B3E0A13}"/>
              </a:ext>
            </a:extLst>
          </p:cNvPr>
          <p:cNvSpPr/>
          <p:nvPr/>
        </p:nvSpPr>
        <p:spPr>
          <a:xfrm rot="19312137">
            <a:off x="4694540" y="1798469"/>
            <a:ext cx="218249" cy="110348"/>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L-Shape 11">
            <a:extLst>
              <a:ext uri="{FF2B5EF4-FFF2-40B4-BE49-F238E27FC236}">
                <a16:creationId xmlns:a16="http://schemas.microsoft.com/office/drawing/2014/main" id="{830B66D7-D692-4F8B-AF87-E89A648DB5F6}"/>
              </a:ext>
            </a:extLst>
          </p:cNvPr>
          <p:cNvSpPr/>
          <p:nvPr/>
        </p:nvSpPr>
        <p:spPr>
          <a:xfrm rot="19312137">
            <a:off x="5046027" y="1798468"/>
            <a:ext cx="218249" cy="110348"/>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3" name="L-Shape 12">
            <a:extLst>
              <a:ext uri="{FF2B5EF4-FFF2-40B4-BE49-F238E27FC236}">
                <a16:creationId xmlns:a16="http://schemas.microsoft.com/office/drawing/2014/main" id="{CFAFFCE0-C426-4004-BF18-7D5D54013058}"/>
              </a:ext>
            </a:extLst>
          </p:cNvPr>
          <p:cNvSpPr/>
          <p:nvPr/>
        </p:nvSpPr>
        <p:spPr>
          <a:xfrm rot="19312137">
            <a:off x="5739799" y="1798466"/>
            <a:ext cx="218249" cy="110348"/>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4" name="L-Shape 13">
            <a:extLst>
              <a:ext uri="{FF2B5EF4-FFF2-40B4-BE49-F238E27FC236}">
                <a16:creationId xmlns:a16="http://schemas.microsoft.com/office/drawing/2014/main" id="{7674B279-06FA-407E-9F3A-1C09F97B9FC9}"/>
              </a:ext>
            </a:extLst>
          </p:cNvPr>
          <p:cNvSpPr/>
          <p:nvPr/>
        </p:nvSpPr>
        <p:spPr>
          <a:xfrm rot="19312137">
            <a:off x="6061490" y="1798466"/>
            <a:ext cx="218249" cy="110348"/>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L-Shape 14">
            <a:extLst>
              <a:ext uri="{FF2B5EF4-FFF2-40B4-BE49-F238E27FC236}">
                <a16:creationId xmlns:a16="http://schemas.microsoft.com/office/drawing/2014/main" id="{813278ED-6B83-407F-B933-EBAB989EEB5C}"/>
              </a:ext>
            </a:extLst>
          </p:cNvPr>
          <p:cNvSpPr/>
          <p:nvPr/>
        </p:nvSpPr>
        <p:spPr>
          <a:xfrm rot="19312137">
            <a:off x="6400980" y="1798466"/>
            <a:ext cx="218249" cy="110348"/>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L-Shape 15">
            <a:extLst>
              <a:ext uri="{FF2B5EF4-FFF2-40B4-BE49-F238E27FC236}">
                <a16:creationId xmlns:a16="http://schemas.microsoft.com/office/drawing/2014/main" id="{D412EC1D-69D2-4880-8ED0-B21FA5975534}"/>
              </a:ext>
            </a:extLst>
          </p:cNvPr>
          <p:cNvSpPr/>
          <p:nvPr/>
        </p:nvSpPr>
        <p:spPr>
          <a:xfrm rot="19312137">
            <a:off x="9951293" y="1808757"/>
            <a:ext cx="218249" cy="110348"/>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7" name="L-Shape 16">
            <a:extLst>
              <a:ext uri="{FF2B5EF4-FFF2-40B4-BE49-F238E27FC236}">
                <a16:creationId xmlns:a16="http://schemas.microsoft.com/office/drawing/2014/main" id="{93291112-E172-4DF6-8A60-CAFDE05D4F8F}"/>
              </a:ext>
            </a:extLst>
          </p:cNvPr>
          <p:cNvSpPr/>
          <p:nvPr/>
        </p:nvSpPr>
        <p:spPr>
          <a:xfrm rot="19312137">
            <a:off x="10372664" y="1798465"/>
            <a:ext cx="218249" cy="110348"/>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55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AEC1-7A83-47C0-9991-FED0363FAE2F}"/>
              </a:ext>
            </a:extLst>
          </p:cNvPr>
          <p:cNvSpPr>
            <a:spLocks noGrp="1"/>
          </p:cNvSpPr>
          <p:nvPr>
            <p:ph type="title"/>
          </p:nvPr>
        </p:nvSpPr>
        <p:spPr/>
        <p:txBody>
          <a:bodyPr>
            <a:noAutofit/>
          </a:bodyPr>
          <a:lstStyle/>
          <a:p>
            <a:r>
              <a:rPr lang="en-IN" sz="5200">
                <a:latin typeface="Calibri"/>
                <a:cs typeface="Calibri"/>
              </a:rPr>
              <a:t>Problem: Phase is not consistent across frequency hops</a:t>
            </a:r>
          </a:p>
        </p:txBody>
      </p:sp>
      <p:sp>
        <p:nvSpPr>
          <p:cNvPr id="3" name="Content Placeholder 2">
            <a:extLst>
              <a:ext uri="{FF2B5EF4-FFF2-40B4-BE49-F238E27FC236}">
                <a16:creationId xmlns:a16="http://schemas.microsoft.com/office/drawing/2014/main" id="{85867744-D66C-4F2A-B85A-4DCF37F1537A}"/>
              </a:ext>
            </a:extLst>
          </p:cNvPr>
          <p:cNvSpPr>
            <a:spLocks noGrp="1"/>
          </p:cNvSpPr>
          <p:nvPr>
            <p:ph idx="1"/>
          </p:nvPr>
        </p:nvSpPr>
        <p:spPr/>
        <p:txBody>
          <a:bodyPr>
            <a:normAutofit/>
          </a:bodyPr>
          <a:lstStyle/>
          <a:p>
            <a:pPr marL="0" indent="0">
              <a:buNone/>
            </a:pPr>
            <a:r>
              <a:rPr lang="en-IN"/>
              <a:t>Each Frequency hop has a different initial phase</a:t>
            </a:r>
          </a:p>
        </p:txBody>
      </p:sp>
      <p:pic>
        <p:nvPicPr>
          <p:cNvPr id="4" name="Picture 4" descr="A close up of text on a white background&#10;&#10;Description generated with very high confidence">
            <a:extLst>
              <a:ext uri="{FF2B5EF4-FFF2-40B4-BE49-F238E27FC236}">
                <a16:creationId xmlns:a16="http://schemas.microsoft.com/office/drawing/2014/main" id="{52B180F6-C6A8-49F9-9E6F-01A0EBE28F8F}"/>
              </a:ext>
            </a:extLst>
          </p:cNvPr>
          <p:cNvPicPr>
            <a:picLocks noChangeAspect="1"/>
          </p:cNvPicPr>
          <p:nvPr/>
        </p:nvPicPr>
        <p:blipFill>
          <a:blip r:embed="rId3"/>
          <a:stretch>
            <a:fillRect/>
          </a:stretch>
        </p:blipFill>
        <p:spPr>
          <a:xfrm>
            <a:off x="1029419" y="2256135"/>
            <a:ext cx="9888746" cy="4085388"/>
          </a:xfrm>
          <a:prstGeom prst="rect">
            <a:avLst/>
          </a:prstGeom>
        </p:spPr>
      </p:pic>
    </p:spTree>
    <p:extLst>
      <p:ext uri="{BB962C8B-B14F-4D97-AF65-F5344CB8AC3E}">
        <p14:creationId xmlns:p14="http://schemas.microsoft.com/office/powerpoint/2010/main" val="201983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101D6-9BEA-4CD1-B977-264865EE8D32}"/>
              </a:ext>
            </a:extLst>
          </p:cNvPr>
          <p:cNvSpPr>
            <a:spLocks noGrp="1"/>
          </p:cNvSpPr>
          <p:nvPr>
            <p:ph type="title"/>
          </p:nvPr>
        </p:nvSpPr>
        <p:spPr/>
        <p:txBody>
          <a:bodyPr>
            <a:normAutofit/>
          </a:bodyPr>
          <a:lstStyle/>
          <a:p>
            <a:r>
              <a:rPr lang="en-IN" sz="5200">
                <a:latin typeface="+mn-lt"/>
              </a:rPr>
              <a:t>Consider</a:t>
            </a:r>
          </a:p>
        </p:txBody>
      </p:sp>
      <p:pic>
        <p:nvPicPr>
          <p:cNvPr id="10" name="Picture 9">
            <a:extLst>
              <a:ext uri="{FF2B5EF4-FFF2-40B4-BE49-F238E27FC236}">
                <a16:creationId xmlns:a16="http://schemas.microsoft.com/office/drawing/2014/main" id="{DD673159-6A2D-4F8B-8D09-D56390C08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2981" y="5244660"/>
            <a:ext cx="906037" cy="734817"/>
          </a:xfrm>
          <a:prstGeom prst="rect">
            <a:avLst/>
          </a:prstGeom>
        </p:spPr>
      </p:pic>
      <p:pic>
        <p:nvPicPr>
          <p:cNvPr id="11" name="Picture 10">
            <a:extLst>
              <a:ext uri="{FF2B5EF4-FFF2-40B4-BE49-F238E27FC236}">
                <a16:creationId xmlns:a16="http://schemas.microsoft.com/office/drawing/2014/main" id="{8EF96AA9-342F-4B0A-99D8-D9154F3E1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642980" y="878523"/>
            <a:ext cx="906037" cy="734817"/>
          </a:xfrm>
          <a:prstGeom prst="rect">
            <a:avLst/>
          </a:prstGeom>
        </p:spPr>
      </p:pic>
      <p:pic>
        <p:nvPicPr>
          <p:cNvPr id="12" name="Picture 11">
            <a:extLst>
              <a:ext uri="{FF2B5EF4-FFF2-40B4-BE49-F238E27FC236}">
                <a16:creationId xmlns:a16="http://schemas.microsoft.com/office/drawing/2014/main" id="{27396F95-1B3D-440E-B40C-40BE71C9E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815588" y="3061591"/>
            <a:ext cx="906037" cy="734817"/>
          </a:xfrm>
          <a:prstGeom prst="rect">
            <a:avLst/>
          </a:prstGeom>
        </p:spPr>
      </p:pic>
      <p:pic>
        <p:nvPicPr>
          <p:cNvPr id="13" name="Picture 12">
            <a:extLst>
              <a:ext uri="{FF2B5EF4-FFF2-40B4-BE49-F238E27FC236}">
                <a16:creationId xmlns:a16="http://schemas.microsoft.com/office/drawing/2014/main" id="{938B2C64-E408-48D8-9D2F-56ABC24B7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212871" y="3061591"/>
            <a:ext cx="906037" cy="734817"/>
          </a:xfrm>
          <a:prstGeom prst="rect">
            <a:avLst/>
          </a:prstGeom>
        </p:spPr>
      </p:pic>
      <p:sp>
        <p:nvSpPr>
          <p:cNvPr id="14" name="TextBox 13">
            <a:extLst>
              <a:ext uri="{FF2B5EF4-FFF2-40B4-BE49-F238E27FC236}">
                <a16:creationId xmlns:a16="http://schemas.microsoft.com/office/drawing/2014/main" id="{5297C910-AA4C-48CD-A523-11DCC9FE8C5A}"/>
              </a:ext>
            </a:extLst>
          </p:cNvPr>
          <p:cNvSpPr txBox="1"/>
          <p:nvPr/>
        </p:nvSpPr>
        <p:spPr>
          <a:xfrm>
            <a:off x="5757604" y="6031210"/>
            <a:ext cx="676788" cy="461665"/>
          </a:xfrm>
          <a:prstGeom prst="rect">
            <a:avLst/>
          </a:prstGeom>
          <a:noFill/>
        </p:spPr>
        <p:txBody>
          <a:bodyPr wrap="none" rtlCol="0">
            <a:spAutoFit/>
          </a:bodyPr>
          <a:lstStyle/>
          <a:p>
            <a:r>
              <a:rPr lang="en-IN" sz="2400"/>
              <a:t>AP1</a:t>
            </a:r>
          </a:p>
        </p:txBody>
      </p:sp>
      <p:sp>
        <p:nvSpPr>
          <p:cNvPr id="15" name="TextBox 14">
            <a:extLst>
              <a:ext uri="{FF2B5EF4-FFF2-40B4-BE49-F238E27FC236}">
                <a16:creationId xmlns:a16="http://schemas.microsoft.com/office/drawing/2014/main" id="{875F053B-2489-4BB2-A2B1-5A929334F005}"/>
              </a:ext>
            </a:extLst>
          </p:cNvPr>
          <p:cNvSpPr txBox="1"/>
          <p:nvPr/>
        </p:nvSpPr>
        <p:spPr>
          <a:xfrm>
            <a:off x="655285" y="3198165"/>
            <a:ext cx="676788" cy="461665"/>
          </a:xfrm>
          <a:prstGeom prst="rect">
            <a:avLst/>
          </a:prstGeom>
          <a:noFill/>
        </p:spPr>
        <p:txBody>
          <a:bodyPr wrap="none" rtlCol="0">
            <a:spAutoFit/>
          </a:bodyPr>
          <a:lstStyle/>
          <a:p>
            <a:r>
              <a:rPr lang="en-IN" sz="2400"/>
              <a:t>AP4</a:t>
            </a:r>
          </a:p>
        </p:txBody>
      </p:sp>
      <p:sp>
        <p:nvSpPr>
          <p:cNvPr id="16" name="TextBox 15">
            <a:extLst>
              <a:ext uri="{FF2B5EF4-FFF2-40B4-BE49-F238E27FC236}">
                <a16:creationId xmlns:a16="http://schemas.microsoft.com/office/drawing/2014/main" id="{2283FD2A-9B2F-4F4F-A2B2-8916BA3546CF}"/>
              </a:ext>
            </a:extLst>
          </p:cNvPr>
          <p:cNvSpPr txBox="1"/>
          <p:nvPr/>
        </p:nvSpPr>
        <p:spPr>
          <a:xfrm>
            <a:off x="5757604" y="545623"/>
            <a:ext cx="676788" cy="461665"/>
          </a:xfrm>
          <a:prstGeom prst="rect">
            <a:avLst/>
          </a:prstGeom>
          <a:noFill/>
        </p:spPr>
        <p:txBody>
          <a:bodyPr wrap="none" rtlCol="0">
            <a:spAutoFit/>
          </a:bodyPr>
          <a:lstStyle/>
          <a:p>
            <a:r>
              <a:rPr lang="en-IN" sz="2400"/>
              <a:t>AP3</a:t>
            </a:r>
          </a:p>
        </p:txBody>
      </p:sp>
      <p:sp>
        <p:nvSpPr>
          <p:cNvPr id="17" name="TextBox 16">
            <a:extLst>
              <a:ext uri="{FF2B5EF4-FFF2-40B4-BE49-F238E27FC236}">
                <a16:creationId xmlns:a16="http://schemas.microsoft.com/office/drawing/2014/main" id="{8F0AC2BE-DCF0-4B7C-8B07-EDCAAC1F45BE}"/>
              </a:ext>
            </a:extLst>
          </p:cNvPr>
          <p:cNvSpPr txBox="1"/>
          <p:nvPr/>
        </p:nvSpPr>
        <p:spPr>
          <a:xfrm>
            <a:off x="10636015" y="3198166"/>
            <a:ext cx="676788" cy="461665"/>
          </a:xfrm>
          <a:prstGeom prst="rect">
            <a:avLst/>
          </a:prstGeom>
          <a:noFill/>
        </p:spPr>
        <p:txBody>
          <a:bodyPr wrap="none" rtlCol="0">
            <a:spAutoFit/>
          </a:bodyPr>
          <a:lstStyle/>
          <a:p>
            <a:r>
              <a:rPr lang="en-IN" sz="2400"/>
              <a:t>AP2</a:t>
            </a:r>
          </a:p>
        </p:txBody>
      </p:sp>
      <p:sp>
        <p:nvSpPr>
          <p:cNvPr id="18" name="TextBox 17">
            <a:extLst>
              <a:ext uri="{FF2B5EF4-FFF2-40B4-BE49-F238E27FC236}">
                <a16:creationId xmlns:a16="http://schemas.microsoft.com/office/drawing/2014/main" id="{06679EAF-7F66-4B7B-B64F-D52B2D6909FB}"/>
              </a:ext>
            </a:extLst>
          </p:cNvPr>
          <p:cNvSpPr txBox="1"/>
          <p:nvPr/>
        </p:nvSpPr>
        <p:spPr>
          <a:xfrm>
            <a:off x="4330183" y="2736500"/>
            <a:ext cx="1119217" cy="461665"/>
          </a:xfrm>
          <a:prstGeom prst="rect">
            <a:avLst/>
          </a:prstGeom>
          <a:noFill/>
        </p:spPr>
        <p:txBody>
          <a:bodyPr wrap="none" rtlCol="0">
            <a:spAutoFit/>
          </a:bodyPr>
          <a:lstStyle/>
          <a:p>
            <a:r>
              <a:rPr lang="en-IN" sz="2400"/>
              <a:t>BLE Tag</a:t>
            </a:r>
          </a:p>
        </p:txBody>
      </p:sp>
      <p:cxnSp>
        <p:nvCxnSpPr>
          <p:cNvPr id="20" name="Straight Arrow Connector 19">
            <a:extLst>
              <a:ext uri="{FF2B5EF4-FFF2-40B4-BE49-F238E27FC236}">
                <a16:creationId xmlns:a16="http://schemas.microsoft.com/office/drawing/2014/main" id="{13462C6F-8189-40F0-A7AC-7AD8D339E44B}"/>
              </a:ext>
            </a:extLst>
          </p:cNvPr>
          <p:cNvCxnSpPr>
            <a:cxnSpLocks/>
            <a:endCxn id="10" idx="0"/>
          </p:cNvCxnSpPr>
          <p:nvPr/>
        </p:nvCxnSpPr>
        <p:spPr>
          <a:xfrm>
            <a:off x="4493367" y="3428999"/>
            <a:ext cx="1602633" cy="181566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C2FC9BA2-BBC4-4536-9ECD-266A30DD01D1}"/>
              </a:ext>
            </a:extLst>
          </p:cNvPr>
          <p:cNvPicPr>
            <a:picLocks noChangeAspect="1"/>
          </p:cNvPicPr>
          <p:nvPr/>
        </p:nvPicPr>
        <p:blipFill rotWithShape="1">
          <a:blip r:embed="rId4">
            <a:extLst>
              <a:ext uri="{28A0092B-C50C-407E-A947-70E740481C1C}">
                <a14:useLocalDpi xmlns:a14="http://schemas.microsoft.com/office/drawing/2010/main" val="0"/>
              </a:ext>
            </a:extLst>
          </a:blip>
          <a:srcRect l="35378" t="29641" r="35565" b="31639"/>
          <a:stretch/>
        </p:blipFill>
        <p:spPr>
          <a:xfrm>
            <a:off x="3792142" y="2873044"/>
            <a:ext cx="650240" cy="650241"/>
          </a:xfrm>
          <a:prstGeom prst="rect">
            <a:avLst/>
          </a:prstGeom>
        </p:spPr>
      </p:pic>
      <p:sp>
        <p:nvSpPr>
          <p:cNvPr id="21" name="Oval 20">
            <a:extLst>
              <a:ext uri="{FF2B5EF4-FFF2-40B4-BE49-F238E27FC236}">
                <a16:creationId xmlns:a16="http://schemas.microsoft.com/office/drawing/2014/main" id="{2C74F0B8-EEBE-4726-8BA5-4517337D9CFA}"/>
              </a:ext>
            </a:extLst>
          </p:cNvPr>
          <p:cNvSpPr/>
          <p:nvPr/>
        </p:nvSpPr>
        <p:spPr>
          <a:xfrm>
            <a:off x="3994197" y="3077187"/>
            <a:ext cx="234826" cy="25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801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E2EB92-9CD8-499C-A9E7-176AC216D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452" y="3655557"/>
            <a:ext cx="1017941" cy="692654"/>
          </a:xfrm>
          <a:prstGeom prst="rect">
            <a:avLst/>
          </a:prstGeom>
          <a:ln>
            <a:noFill/>
          </a:ln>
        </p:spPr>
      </p:pic>
      <p:pic>
        <p:nvPicPr>
          <p:cNvPr id="7" name="Picture 6">
            <a:extLst>
              <a:ext uri="{FF2B5EF4-FFF2-40B4-BE49-F238E27FC236}">
                <a16:creationId xmlns:a16="http://schemas.microsoft.com/office/drawing/2014/main" id="{CD2A3630-0D3D-4B4F-A37C-E16B47BA2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807212" y="1031139"/>
            <a:ext cx="1017941" cy="692654"/>
          </a:xfrm>
          <a:prstGeom prst="rect">
            <a:avLst/>
          </a:prstGeom>
          <a:ln>
            <a:noFill/>
          </a:ln>
        </p:spPr>
      </p:pic>
      <p:pic>
        <p:nvPicPr>
          <p:cNvPr id="8" name="Picture 7">
            <a:extLst>
              <a:ext uri="{FF2B5EF4-FFF2-40B4-BE49-F238E27FC236}">
                <a16:creationId xmlns:a16="http://schemas.microsoft.com/office/drawing/2014/main" id="{7FFF9A4D-F8FC-46BC-870D-203511BCAA42}"/>
              </a:ext>
            </a:extLst>
          </p:cNvPr>
          <p:cNvPicPr>
            <a:picLocks noChangeAspect="1"/>
          </p:cNvPicPr>
          <p:nvPr/>
        </p:nvPicPr>
        <p:blipFill rotWithShape="1">
          <a:blip r:embed="rId4">
            <a:extLst>
              <a:ext uri="{28A0092B-C50C-407E-A947-70E740481C1C}">
                <a14:useLocalDpi xmlns:a14="http://schemas.microsoft.com/office/drawing/2010/main" val="0"/>
              </a:ext>
            </a:extLst>
          </a:blip>
          <a:srcRect l="35378" t="29641" r="35565" b="31639"/>
          <a:stretch/>
        </p:blipFill>
        <p:spPr>
          <a:xfrm>
            <a:off x="7381675" y="868495"/>
            <a:ext cx="650240" cy="650241"/>
          </a:xfrm>
          <a:prstGeom prst="rect">
            <a:avLst/>
          </a:prstGeom>
        </p:spPr>
      </p:pic>
      <p:sp>
        <p:nvSpPr>
          <p:cNvPr id="9" name="Oval 8">
            <a:extLst>
              <a:ext uri="{FF2B5EF4-FFF2-40B4-BE49-F238E27FC236}">
                <a16:creationId xmlns:a16="http://schemas.microsoft.com/office/drawing/2014/main" id="{CA33E780-7333-4C22-8AAA-85E708754BAC}"/>
              </a:ext>
            </a:extLst>
          </p:cNvPr>
          <p:cNvSpPr/>
          <p:nvPr/>
        </p:nvSpPr>
        <p:spPr>
          <a:xfrm>
            <a:off x="7583730" y="1072638"/>
            <a:ext cx="234826" cy="25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88CE7070-32C4-45F7-B97D-083FD7743C00}"/>
              </a:ext>
            </a:extLst>
          </p:cNvPr>
          <p:cNvCxnSpPr/>
          <p:nvPr/>
        </p:nvCxnSpPr>
        <p:spPr>
          <a:xfrm flipH="1" flipV="1">
            <a:off x="3721613" y="1072638"/>
            <a:ext cx="3446703" cy="1209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22DC6AB-1870-4631-84FC-00AE131E135D}"/>
              </a:ext>
            </a:extLst>
          </p:cNvPr>
          <p:cNvCxnSpPr>
            <a:cxnSpLocks/>
          </p:cNvCxnSpPr>
          <p:nvPr/>
        </p:nvCxnSpPr>
        <p:spPr>
          <a:xfrm>
            <a:off x="3721613" y="937701"/>
            <a:ext cx="3503040" cy="1018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1BDB6A0-A7BC-45B2-B114-D43B953F20D4}"/>
              </a:ext>
            </a:extLst>
          </p:cNvPr>
          <p:cNvSpPr txBox="1"/>
          <p:nvPr/>
        </p:nvSpPr>
        <p:spPr>
          <a:xfrm>
            <a:off x="5543140" y="1444331"/>
            <a:ext cx="1263487" cy="523220"/>
          </a:xfrm>
          <a:prstGeom prst="rect">
            <a:avLst/>
          </a:prstGeom>
          <a:noFill/>
        </p:spPr>
        <p:txBody>
          <a:bodyPr wrap="none" rtlCol="0">
            <a:spAutoFit/>
          </a:bodyPr>
          <a:lstStyle/>
          <a:p>
            <a:r>
              <a:rPr lang="el-GR" sz="2800">
                <a:latin typeface="Calibri" panose="020F0502020204030204" pitchFamily="34" charset="0"/>
                <a:cs typeface="Calibri" panose="020F0502020204030204" pitchFamily="34" charset="0"/>
              </a:rPr>
              <a:t>φ</a:t>
            </a:r>
            <a:r>
              <a:rPr lang="en-IN" sz="2800" baseline="-25000">
                <a:latin typeface="Calibri" panose="020F0502020204030204" pitchFamily="34" charset="0"/>
                <a:cs typeface="Calibri" panose="020F0502020204030204" pitchFamily="34" charset="0"/>
              </a:rPr>
              <a:t>T</a:t>
            </a:r>
            <a:r>
              <a:rPr lang="en-IN" sz="2800">
                <a:latin typeface="Calibri" panose="020F0502020204030204" pitchFamily="34" charset="0"/>
                <a:cs typeface="Calibri" panose="020F0502020204030204" pitchFamily="34" charset="0"/>
              </a:rPr>
              <a:t>-</a:t>
            </a:r>
            <a:r>
              <a:rPr lang="el-GR" sz="2800">
                <a:latin typeface="Calibri" panose="020F0502020204030204" pitchFamily="34" charset="0"/>
                <a:cs typeface="Calibri" panose="020F0502020204030204" pitchFamily="34" charset="0"/>
              </a:rPr>
              <a:t>φ</a:t>
            </a:r>
            <a:r>
              <a:rPr lang="en-IN" sz="2800" baseline="-25000">
                <a:latin typeface="Calibri" panose="020F0502020204030204" pitchFamily="34" charset="0"/>
                <a:cs typeface="Calibri" panose="020F0502020204030204" pitchFamily="34" charset="0"/>
              </a:rPr>
              <a:t>AP0</a:t>
            </a:r>
            <a:endParaRPr lang="en-IN" sz="2800"/>
          </a:p>
        </p:txBody>
      </p:sp>
      <p:sp>
        <p:nvSpPr>
          <p:cNvPr id="19" name="TextBox 18">
            <a:extLst>
              <a:ext uri="{FF2B5EF4-FFF2-40B4-BE49-F238E27FC236}">
                <a16:creationId xmlns:a16="http://schemas.microsoft.com/office/drawing/2014/main" id="{2F42E4EC-DC8E-4A5D-A3AD-53FB4D482D6A}"/>
              </a:ext>
            </a:extLst>
          </p:cNvPr>
          <p:cNvSpPr txBox="1"/>
          <p:nvPr/>
        </p:nvSpPr>
        <p:spPr>
          <a:xfrm>
            <a:off x="4666667" y="1133126"/>
            <a:ext cx="1276055" cy="523220"/>
          </a:xfrm>
          <a:prstGeom prst="rect">
            <a:avLst/>
          </a:prstGeom>
          <a:noFill/>
        </p:spPr>
        <p:txBody>
          <a:bodyPr wrap="none" rtlCol="0">
            <a:spAutoFit/>
          </a:bodyPr>
          <a:lstStyle/>
          <a:p>
            <a:r>
              <a:rPr lang="en-IN" sz="2800"/>
              <a:t>PACKET</a:t>
            </a:r>
          </a:p>
        </p:txBody>
      </p:sp>
      <p:cxnSp>
        <p:nvCxnSpPr>
          <p:cNvPr id="21" name="Straight Arrow Connector 20">
            <a:extLst>
              <a:ext uri="{FF2B5EF4-FFF2-40B4-BE49-F238E27FC236}">
                <a16:creationId xmlns:a16="http://schemas.microsoft.com/office/drawing/2014/main" id="{C487EB5C-906F-4839-8A57-ACDBBE5125D8}"/>
              </a:ext>
            </a:extLst>
          </p:cNvPr>
          <p:cNvCxnSpPr>
            <a:cxnSpLocks/>
            <a:stCxn id="8" idx="2"/>
          </p:cNvCxnSpPr>
          <p:nvPr/>
        </p:nvCxnSpPr>
        <p:spPr>
          <a:xfrm flipH="1">
            <a:off x="6405522" y="1518736"/>
            <a:ext cx="1301273" cy="202506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534165A5-0057-46EF-BD22-3F174C61E159}"/>
              </a:ext>
            </a:extLst>
          </p:cNvPr>
          <p:cNvSpPr txBox="1"/>
          <p:nvPr/>
        </p:nvSpPr>
        <p:spPr>
          <a:xfrm>
            <a:off x="7264792" y="2008184"/>
            <a:ext cx="1790683" cy="523220"/>
          </a:xfrm>
          <a:prstGeom prst="rect">
            <a:avLst/>
          </a:prstGeom>
          <a:noFill/>
        </p:spPr>
        <p:txBody>
          <a:bodyPr wrap="none" rtlCol="0">
            <a:spAutoFit/>
          </a:bodyPr>
          <a:lstStyle/>
          <a:p>
            <a:r>
              <a:rPr lang="en-IN" sz="2800"/>
              <a:t>OVERHEAR</a:t>
            </a:r>
          </a:p>
        </p:txBody>
      </p:sp>
      <p:sp>
        <p:nvSpPr>
          <p:cNvPr id="23" name="TextBox 22">
            <a:extLst>
              <a:ext uri="{FF2B5EF4-FFF2-40B4-BE49-F238E27FC236}">
                <a16:creationId xmlns:a16="http://schemas.microsoft.com/office/drawing/2014/main" id="{1CD3C64B-5837-4D70-9892-5EED46DA4BBF}"/>
              </a:ext>
            </a:extLst>
          </p:cNvPr>
          <p:cNvSpPr txBox="1"/>
          <p:nvPr/>
        </p:nvSpPr>
        <p:spPr>
          <a:xfrm>
            <a:off x="4588960" y="474970"/>
            <a:ext cx="1712007" cy="523220"/>
          </a:xfrm>
          <a:prstGeom prst="rect">
            <a:avLst/>
          </a:prstGeom>
          <a:noFill/>
        </p:spPr>
        <p:txBody>
          <a:bodyPr wrap="none" rtlCol="0">
            <a:spAutoFit/>
          </a:bodyPr>
          <a:lstStyle/>
          <a:p>
            <a:r>
              <a:rPr lang="en-IN" sz="2800"/>
              <a:t>RESPONSE</a:t>
            </a:r>
          </a:p>
        </p:txBody>
      </p:sp>
      <p:cxnSp>
        <p:nvCxnSpPr>
          <p:cNvPr id="28" name="Straight Arrow Connector 27">
            <a:extLst>
              <a:ext uri="{FF2B5EF4-FFF2-40B4-BE49-F238E27FC236}">
                <a16:creationId xmlns:a16="http://schemas.microsoft.com/office/drawing/2014/main" id="{A1F22242-B59B-487B-8AAC-6E17F291B55C}"/>
              </a:ext>
            </a:extLst>
          </p:cNvPr>
          <p:cNvCxnSpPr>
            <a:cxnSpLocks/>
          </p:cNvCxnSpPr>
          <p:nvPr/>
        </p:nvCxnSpPr>
        <p:spPr>
          <a:xfrm>
            <a:off x="3721613" y="1378277"/>
            <a:ext cx="2247076" cy="21655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AF588B23-ED66-4FBE-904A-3264E28AAB96}"/>
              </a:ext>
            </a:extLst>
          </p:cNvPr>
          <p:cNvSpPr txBox="1"/>
          <p:nvPr/>
        </p:nvSpPr>
        <p:spPr>
          <a:xfrm>
            <a:off x="3178531" y="2400598"/>
            <a:ext cx="1790683" cy="523220"/>
          </a:xfrm>
          <a:prstGeom prst="rect">
            <a:avLst/>
          </a:prstGeom>
          <a:noFill/>
        </p:spPr>
        <p:txBody>
          <a:bodyPr wrap="none" rtlCol="0">
            <a:spAutoFit/>
          </a:bodyPr>
          <a:lstStyle/>
          <a:p>
            <a:r>
              <a:rPr lang="en-IN" sz="2800"/>
              <a:t>OVERHEAR</a:t>
            </a:r>
          </a:p>
        </p:txBody>
      </p:sp>
      <p:sp>
        <p:nvSpPr>
          <p:cNvPr id="33" name="TextBox 32">
            <a:extLst>
              <a:ext uri="{FF2B5EF4-FFF2-40B4-BE49-F238E27FC236}">
                <a16:creationId xmlns:a16="http://schemas.microsoft.com/office/drawing/2014/main" id="{BC18D8A7-843F-4F73-B706-B79E5AAA117C}"/>
              </a:ext>
            </a:extLst>
          </p:cNvPr>
          <p:cNvSpPr txBox="1"/>
          <p:nvPr/>
        </p:nvSpPr>
        <p:spPr>
          <a:xfrm>
            <a:off x="3606851" y="2776795"/>
            <a:ext cx="1529586" cy="523220"/>
          </a:xfrm>
          <a:prstGeom prst="rect">
            <a:avLst/>
          </a:prstGeom>
          <a:noFill/>
        </p:spPr>
        <p:txBody>
          <a:bodyPr wrap="none" rtlCol="0">
            <a:spAutoFit/>
          </a:bodyPr>
          <a:lstStyle/>
          <a:p>
            <a:r>
              <a:rPr lang="el-GR" sz="2800">
                <a:latin typeface="Calibri" panose="020F0502020204030204" pitchFamily="34" charset="0"/>
                <a:cs typeface="Calibri" panose="020F0502020204030204" pitchFamily="34" charset="0"/>
              </a:rPr>
              <a:t>φ</a:t>
            </a:r>
            <a:r>
              <a:rPr lang="en-IN" sz="2800" baseline="-25000">
                <a:latin typeface="Calibri" panose="020F0502020204030204" pitchFamily="34" charset="0"/>
                <a:cs typeface="Calibri" panose="020F0502020204030204" pitchFamily="34" charset="0"/>
              </a:rPr>
              <a:t>AP0</a:t>
            </a:r>
            <a:r>
              <a:rPr lang="en-IN" sz="2800">
                <a:latin typeface="Calibri" panose="020F0502020204030204" pitchFamily="34" charset="0"/>
                <a:cs typeface="Calibri" panose="020F0502020204030204" pitchFamily="34" charset="0"/>
              </a:rPr>
              <a:t>-</a:t>
            </a:r>
            <a:r>
              <a:rPr lang="el-GR" sz="2800">
                <a:latin typeface="Calibri" panose="020F0502020204030204" pitchFamily="34" charset="0"/>
                <a:cs typeface="Calibri" panose="020F0502020204030204" pitchFamily="34" charset="0"/>
              </a:rPr>
              <a:t>φ</a:t>
            </a:r>
            <a:r>
              <a:rPr lang="en-IN" sz="2800" baseline="-25000">
                <a:latin typeface="Calibri" panose="020F0502020204030204" pitchFamily="34" charset="0"/>
                <a:cs typeface="Calibri" panose="020F0502020204030204" pitchFamily="34" charset="0"/>
              </a:rPr>
              <a:t>AP1</a:t>
            </a:r>
            <a:endParaRPr lang="en-IN" sz="2800"/>
          </a:p>
        </p:txBody>
      </p:sp>
      <p:sp>
        <p:nvSpPr>
          <p:cNvPr id="34" name="TextBox 33">
            <a:extLst>
              <a:ext uri="{FF2B5EF4-FFF2-40B4-BE49-F238E27FC236}">
                <a16:creationId xmlns:a16="http://schemas.microsoft.com/office/drawing/2014/main" id="{602DD39A-27E6-4F37-A9B3-D4BFF3BAB50F}"/>
              </a:ext>
            </a:extLst>
          </p:cNvPr>
          <p:cNvSpPr txBox="1"/>
          <p:nvPr/>
        </p:nvSpPr>
        <p:spPr>
          <a:xfrm>
            <a:off x="7349984" y="2489775"/>
            <a:ext cx="1263487" cy="523220"/>
          </a:xfrm>
          <a:prstGeom prst="rect">
            <a:avLst/>
          </a:prstGeom>
          <a:noFill/>
        </p:spPr>
        <p:txBody>
          <a:bodyPr wrap="none" rtlCol="0">
            <a:spAutoFit/>
          </a:bodyPr>
          <a:lstStyle/>
          <a:p>
            <a:r>
              <a:rPr lang="el-GR" sz="2800">
                <a:latin typeface="Calibri" panose="020F0502020204030204" pitchFamily="34" charset="0"/>
                <a:cs typeface="Calibri" panose="020F0502020204030204" pitchFamily="34" charset="0"/>
              </a:rPr>
              <a:t>φ</a:t>
            </a:r>
            <a:r>
              <a:rPr lang="en-IN" sz="2800" baseline="-25000">
                <a:latin typeface="Calibri" panose="020F0502020204030204" pitchFamily="34" charset="0"/>
                <a:cs typeface="Calibri" panose="020F0502020204030204" pitchFamily="34" charset="0"/>
              </a:rPr>
              <a:t>T</a:t>
            </a:r>
            <a:r>
              <a:rPr lang="en-IN" sz="2800">
                <a:latin typeface="Calibri" panose="020F0502020204030204" pitchFamily="34" charset="0"/>
                <a:cs typeface="Calibri" panose="020F0502020204030204" pitchFamily="34" charset="0"/>
              </a:rPr>
              <a:t>-</a:t>
            </a:r>
            <a:r>
              <a:rPr lang="el-GR" sz="2800">
                <a:latin typeface="Calibri" panose="020F0502020204030204" pitchFamily="34" charset="0"/>
                <a:cs typeface="Calibri" panose="020F0502020204030204" pitchFamily="34" charset="0"/>
              </a:rPr>
              <a:t>φ</a:t>
            </a:r>
            <a:r>
              <a:rPr lang="en-IN" sz="2800" baseline="-25000">
                <a:latin typeface="Calibri" panose="020F0502020204030204" pitchFamily="34" charset="0"/>
                <a:cs typeface="Calibri" panose="020F0502020204030204" pitchFamily="34" charset="0"/>
              </a:rPr>
              <a:t>AP1</a:t>
            </a:r>
            <a:endParaRPr lang="en-IN" sz="2800"/>
          </a:p>
        </p:txBody>
      </p:sp>
      <p:sp>
        <p:nvSpPr>
          <p:cNvPr id="35" name="TextBox 34">
            <a:extLst>
              <a:ext uri="{FF2B5EF4-FFF2-40B4-BE49-F238E27FC236}">
                <a16:creationId xmlns:a16="http://schemas.microsoft.com/office/drawing/2014/main" id="{6CE446E6-E10E-4D82-B503-18E5DB9044A3}"/>
              </a:ext>
            </a:extLst>
          </p:cNvPr>
          <p:cNvSpPr txBox="1"/>
          <p:nvPr/>
        </p:nvSpPr>
        <p:spPr>
          <a:xfrm>
            <a:off x="1597409" y="5035398"/>
            <a:ext cx="8292085" cy="954107"/>
          </a:xfrm>
          <a:prstGeom prst="rect">
            <a:avLst/>
          </a:prstGeom>
          <a:noFill/>
        </p:spPr>
        <p:txBody>
          <a:bodyPr wrap="square" rtlCol="0">
            <a:spAutoFit/>
          </a:bodyPr>
          <a:lstStyle/>
          <a:p>
            <a:r>
              <a:rPr lang="en-IN" sz="2800"/>
              <a:t>Let’s combine these Phase offsets as following:</a:t>
            </a:r>
          </a:p>
          <a:p>
            <a:r>
              <a:rPr lang="en-IN" sz="2800">
                <a:latin typeface="Calibri" panose="020F0502020204030204" pitchFamily="34" charset="0"/>
                <a:cs typeface="Calibri" panose="020F0502020204030204" pitchFamily="34" charset="0"/>
              </a:rPr>
              <a:t>(</a:t>
            </a:r>
            <a:r>
              <a:rPr lang="el-GR" sz="2800">
                <a:latin typeface="Calibri" panose="020F0502020204030204" pitchFamily="34" charset="0"/>
                <a:cs typeface="Calibri" panose="020F0502020204030204" pitchFamily="34" charset="0"/>
              </a:rPr>
              <a:t>φ</a:t>
            </a:r>
            <a:r>
              <a:rPr lang="en-IN" sz="2800" baseline="-25000">
                <a:latin typeface="Calibri" panose="020F0502020204030204" pitchFamily="34" charset="0"/>
                <a:cs typeface="Calibri" panose="020F0502020204030204" pitchFamily="34" charset="0"/>
              </a:rPr>
              <a:t>T</a:t>
            </a:r>
            <a:r>
              <a:rPr lang="en-IN" sz="2800">
                <a:latin typeface="Calibri" panose="020F0502020204030204" pitchFamily="34" charset="0"/>
                <a:cs typeface="Calibri" panose="020F0502020204030204" pitchFamily="34" charset="0"/>
              </a:rPr>
              <a:t>-</a:t>
            </a:r>
            <a:r>
              <a:rPr lang="el-GR" sz="2800">
                <a:latin typeface="Calibri" panose="020F0502020204030204" pitchFamily="34" charset="0"/>
                <a:cs typeface="Calibri" panose="020F0502020204030204" pitchFamily="34" charset="0"/>
              </a:rPr>
              <a:t>φ</a:t>
            </a:r>
            <a:r>
              <a:rPr lang="en-IN" sz="2800" baseline="-25000">
                <a:latin typeface="Calibri" panose="020F0502020204030204" pitchFamily="34" charset="0"/>
                <a:cs typeface="Calibri" panose="020F0502020204030204" pitchFamily="34" charset="0"/>
              </a:rPr>
              <a:t>AP1</a:t>
            </a:r>
            <a:r>
              <a:rPr lang="en-IN" sz="2800">
                <a:latin typeface="Calibri" panose="020F0502020204030204" pitchFamily="34" charset="0"/>
                <a:cs typeface="Calibri" panose="020F0502020204030204" pitchFamily="34" charset="0"/>
              </a:rPr>
              <a:t>) - (</a:t>
            </a:r>
            <a:r>
              <a:rPr lang="el-GR" sz="2800">
                <a:latin typeface="Calibri" panose="020F0502020204030204" pitchFamily="34" charset="0"/>
                <a:cs typeface="Calibri" panose="020F0502020204030204" pitchFamily="34" charset="0"/>
              </a:rPr>
              <a:t>φ</a:t>
            </a:r>
            <a:r>
              <a:rPr lang="en-IN" sz="2800" baseline="-25000">
                <a:latin typeface="Calibri" panose="020F0502020204030204" pitchFamily="34" charset="0"/>
                <a:cs typeface="Calibri" panose="020F0502020204030204" pitchFamily="34" charset="0"/>
              </a:rPr>
              <a:t>AP0</a:t>
            </a:r>
            <a:r>
              <a:rPr lang="en-IN" sz="2800">
                <a:latin typeface="Calibri" panose="020F0502020204030204" pitchFamily="34" charset="0"/>
                <a:cs typeface="Calibri" panose="020F0502020204030204" pitchFamily="34" charset="0"/>
              </a:rPr>
              <a:t>-</a:t>
            </a:r>
            <a:r>
              <a:rPr lang="el-GR" sz="2800">
                <a:latin typeface="Calibri" panose="020F0502020204030204" pitchFamily="34" charset="0"/>
                <a:cs typeface="Calibri" panose="020F0502020204030204" pitchFamily="34" charset="0"/>
              </a:rPr>
              <a:t>φ</a:t>
            </a:r>
            <a:r>
              <a:rPr lang="en-IN" sz="2800" baseline="-25000">
                <a:latin typeface="Calibri" panose="020F0502020204030204" pitchFamily="34" charset="0"/>
                <a:cs typeface="Calibri" panose="020F0502020204030204" pitchFamily="34" charset="0"/>
              </a:rPr>
              <a:t>AP1</a:t>
            </a:r>
            <a:r>
              <a:rPr lang="en-IN" sz="2800">
                <a:latin typeface="Calibri" panose="020F0502020204030204" pitchFamily="34" charset="0"/>
                <a:cs typeface="Calibri" panose="020F0502020204030204" pitchFamily="34" charset="0"/>
              </a:rPr>
              <a:t>) - (</a:t>
            </a:r>
            <a:r>
              <a:rPr lang="el-GR" sz="2800">
                <a:latin typeface="Calibri" panose="020F0502020204030204" pitchFamily="34" charset="0"/>
                <a:cs typeface="Calibri" panose="020F0502020204030204" pitchFamily="34" charset="0"/>
              </a:rPr>
              <a:t>φ</a:t>
            </a:r>
            <a:r>
              <a:rPr lang="en-IN" sz="2800" baseline="-25000">
                <a:latin typeface="Calibri" panose="020F0502020204030204" pitchFamily="34" charset="0"/>
                <a:cs typeface="Calibri" panose="020F0502020204030204" pitchFamily="34" charset="0"/>
              </a:rPr>
              <a:t>T</a:t>
            </a:r>
            <a:r>
              <a:rPr lang="en-IN" sz="2800">
                <a:latin typeface="Calibri" panose="020F0502020204030204" pitchFamily="34" charset="0"/>
                <a:cs typeface="Calibri" panose="020F0502020204030204" pitchFamily="34" charset="0"/>
              </a:rPr>
              <a:t>-</a:t>
            </a:r>
            <a:r>
              <a:rPr lang="el-GR" sz="2800">
                <a:latin typeface="Calibri" panose="020F0502020204030204" pitchFamily="34" charset="0"/>
                <a:cs typeface="Calibri" panose="020F0502020204030204" pitchFamily="34" charset="0"/>
              </a:rPr>
              <a:t>φ</a:t>
            </a:r>
            <a:r>
              <a:rPr lang="en-IN" sz="2800" baseline="-25000">
                <a:latin typeface="Calibri" panose="020F0502020204030204" pitchFamily="34" charset="0"/>
                <a:cs typeface="Calibri" panose="020F0502020204030204" pitchFamily="34" charset="0"/>
              </a:rPr>
              <a:t>AP0</a:t>
            </a:r>
            <a:r>
              <a:rPr lang="en-IN" sz="2800">
                <a:latin typeface="Calibri" panose="020F0502020204030204" pitchFamily="34" charset="0"/>
                <a:cs typeface="Calibri" panose="020F0502020204030204" pitchFamily="34" charset="0"/>
              </a:rPr>
              <a:t>) = 0</a:t>
            </a:r>
            <a:endParaRPr lang="en-IN" sz="2800"/>
          </a:p>
        </p:txBody>
      </p:sp>
      <p:sp>
        <p:nvSpPr>
          <p:cNvPr id="36" name="TextBox 35">
            <a:extLst>
              <a:ext uri="{FF2B5EF4-FFF2-40B4-BE49-F238E27FC236}">
                <a16:creationId xmlns:a16="http://schemas.microsoft.com/office/drawing/2014/main" id="{8340C921-FE1A-4F26-B096-21E2A6C008B3}"/>
              </a:ext>
            </a:extLst>
          </p:cNvPr>
          <p:cNvSpPr txBox="1"/>
          <p:nvPr/>
        </p:nvSpPr>
        <p:spPr>
          <a:xfrm>
            <a:off x="5871548" y="4348211"/>
            <a:ext cx="761747" cy="523220"/>
          </a:xfrm>
          <a:prstGeom prst="rect">
            <a:avLst/>
          </a:prstGeom>
          <a:noFill/>
        </p:spPr>
        <p:txBody>
          <a:bodyPr wrap="none" rtlCol="0">
            <a:spAutoFit/>
          </a:bodyPr>
          <a:lstStyle/>
          <a:p>
            <a:r>
              <a:rPr lang="en-IN" sz="2800"/>
              <a:t>AP1</a:t>
            </a:r>
          </a:p>
        </p:txBody>
      </p:sp>
      <p:sp>
        <p:nvSpPr>
          <p:cNvPr id="37" name="TextBox 36">
            <a:extLst>
              <a:ext uri="{FF2B5EF4-FFF2-40B4-BE49-F238E27FC236}">
                <a16:creationId xmlns:a16="http://schemas.microsoft.com/office/drawing/2014/main" id="{45C870F1-3EDB-4515-8B76-182E5CABB0E8}"/>
              </a:ext>
            </a:extLst>
          </p:cNvPr>
          <p:cNvSpPr txBox="1"/>
          <p:nvPr/>
        </p:nvSpPr>
        <p:spPr>
          <a:xfrm>
            <a:off x="2308627" y="1065028"/>
            <a:ext cx="761747" cy="523220"/>
          </a:xfrm>
          <a:prstGeom prst="rect">
            <a:avLst/>
          </a:prstGeom>
          <a:noFill/>
        </p:spPr>
        <p:txBody>
          <a:bodyPr wrap="none" rtlCol="0">
            <a:spAutoFit/>
          </a:bodyPr>
          <a:lstStyle/>
          <a:p>
            <a:r>
              <a:rPr lang="en-IN" sz="2800"/>
              <a:t>AP0</a:t>
            </a:r>
          </a:p>
        </p:txBody>
      </p:sp>
      <p:sp>
        <p:nvSpPr>
          <p:cNvPr id="38" name="TextBox 37">
            <a:extLst>
              <a:ext uri="{FF2B5EF4-FFF2-40B4-BE49-F238E27FC236}">
                <a16:creationId xmlns:a16="http://schemas.microsoft.com/office/drawing/2014/main" id="{341F4F55-8214-4CD2-AC9B-B21D51E36672}"/>
              </a:ext>
            </a:extLst>
          </p:cNvPr>
          <p:cNvSpPr txBox="1"/>
          <p:nvPr/>
        </p:nvSpPr>
        <p:spPr>
          <a:xfrm>
            <a:off x="7356527" y="357584"/>
            <a:ext cx="1273875" cy="523220"/>
          </a:xfrm>
          <a:prstGeom prst="rect">
            <a:avLst/>
          </a:prstGeom>
          <a:noFill/>
        </p:spPr>
        <p:txBody>
          <a:bodyPr wrap="none" rtlCol="0" anchor="t">
            <a:spAutoFit/>
          </a:bodyPr>
          <a:lstStyle/>
          <a:p>
            <a:r>
              <a:rPr lang="en-IN" sz="2800" dirty="0"/>
              <a:t>BLE Tag</a:t>
            </a:r>
          </a:p>
        </p:txBody>
      </p:sp>
    </p:spTree>
    <p:extLst>
      <p:ext uri="{BB962C8B-B14F-4D97-AF65-F5344CB8AC3E}">
        <p14:creationId xmlns:p14="http://schemas.microsoft.com/office/powerpoint/2010/main" val="323822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p:bldP spid="19" grpId="0"/>
      <p:bldP spid="22" grpId="0"/>
      <p:bldP spid="23" grpId="0"/>
      <p:bldP spid="29" grpId="0"/>
      <p:bldP spid="33" grpId="0"/>
      <p:bldP spid="34" grpId="0"/>
      <p:bldP spid="35" grpId="0"/>
      <p:bldP spid="36" grpId="0"/>
      <p:bldP spid="37"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6C2B-8D1A-4C11-8E95-C98E7D4FBFA7}"/>
              </a:ext>
            </a:extLst>
          </p:cNvPr>
          <p:cNvSpPr>
            <a:spLocks noGrp="1"/>
          </p:cNvSpPr>
          <p:nvPr>
            <p:ph type="title"/>
          </p:nvPr>
        </p:nvSpPr>
        <p:spPr/>
        <p:txBody>
          <a:bodyPr>
            <a:normAutofit/>
          </a:bodyPr>
          <a:lstStyle/>
          <a:p>
            <a:r>
              <a:rPr lang="en-IN" sz="5200">
                <a:latin typeface="+mn-lt"/>
              </a:rPr>
              <a:t>Phase Offset corrected</a:t>
            </a:r>
          </a:p>
        </p:txBody>
      </p:sp>
      <p:graphicFrame>
        <p:nvGraphicFramePr>
          <p:cNvPr id="7" name="Content Placeholder 6">
            <a:extLst>
              <a:ext uri="{FF2B5EF4-FFF2-40B4-BE49-F238E27FC236}">
                <a16:creationId xmlns:a16="http://schemas.microsoft.com/office/drawing/2014/main" id="{4F3CF3FC-D6C2-43A8-976D-F26FF28E799E}"/>
              </a:ext>
            </a:extLst>
          </p:cNvPr>
          <p:cNvGraphicFramePr>
            <a:graphicFrameLocks noGrp="1"/>
          </p:cNvGraphicFramePr>
          <p:nvPr>
            <p:ph idx="1"/>
            <p:extLst>
              <p:ext uri="{D42A27DB-BD31-4B8C-83A1-F6EECF244321}">
                <p14:modId xmlns:p14="http://schemas.microsoft.com/office/powerpoint/2010/main" val="2216061740"/>
              </p:ext>
            </p:extLst>
          </p:nvPr>
        </p:nvGraphicFramePr>
        <p:xfrm>
          <a:off x="838200" y="1530626"/>
          <a:ext cx="10515600" cy="4646337"/>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0B7E0136-1C67-4C6D-8ED6-D7BC93317760}"/>
              </a:ext>
            </a:extLst>
          </p:cNvPr>
          <p:cNvSpPr/>
          <p:nvPr/>
        </p:nvSpPr>
        <p:spPr>
          <a:xfrm>
            <a:off x="677917" y="5540551"/>
            <a:ext cx="10836166" cy="882869"/>
          </a:xfrm>
          <a:prstGeom prst="rect">
            <a:avLst/>
          </a:prstGeom>
          <a:solidFill>
            <a:schemeClr val="accent6">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a:t>Accurate wideband CSI calculated for BLE</a:t>
            </a:r>
          </a:p>
        </p:txBody>
      </p:sp>
    </p:spTree>
    <p:extLst>
      <p:ext uri="{BB962C8B-B14F-4D97-AF65-F5344CB8AC3E}">
        <p14:creationId xmlns:p14="http://schemas.microsoft.com/office/powerpoint/2010/main" val="128299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fade">
                                      <p:cBhvr>
                                        <p:cTn id="12" dur="500"/>
                                        <p:tgtEl>
                                          <p:spTgt spid="7">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fade">
                                      <p:cBhvr>
                                        <p:cTn id="17" dur="500"/>
                                        <p:tgtEl>
                                          <p:spTgt spid="7">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fade">
                                      <p:cBhvr>
                                        <p:cTn id="22" dur="500"/>
                                        <p:tgtEl>
                                          <p:spTgt spid="7">
                                            <p:graphicEl>
                                              <a:chart seriesIdx="2" categoryIdx="-4" bldStep="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0750C52-071D-4E75-B44B-3144731C3E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685" y="1825625"/>
            <a:ext cx="9504629" cy="4351338"/>
          </a:xfrm>
        </p:spPr>
      </p:pic>
      <p:sp>
        <p:nvSpPr>
          <p:cNvPr id="4" name="Title 1">
            <a:extLst>
              <a:ext uri="{FF2B5EF4-FFF2-40B4-BE49-F238E27FC236}">
                <a16:creationId xmlns:a16="http://schemas.microsoft.com/office/drawing/2014/main" id="{493B1D3D-7469-43E1-96E4-7783C9F05DE9}"/>
              </a:ext>
            </a:extLst>
          </p:cNvPr>
          <p:cNvSpPr>
            <a:spLocks noGrp="1"/>
          </p:cNvSpPr>
          <p:nvPr>
            <p:ph type="title"/>
          </p:nvPr>
        </p:nvSpPr>
        <p:spPr>
          <a:xfrm>
            <a:off x="838200" y="365125"/>
            <a:ext cx="10515600" cy="1325563"/>
          </a:xfrm>
        </p:spPr>
        <p:txBody>
          <a:bodyPr>
            <a:normAutofit/>
          </a:bodyPr>
          <a:lstStyle/>
          <a:p>
            <a:r>
              <a:rPr lang="en-IN" sz="5200">
                <a:latin typeface="+mn-lt"/>
              </a:rPr>
              <a:t>CSI to Location</a:t>
            </a:r>
          </a:p>
        </p:txBody>
      </p:sp>
    </p:spTree>
    <p:extLst>
      <p:ext uri="{BB962C8B-B14F-4D97-AF65-F5344CB8AC3E}">
        <p14:creationId xmlns:p14="http://schemas.microsoft.com/office/powerpoint/2010/main" val="288354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33E1-5313-4BEA-A57E-190FD56091F1}"/>
              </a:ext>
            </a:extLst>
          </p:cNvPr>
          <p:cNvSpPr>
            <a:spLocks noGrp="1"/>
          </p:cNvSpPr>
          <p:nvPr>
            <p:ph type="title"/>
          </p:nvPr>
        </p:nvSpPr>
        <p:spPr/>
        <p:txBody>
          <a:bodyPr>
            <a:normAutofit/>
          </a:bodyPr>
          <a:lstStyle/>
          <a:p>
            <a:r>
              <a:rPr lang="en-IN" sz="5200">
                <a:latin typeface="+mn-lt"/>
              </a:rPr>
              <a:t>IoT Vision</a:t>
            </a:r>
          </a:p>
        </p:txBody>
      </p:sp>
      <p:sp>
        <p:nvSpPr>
          <p:cNvPr id="3" name="Content Placeholder 2">
            <a:extLst>
              <a:ext uri="{FF2B5EF4-FFF2-40B4-BE49-F238E27FC236}">
                <a16:creationId xmlns:a16="http://schemas.microsoft.com/office/drawing/2014/main" id="{35B0E487-3BA3-4BE4-B09B-AE1D47878B5A}"/>
              </a:ext>
            </a:extLst>
          </p:cNvPr>
          <p:cNvSpPr>
            <a:spLocks noGrp="1"/>
          </p:cNvSpPr>
          <p:nvPr>
            <p:ph idx="1"/>
          </p:nvPr>
        </p:nvSpPr>
        <p:spPr/>
        <p:txBody>
          <a:bodyPr/>
          <a:lstStyle/>
          <a:p>
            <a:pPr marL="0" indent="0">
              <a:buNone/>
            </a:pPr>
            <a:endParaRPr lang="en-IN"/>
          </a:p>
        </p:txBody>
      </p:sp>
      <p:pic>
        <p:nvPicPr>
          <p:cNvPr id="6" name="Picture 5">
            <a:extLst>
              <a:ext uri="{FF2B5EF4-FFF2-40B4-BE49-F238E27FC236}">
                <a16:creationId xmlns:a16="http://schemas.microsoft.com/office/drawing/2014/main" id="{B01EBC6C-B330-41C2-B42A-59268F4D0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356" y="1383880"/>
            <a:ext cx="3451016" cy="1820439"/>
          </a:xfrm>
          <a:prstGeom prst="rect">
            <a:avLst/>
          </a:prstGeom>
        </p:spPr>
      </p:pic>
      <p:pic>
        <p:nvPicPr>
          <p:cNvPr id="13" name="Picture 12">
            <a:extLst>
              <a:ext uri="{FF2B5EF4-FFF2-40B4-BE49-F238E27FC236}">
                <a16:creationId xmlns:a16="http://schemas.microsoft.com/office/drawing/2014/main" id="{F98BE482-C1F4-466D-AEBF-28D1EBEB55AB}"/>
              </a:ext>
            </a:extLst>
          </p:cNvPr>
          <p:cNvPicPr>
            <a:picLocks noChangeAspect="1"/>
          </p:cNvPicPr>
          <p:nvPr/>
        </p:nvPicPr>
        <p:blipFill rotWithShape="1">
          <a:blip r:embed="rId4">
            <a:extLst>
              <a:ext uri="{28A0092B-C50C-407E-A947-70E740481C1C}">
                <a14:useLocalDpi xmlns:a14="http://schemas.microsoft.com/office/drawing/2010/main" val="0"/>
              </a:ext>
            </a:extLst>
          </a:blip>
          <a:srcRect t="11241" b="39364"/>
          <a:stretch/>
        </p:blipFill>
        <p:spPr>
          <a:xfrm>
            <a:off x="331345" y="3569629"/>
            <a:ext cx="6153761" cy="1692613"/>
          </a:xfrm>
          <a:prstGeom prst="rect">
            <a:avLst/>
          </a:prstGeom>
        </p:spPr>
      </p:pic>
      <p:pic>
        <p:nvPicPr>
          <p:cNvPr id="11" name="Picture 10">
            <a:extLst>
              <a:ext uri="{FF2B5EF4-FFF2-40B4-BE49-F238E27FC236}">
                <a16:creationId xmlns:a16="http://schemas.microsoft.com/office/drawing/2014/main" id="{B5AFA26F-BF9A-491F-A2CD-115D57D526A5}"/>
              </a:ext>
            </a:extLst>
          </p:cNvPr>
          <p:cNvPicPr>
            <a:picLocks noChangeAspect="1"/>
          </p:cNvPicPr>
          <p:nvPr/>
        </p:nvPicPr>
        <p:blipFill>
          <a:blip r:embed="rId5"/>
          <a:stretch>
            <a:fillRect/>
          </a:stretch>
        </p:blipFill>
        <p:spPr>
          <a:xfrm>
            <a:off x="7458075" y="3569629"/>
            <a:ext cx="3895725" cy="3005138"/>
          </a:xfrm>
          <a:prstGeom prst="rect">
            <a:avLst/>
          </a:prstGeom>
        </p:spPr>
      </p:pic>
      <p:sp>
        <p:nvSpPr>
          <p:cNvPr id="7" name="Content Placeholder 2">
            <a:extLst>
              <a:ext uri="{FF2B5EF4-FFF2-40B4-BE49-F238E27FC236}">
                <a16:creationId xmlns:a16="http://schemas.microsoft.com/office/drawing/2014/main" id="{24BDC40F-BF76-46D0-94F3-DC4F90AA2913}"/>
              </a:ext>
            </a:extLst>
          </p:cNvPr>
          <p:cNvSpPr txBox="1">
            <a:spLocks/>
          </p:cNvSpPr>
          <p:nvPr/>
        </p:nvSpPr>
        <p:spPr>
          <a:xfrm>
            <a:off x="838200" y="5446513"/>
            <a:ext cx="10515600" cy="760759"/>
          </a:xfrm>
          <a:prstGeom prst="rect">
            <a:avLst/>
          </a:prstGeom>
          <a:solidFill>
            <a:srgbClr val="FF0000"/>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rPr>
              <a:t>Connect everything to the internet and locate them.​</a:t>
            </a:r>
            <a:endParaRPr lang="en-IN" sz="3200">
              <a:solidFill>
                <a:schemeClr val="bg1"/>
              </a:solidFill>
            </a:endParaRPr>
          </a:p>
        </p:txBody>
      </p:sp>
    </p:spTree>
    <p:extLst>
      <p:ext uri="{BB962C8B-B14F-4D97-AF65-F5344CB8AC3E}">
        <p14:creationId xmlns:p14="http://schemas.microsoft.com/office/powerpoint/2010/main" val="148592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1DEE-1BE2-4639-B736-537C9A28182B}"/>
              </a:ext>
            </a:extLst>
          </p:cNvPr>
          <p:cNvSpPr>
            <a:spLocks noGrp="1"/>
          </p:cNvSpPr>
          <p:nvPr>
            <p:ph type="title"/>
          </p:nvPr>
        </p:nvSpPr>
        <p:spPr/>
        <p:txBody>
          <a:bodyPr>
            <a:normAutofit/>
          </a:bodyPr>
          <a:lstStyle/>
          <a:p>
            <a:r>
              <a:rPr lang="en-IN" sz="5200">
                <a:latin typeface="+mn-lt"/>
              </a:rPr>
              <a:t>Multipath</a:t>
            </a:r>
          </a:p>
        </p:txBody>
      </p:sp>
      <p:pic>
        <p:nvPicPr>
          <p:cNvPr id="5" name="Content Placeholder 4">
            <a:extLst>
              <a:ext uri="{FF2B5EF4-FFF2-40B4-BE49-F238E27FC236}">
                <a16:creationId xmlns:a16="http://schemas.microsoft.com/office/drawing/2014/main" id="{84CE3C6A-D76A-4E99-A42C-1092A2AC5A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5925" y="1917065"/>
            <a:ext cx="9504629" cy="4351338"/>
          </a:xfrm>
        </p:spPr>
      </p:pic>
      <p:sp>
        <p:nvSpPr>
          <p:cNvPr id="6" name="Multiplication Sign 5">
            <a:extLst>
              <a:ext uri="{FF2B5EF4-FFF2-40B4-BE49-F238E27FC236}">
                <a16:creationId xmlns:a16="http://schemas.microsoft.com/office/drawing/2014/main" id="{C41F3144-9073-4DA5-882E-0808C1F3F297}"/>
              </a:ext>
            </a:extLst>
          </p:cNvPr>
          <p:cNvSpPr/>
          <p:nvPr/>
        </p:nvSpPr>
        <p:spPr>
          <a:xfrm>
            <a:off x="7305040" y="3271520"/>
            <a:ext cx="772160" cy="406400"/>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Multiplication Sign 7">
            <a:extLst>
              <a:ext uri="{FF2B5EF4-FFF2-40B4-BE49-F238E27FC236}">
                <a16:creationId xmlns:a16="http://schemas.microsoft.com/office/drawing/2014/main" id="{3F774D04-0EBC-49E9-9A46-20D913CB3910}"/>
              </a:ext>
            </a:extLst>
          </p:cNvPr>
          <p:cNvSpPr/>
          <p:nvPr/>
        </p:nvSpPr>
        <p:spPr>
          <a:xfrm>
            <a:off x="6431280" y="3789680"/>
            <a:ext cx="772160" cy="406400"/>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Multiplication Sign 8">
            <a:extLst>
              <a:ext uri="{FF2B5EF4-FFF2-40B4-BE49-F238E27FC236}">
                <a16:creationId xmlns:a16="http://schemas.microsoft.com/office/drawing/2014/main" id="{12C65AD6-FCC4-442D-9DF1-E9F897B350EF}"/>
              </a:ext>
            </a:extLst>
          </p:cNvPr>
          <p:cNvSpPr/>
          <p:nvPr/>
        </p:nvSpPr>
        <p:spPr>
          <a:xfrm>
            <a:off x="5466079" y="4947920"/>
            <a:ext cx="772160" cy="406400"/>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L-Shape 9">
            <a:extLst>
              <a:ext uri="{FF2B5EF4-FFF2-40B4-BE49-F238E27FC236}">
                <a16:creationId xmlns:a16="http://schemas.microsoft.com/office/drawing/2014/main" id="{30BB27DE-1B7B-432A-8DBB-8E376926D3FF}"/>
              </a:ext>
            </a:extLst>
          </p:cNvPr>
          <p:cNvSpPr/>
          <p:nvPr/>
        </p:nvSpPr>
        <p:spPr>
          <a:xfrm rot="19312137">
            <a:off x="5064969" y="4397681"/>
            <a:ext cx="370380" cy="13444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2887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C9ECD-CAB7-409C-B4A0-FD8B39E9FA03}"/>
              </a:ext>
            </a:extLst>
          </p:cNvPr>
          <p:cNvSpPr>
            <a:spLocks noGrp="1"/>
          </p:cNvSpPr>
          <p:nvPr>
            <p:ph type="title"/>
          </p:nvPr>
        </p:nvSpPr>
        <p:spPr/>
        <p:txBody>
          <a:bodyPr/>
          <a:lstStyle/>
          <a:p>
            <a:r>
              <a:rPr lang="en-IN" sz="5200">
                <a:latin typeface="+mn-lt"/>
              </a:rPr>
              <a:t>Observations</a:t>
            </a:r>
          </a:p>
        </p:txBody>
      </p:sp>
      <p:sp>
        <p:nvSpPr>
          <p:cNvPr id="3" name="Content Placeholder 2">
            <a:extLst>
              <a:ext uri="{FF2B5EF4-FFF2-40B4-BE49-F238E27FC236}">
                <a16:creationId xmlns:a16="http://schemas.microsoft.com/office/drawing/2014/main" id="{F49214BA-A5B4-4FC9-BAC8-6ABBF80A4AAD}"/>
              </a:ext>
            </a:extLst>
          </p:cNvPr>
          <p:cNvSpPr>
            <a:spLocks noGrp="1"/>
          </p:cNvSpPr>
          <p:nvPr>
            <p:ph idx="1"/>
          </p:nvPr>
        </p:nvSpPr>
        <p:spPr>
          <a:xfrm>
            <a:off x="838200" y="1825625"/>
            <a:ext cx="10515600" cy="1603375"/>
          </a:xfrm>
        </p:spPr>
        <p:txBody>
          <a:bodyPr>
            <a:normAutofit/>
          </a:bodyPr>
          <a:lstStyle/>
          <a:p>
            <a:pPr marL="514350" indent="-514350">
              <a:lnSpc>
                <a:spcPct val="150000"/>
              </a:lnSpc>
              <a:buFont typeface="+mj-lt"/>
              <a:buAutoNum type="arabicPeriod"/>
            </a:pPr>
            <a:r>
              <a:rPr lang="en-IN" sz="2400"/>
              <a:t>Shortest distance path is the direct path</a:t>
            </a:r>
          </a:p>
          <a:p>
            <a:pPr marL="514350" indent="-514350">
              <a:lnSpc>
                <a:spcPct val="150000"/>
              </a:lnSpc>
              <a:buFont typeface="+mj-lt"/>
              <a:buAutoNum type="arabicPeriod"/>
            </a:pPr>
            <a:r>
              <a:rPr lang="en-IN" sz="2400"/>
              <a:t>Multipath reflections are more spread out while direct path is more peaky</a:t>
            </a:r>
          </a:p>
          <a:p>
            <a:pPr marL="0" indent="0">
              <a:lnSpc>
                <a:spcPct val="150000"/>
              </a:lnSpc>
              <a:buNone/>
            </a:pPr>
            <a:endParaRPr lang="en-IN" sz="2400"/>
          </a:p>
        </p:txBody>
      </p:sp>
      <p:pic>
        <p:nvPicPr>
          <p:cNvPr id="6" name="Content Placeholder 5">
            <a:extLst>
              <a:ext uri="{FF2B5EF4-FFF2-40B4-BE49-F238E27FC236}">
                <a16:creationId xmlns:a16="http://schemas.microsoft.com/office/drawing/2014/main" id="{A03AEB18-964F-4AA9-97F4-E2132FA088A7}"/>
              </a:ext>
            </a:extLst>
          </p:cNvPr>
          <p:cNvPicPr>
            <a:picLocks noChangeAspect="1"/>
          </p:cNvPicPr>
          <p:nvPr/>
        </p:nvPicPr>
        <p:blipFill rotWithShape="1">
          <a:blip r:embed="rId3">
            <a:extLst>
              <a:ext uri="{28A0092B-C50C-407E-A947-70E740481C1C}">
                <a14:useLocalDpi xmlns:a14="http://schemas.microsoft.com/office/drawing/2010/main" val="0"/>
              </a:ext>
            </a:extLst>
          </a:blip>
          <a:srcRect l="8839" r="7519"/>
          <a:stretch/>
        </p:blipFill>
        <p:spPr>
          <a:xfrm>
            <a:off x="2827580" y="3090084"/>
            <a:ext cx="5778538" cy="3162853"/>
          </a:xfrm>
          <a:prstGeom prst="rect">
            <a:avLst/>
          </a:prstGeom>
        </p:spPr>
      </p:pic>
    </p:spTree>
    <p:extLst>
      <p:ext uri="{BB962C8B-B14F-4D97-AF65-F5344CB8AC3E}">
        <p14:creationId xmlns:p14="http://schemas.microsoft.com/office/powerpoint/2010/main" val="207424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694B-C839-4BED-B031-907072B8F2A9}"/>
              </a:ext>
            </a:extLst>
          </p:cNvPr>
          <p:cNvSpPr>
            <a:spLocks noGrp="1"/>
          </p:cNvSpPr>
          <p:nvPr>
            <p:ph type="title"/>
          </p:nvPr>
        </p:nvSpPr>
        <p:spPr/>
        <p:txBody>
          <a:bodyPr>
            <a:normAutofit/>
          </a:bodyPr>
          <a:lstStyle/>
          <a:p>
            <a:r>
              <a:rPr lang="en-IN" sz="5200">
                <a:latin typeface="Calibri "/>
              </a:rPr>
              <a:t>Algorithm</a:t>
            </a:r>
          </a:p>
        </p:txBody>
      </p:sp>
      <p:sp>
        <p:nvSpPr>
          <p:cNvPr id="3" name="Content Placeholder 2">
            <a:extLst>
              <a:ext uri="{FF2B5EF4-FFF2-40B4-BE49-F238E27FC236}">
                <a16:creationId xmlns:a16="http://schemas.microsoft.com/office/drawing/2014/main" id="{2B779561-A874-4BE5-A89B-A9E61E7A7E91}"/>
              </a:ext>
            </a:extLst>
          </p:cNvPr>
          <p:cNvSpPr>
            <a:spLocks noGrp="1"/>
          </p:cNvSpPr>
          <p:nvPr>
            <p:ph idx="1"/>
          </p:nvPr>
        </p:nvSpPr>
        <p:spPr>
          <a:xfrm>
            <a:off x="838200" y="1825625"/>
            <a:ext cx="5085537" cy="4026535"/>
          </a:xfrm>
        </p:spPr>
        <p:txBody>
          <a:bodyPr>
            <a:normAutofit/>
          </a:bodyPr>
          <a:lstStyle/>
          <a:p>
            <a:r>
              <a:rPr lang="en-IN"/>
              <a:t>Identify all the local maxima</a:t>
            </a:r>
          </a:p>
          <a:p>
            <a:r>
              <a:rPr lang="en-IN"/>
              <a:t>For each of these spots I calculate entropy (</a:t>
            </a:r>
            <a:r>
              <a:rPr lang="en-IN" i="1"/>
              <a:t>H</a:t>
            </a:r>
            <a:r>
              <a:rPr lang="en-IN"/>
              <a:t>) and the summed up path distance from each Anchor</a:t>
            </a:r>
          </a:p>
          <a:p>
            <a:r>
              <a:rPr lang="en-IN"/>
              <a:t>Use this information to weigh each peaks probability and pick the global maxima</a:t>
            </a:r>
          </a:p>
        </p:txBody>
      </p:sp>
      <p:pic>
        <p:nvPicPr>
          <p:cNvPr id="4" name="Content Placeholder 4">
            <a:extLst>
              <a:ext uri="{FF2B5EF4-FFF2-40B4-BE49-F238E27FC236}">
                <a16:creationId xmlns:a16="http://schemas.microsoft.com/office/drawing/2014/main" id="{4DBC527E-5606-4D67-A385-F4AAAACAA90E}"/>
              </a:ext>
            </a:extLst>
          </p:cNvPr>
          <p:cNvPicPr>
            <a:picLocks noChangeAspect="1"/>
          </p:cNvPicPr>
          <p:nvPr/>
        </p:nvPicPr>
        <p:blipFill rotWithShape="1">
          <a:blip r:embed="rId3">
            <a:extLst>
              <a:ext uri="{28A0092B-C50C-407E-A947-70E740481C1C}">
                <a14:useLocalDpi xmlns:a14="http://schemas.microsoft.com/office/drawing/2010/main" val="0"/>
              </a:ext>
            </a:extLst>
          </a:blip>
          <a:srcRect l="7551" t="4558" r="12814"/>
          <a:stretch/>
        </p:blipFill>
        <p:spPr>
          <a:xfrm>
            <a:off x="6004560" y="1554480"/>
            <a:ext cx="5537200" cy="3038158"/>
          </a:xfrm>
          <a:prstGeom prst="rect">
            <a:avLst/>
          </a:prstGeom>
        </p:spPr>
      </p:pic>
      <p:sp>
        <p:nvSpPr>
          <p:cNvPr id="5" name="Multiplication Sign 4">
            <a:extLst>
              <a:ext uri="{FF2B5EF4-FFF2-40B4-BE49-F238E27FC236}">
                <a16:creationId xmlns:a16="http://schemas.microsoft.com/office/drawing/2014/main" id="{16C4D955-449E-4A8A-B55E-18EC2CF5A8A7}"/>
              </a:ext>
            </a:extLst>
          </p:cNvPr>
          <p:cNvSpPr/>
          <p:nvPr/>
        </p:nvSpPr>
        <p:spPr>
          <a:xfrm>
            <a:off x="9951802" y="2449706"/>
            <a:ext cx="553637" cy="29730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Multiplication Sign 5">
            <a:extLst>
              <a:ext uri="{FF2B5EF4-FFF2-40B4-BE49-F238E27FC236}">
                <a16:creationId xmlns:a16="http://schemas.microsoft.com/office/drawing/2014/main" id="{2B4D25E3-FE21-4742-B39A-0566D27E9361}"/>
              </a:ext>
            </a:extLst>
          </p:cNvPr>
          <p:cNvSpPr/>
          <p:nvPr/>
        </p:nvSpPr>
        <p:spPr>
          <a:xfrm>
            <a:off x="8835319" y="2776889"/>
            <a:ext cx="553637" cy="29730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Multiplication Sign 6">
            <a:extLst>
              <a:ext uri="{FF2B5EF4-FFF2-40B4-BE49-F238E27FC236}">
                <a16:creationId xmlns:a16="http://schemas.microsoft.com/office/drawing/2014/main" id="{1AEE11EB-1282-4182-82CD-0219478B7DC9}"/>
              </a:ext>
            </a:extLst>
          </p:cNvPr>
          <p:cNvSpPr/>
          <p:nvPr/>
        </p:nvSpPr>
        <p:spPr>
          <a:xfrm>
            <a:off x="7667926" y="3852641"/>
            <a:ext cx="553637" cy="29730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Multiplication Sign 8">
            <a:extLst>
              <a:ext uri="{FF2B5EF4-FFF2-40B4-BE49-F238E27FC236}">
                <a16:creationId xmlns:a16="http://schemas.microsoft.com/office/drawing/2014/main" id="{0B1BE02D-73B6-4944-B4DF-2DC7F1F20489}"/>
              </a:ext>
            </a:extLst>
          </p:cNvPr>
          <p:cNvSpPr/>
          <p:nvPr/>
        </p:nvSpPr>
        <p:spPr>
          <a:xfrm>
            <a:off x="8455930" y="3579500"/>
            <a:ext cx="553637" cy="29730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L-Shape 18">
            <a:extLst>
              <a:ext uri="{FF2B5EF4-FFF2-40B4-BE49-F238E27FC236}">
                <a16:creationId xmlns:a16="http://schemas.microsoft.com/office/drawing/2014/main" id="{96596BE9-C540-41DF-B71D-79BBE63494A7}"/>
              </a:ext>
            </a:extLst>
          </p:cNvPr>
          <p:cNvSpPr/>
          <p:nvPr/>
        </p:nvSpPr>
        <p:spPr>
          <a:xfrm rot="19312137">
            <a:off x="8089982" y="3211275"/>
            <a:ext cx="370380" cy="134449"/>
          </a:xfrm>
          <a:prstGeom prst="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8442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par>
                                <p:cTn id="28" presetID="10" presetClass="exit" presetSubtype="0" fill="hold" grpId="1"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9" grpId="0" animBg="1"/>
      <p:bldP spid="9" grpId="1"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24382-6D15-4F93-A6BF-BA8A2F5AEBC2}"/>
              </a:ext>
            </a:extLst>
          </p:cNvPr>
          <p:cNvSpPr>
            <a:spLocks noGrp="1"/>
          </p:cNvSpPr>
          <p:nvPr>
            <p:ph type="title"/>
          </p:nvPr>
        </p:nvSpPr>
        <p:spPr>
          <a:xfrm>
            <a:off x="831850" y="1709738"/>
            <a:ext cx="10515600" cy="2338387"/>
          </a:xfrm>
        </p:spPr>
        <p:txBody>
          <a:bodyPr/>
          <a:lstStyle/>
          <a:p>
            <a:pPr algn="ctr"/>
            <a:r>
              <a:rPr lang="en-IN">
                <a:latin typeface="+mn-lt"/>
              </a:rPr>
              <a:t>Experimental Evaluation</a:t>
            </a:r>
          </a:p>
        </p:txBody>
      </p:sp>
    </p:spTree>
    <p:extLst>
      <p:ext uri="{BB962C8B-B14F-4D97-AF65-F5344CB8AC3E}">
        <p14:creationId xmlns:p14="http://schemas.microsoft.com/office/powerpoint/2010/main" val="3686615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02F1-F3A8-43C6-9AB8-E3DE6130983B}"/>
              </a:ext>
            </a:extLst>
          </p:cNvPr>
          <p:cNvSpPr>
            <a:spLocks noGrp="1"/>
          </p:cNvSpPr>
          <p:nvPr>
            <p:ph type="title"/>
          </p:nvPr>
        </p:nvSpPr>
        <p:spPr/>
        <p:txBody>
          <a:bodyPr>
            <a:normAutofit/>
          </a:bodyPr>
          <a:lstStyle/>
          <a:p>
            <a:r>
              <a:rPr lang="en-IN" sz="5200">
                <a:latin typeface="+mn-lt"/>
              </a:rPr>
              <a:t>Setup</a:t>
            </a:r>
          </a:p>
        </p:txBody>
      </p:sp>
      <p:pic>
        <p:nvPicPr>
          <p:cNvPr id="6" name="Content Placeholder 5">
            <a:extLst>
              <a:ext uri="{FF2B5EF4-FFF2-40B4-BE49-F238E27FC236}">
                <a16:creationId xmlns:a16="http://schemas.microsoft.com/office/drawing/2014/main" id="{81A2D254-EBEF-4F3C-8743-C8F19907E8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p:spPr>
      </p:pic>
      <p:pic>
        <p:nvPicPr>
          <p:cNvPr id="4" name="Picture 3">
            <a:extLst>
              <a:ext uri="{FF2B5EF4-FFF2-40B4-BE49-F238E27FC236}">
                <a16:creationId xmlns:a16="http://schemas.microsoft.com/office/drawing/2014/main" id="{B4FD695D-B938-4626-A40E-CFB369F6095F}"/>
              </a:ext>
            </a:extLst>
          </p:cNvPr>
          <p:cNvPicPr>
            <a:picLocks noChangeAspect="1"/>
          </p:cNvPicPr>
          <p:nvPr/>
        </p:nvPicPr>
        <p:blipFill>
          <a:blip r:embed="rId4"/>
          <a:stretch>
            <a:fillRect/>
          </a:stretch>
        </p:blipFill>
        <p:spPr>
          <a:xfrm>
            <a:off x="740979" y="1538944"/>
            <a:ext cx="10710041" cy="5075331"/>
          </a:xfrm>
          <a:prstGeom prst="rect">
            <a:avLst/>
          </a:prstGeom>
        </p:spPr>
      </p:pic>
      <p:pic>
        <p:nvPicPr>
          <p:cNvPr id="8" name="Picture 7">
            <a:extLst>
              <a:ext uri="{FF2B5EF4-FFF2-40B4-BE49-F238E27FC236}">
                <a16:creationId xmlns:a16="http://schemas.microsoft.com/office/drawing/2014/main" id="{706F44DD-9828-4A0E-83A1-1E0DE64A12ED}"/>
              </a:ext>
            </a:extLst>
          </p:cNvPr>
          <p:cNvPicPr>
            <a:picLocks noChangeAspect="1"/>
          </p:cNvPicPr>
          <p:nvPr/>
        </p:nvPicPr>
        <p:blipFill rotWithShape="1">
          <a:blip r:embed="rId3">
            <a:extLst>
              <a:ext uri="{28A0092B-C50C-407E-A947-70E740481C1C}">
                <a14:useLocalDpi xmlns:a14="http://schemas.microsoft.com/office/drawing/2010/main" val="0"/>
              </a:ext>
            </a:extLst>
          </a:blip>
          <a:srcRect l="22527" r="22124" b="13757"/>
          <a:stretch/>
        </p:blipFill>
        <p:spPr>
          <a:xfrm>
            <a:off x="6096000" y="3512654"/>
            <a:ext cx="504497" cy="786076"/>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1974709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A3E5-5AFC-4924-B9DC-30EB1DA62232}"/>
              </a:ext>
            </a:extLst>
          </p:cNvPr>
          <p:cNvSpPr>
            <a:spLocks noGrp="1"/>
          </p:cNvSpPr>
          <p:nvPr>
            <p:ph type="title"/>
          </p:nvPr>
        </p:nvSpPr>
        <p:spPr/>
        <p:txBody>
          <a:bodyPr>
            <a:normAutofit/>
          </a:bodyPr>
          <a:lstStyle/>
          <a:p>
            <a:r>
              <a:rPr lang="en-IN" sz="5200">
                <a:latin typeface="+mn-lt"/>
              </a:rPr>
              <a:t>Localization Accuracy</a:t>
            </a:r>
          </a:p>
        </p:txBody>
      </p:sp>
      <p:graphicFrame>
        <p:nvGraphicFramePr>
          <p:cNvPr id="16" name="Chart 15">
            <a:extLst>
              <a:ext uri="{FF2B5EF4-FFF2-40B4-BE49-F238E27FC236}">
                <a16:creationId xmlns:a16="http://schemas.microsoft.com/office/drawing/2014/main" id="{93D27333-F2D7-40C1-86B0-6DA490428D63}"/>
              </a:ext>
            </a:extLst>
          </p:cNvPr>
          <p:cNvGraphicFramePr>
            <a:graphicFrameLocks/>
          </p:cNvGraphicFramePr>
          <p:nvPr>
            <p:extLst>
              <p:ext uri="{D42A27DB-BD31-4B8C-83A1-F6EECF244321}">
                <p14:modId xmlns:p14="http://schemas.microsoft.com/office/powerpoint/2010/main" val="3000797949"/>
              </p:ext>
            </p:extLst>
          </p:nvPr>
        </p:nvGraphicFramePr>
        <p:xfrm>
          <a:off x="705678" y="1520687"/>
          <a:ext cx="10648122" cy="4571999"/>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DE25400A-5528-41BB-93D8-033065965113}"/>
              </a:ext>
            </a:extLst>
          </p:cNvPr>
          <p:cNvSpPr/>
          <p:nvPr/>
        </p:nvSpPr>
        <p:spPr>
          <a:xfrm>
            <a:off x="615597" y="5283390"/>
            <a:ext cx="10960805" cy="114310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a:t>Bloc achieves 86cm median error</a:t>
            </a:r>
          </a:p>
        </p:txBody>
      </p:sp>
    </p:spTree>
    <p:extLst>
      <p:ext uri="{BB962C8B-B14F-4D97-AF65-F5344CB8AC3E}">
        <p14:creationId xmlns:p14="http://schemas.microsoft.com/office/powerpoint/2010/main" val="330969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fade">
                                      <p:cBhvr>
                                        <p:cTn id="7" dur="500"/>
                                        <p:tgtEl>
                                          <p:spTgt spid="16">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graphicEl>
                                              <a:chart seriesIdx="0" categoryIdx="-4" bldStep="series"/>
                                            </p:graphicEl>
                                          </p:spTgt>
                                        </p:tgtEl>
                                        <p:attrNameLst>
                                          <p:attrName>style.visibility</p:attrName>
                                        </p:attrNameLst>
                                      </p:cBhvr>
                                      <p:to>
                                        <p:strVal val="visible"/>
                                      </p:to>
                                    </p:set>
                                    <p:animEffect transition="in" filter="fade">
                                      <p:cBhvr>
                                        <p:cTn id="12" dur="500"/>
                                        <p:tgtEl>
                                          <p:spTgt spid="16">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graphicEl>
                                              <a:chart seriesIdx="1" categoryIdx="-4" bldStep="series"/>
                                            </p:graphicEl>
                                          </p:spTgt>
                                        </p:tgtEl>
                                        <p:attrNameLst>
                                          <p:attrName>style.visibility</p:attrName>
                                        </p:attrNameLst>
                                      </p:cBhvr>
                                      <p:to>
                                        <p:strVal val="visible"/>
                                      </p:to>
                                    </p:set>
                                    <p:animEffect transition="in" filter="fade">
                                      <p:cBhvr>
                                        <p:cTn id="17" dur="500"/>
                                        <p:tgtEl>
                                          <p:spTgt spid="16">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Chart bld="series"/>
        </p:bldSub>
      </p:bldGraphic>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685F-D972-49A7-8203-4382407D1774}"/>
              </a:ext>
            </a:extLst>
          </p:cNvPr>
          <p:cNvSpPr>
            <a:spLocks noGrp="1"/>
          </p:cNvSpPr>
          <p:nvPr>
            <p:ph type="title"/>
          </p:nvPr>
        </p:nvSpPr>
        <p:spPr/>
        <p:txBody>
          <a:bodyPr>
            <a:normAutofit/>
          </a:bodyPr>
          <a:lstStyle/>
          <a:p>
            <a:r>
              <a:rPr lang="en-IN" sz="5200">
                <a:latin typeface="+mn-lt"/>
              </a:rPr>
              <a:t>Dependence on Number of Sub-bands</a:t>
            </a:r>
          </a:p>
        </p:txBody>
      </p:sp>
      <p:graphicFrame>
        <p:nvGraphicFramePr>
          <p:cNvPr id="9" name="Content Placeholder 8">
            <a:extLst>
              <a:ext uri="{FF2B5EF4-FFF2-40B4-BE49-F238E27FC236}">
                <a16:creationId xmlns:a16="http://schemas.microsoft.com/office/drawing/2014/main" id="{71D5DD4C-2D38-4383-8E7C-2E8893843054}"/>
              </a:ext>
            </a:extLst>
          </p:cNvPr>
          <p:cNvGraphicFramePr>
            <a:graphicFrameLocks noGrp="1"/>
          </p:cNvGraphicFramePr>
          <p:nvPr>
            <p:ph idx="1"/>
            <p:extLst>
              <p:ext uri="{D42A27DB-BD31-4B8C-83A1-F6EECF244321}">
                <p14:modId xmlns:p14="http://schemas.microsoft.com/office/powerpoint/2010/main" val="2209619690"/>
              </p:ext>
            </p:extLst>
          </p:nvPr>
        </p:nvGraphicFramePr>
        <p:xfrm>
          <a:off x="838200" y="1825625"/>
          <a:ext cx="10515600" cy="3990369"/>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3E34AE6A-BD3D-4398-B414-BDF7B4F96368}"/>
              </a:ext>
            </a:extLst>
          </p:cNvPr>
          <p:cNvSpPr/>
          <p:nvPr/>
        </p:nvSpPr>
        <p:spPr>
          <a:xfrm>
            <a:off x="693304" y="4977172"/>
            <a:ext cx="10789711" cy="12692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a:t>In </a:t>
            </a:r>
            <a:r>
              <a:rPr lang="en-IN" sz="3200" err="1"/>
              <a:t>BLoc</a:t>
            </a:r>
            <a:r>
              <a:rPr lang="en-IN" sz="3200">
                <a:cs typeface="Calibri"/>
              </a:rPr>
              <a:t>, BLE tag needs to just hop across 4 bands</a:t>
            </a:r>
          </a:p>
        </p:txBody>
      </p:sp>
    </p:spTree>
    <p:extLst>
      <p:ext uri="{BB962C8B-B14F-4D97-AF65-F5344CB8AC3E}">
        <p14:creationId xmlns:p14="http://schemas.microsoft.com/office/powerpoint/2010/main" val="233630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fade">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fade">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Chart bld="series"/>
        </p:bldSub>
      </p:bldGraphic>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C9D9-CF66-462C-AE93-3A23B35CDA58}"/>
              </a:ext>
            </a:extLst>
          </p:cNvPr>
          <p:cNvSpPr>
            <a:spLocks noGrp="1"/>
          </p:cNvSpPr>
          <p:nvPr>
            <p:ph type="title"/>
          </p:nvPr>
        </p:nvSpPr>
        <p:spPr/>
        <p:txBody>
          <a:bodyPr>
            <a:normAutofit/>
          </a:bodyPr>
          <a:lstStyle/>
          <a:p>
            <a:r>
              <a:rPr lang="en-IN" sz="5200">
                <a:latin typeface="+mn-lt"/>
              </a:rPr>
              <a:t>Related Work</a:t>
            </a:r>
          </a:p>
        </p:txBody>
      </p:sp>
      <p:sp>
        <p:nvSpPr>
          <p:cNvPr id="3" name="Content Placeholder 2">
            <a:extLst>
              <a:ext uri="{FF2B5EF4-FFF2-40B4-BE49-F238E27FC236}">
                <a16:creationId xmlns:a16="http://schemas.microsoft.com/office/drawing/2014/main" id="{7CA2EB24-9CF3-4858-BB8A-8033D60969AE}"/>
              </a:ext>
            </a:extLst>
          </p:cNvPr>
          <p:cNvSpPr>
            <a:spLocks noGrp="1"/>
          </p:cNvSpPr>
          <p:nvPr>
            <p:ph idx="1"/>
          </p:nvPr>
        </p:nvSpPr>
        <p:spPr/>
        <p:txBody>
          <a:bodyPr vert="horz" lIns="91440" tIns="45720" rIns="91440" bIns="45720" rtlCol="0" anchor="t">
            <a:normAutofit fontScale="85000" lnSpcReduction="20000"/>
          </a:bodyPr>
          <a:lstStyle/>
          <a:p>
            <a:pPr>
              <a:lnSpc>
                <a:spcPct val="150000"/>
              </a:lnSpc>
            </a:pPr>
            <a:r>
              <a:rPr lang="en-IN"/>
              <a:t>BLE Localization</a:t>
            </a:r>
            <a:endParaRPr lang="en-IN">
              <a:cs typeface="Calibri"/>
            </a:endParaRPr>
          </a:p>
          <a:p>
            <a:pPr lvl="1">
              <a:lnSpc>
                <a:spcPct val="150000"/>
              </a:lnSpc>
            </a:pPr>
            <a:r>
              <a:rPr lang="en-IN" sz="2800"/>
              <a:t>RSSI-based </a:t>
            </a:r>
            <a:r>
              <a:rPr lang="en-IN" sz="2800" err="1"/>
              <a:t>bluetooth</a:t>
            </a:r>
            <a:r>
              <a:rPr lang="en-IN" sz="2800"/>
              <a:t> indoor localization [MSN’15]; </a:t>
            </a:r>
            <a:r>
              <a:rPr lang="en-US" sz="2800"/>
              <a:t>Locating and tracking BLE beacons with smartphones [CoNEXT’17]</a:t>
            </a:r>
            <a:endParaRPr lang="en-IN" sz="2800">
              <a:cs typeface="Calibri"/>
            </a:endParaRPr>
          </a:p>
          <a:p>
            <a:pPr>
              <a:lnSpc>
                <a:spcPct val="150000"/>
              </a:lnSpc>
            </a:pPr>
            <a:r>
              <a:rPr lang="en-IN"/>
              <a:t>RF-based Localization</a:t>
            </a:r>
            <a:endParaRPr lang="en-IN">
              <a:cs typeface="Calibri"/>
            </a:endParaRPr>
          </a:p>
          <a:p>
            <a:pPr lvl="1">
              <a:lnSpc>
                <a:spcPct val="150000"/>
              </a:lnSpc>
            </a:pPr>
            <a:r>
              <a:rPr lang="en-IN" sz="2800"/>
              <a:t>Multipath triangulation[MobiSyS’18]; Chronos[NSDI’16]; </a:t>
            </a:r>
            <a:r>
              <a:rPr lang="en-IN" sz="2800" err="1"/>
              <a:t>SpotFi</a:t>
            </a:r>
            <a:r>
              <a:rPr lang="en-IN" sz="2800"/>
              <a:t>[Mobicom’15]; </a:t>
            </a:r>
            <a:r>
              <a:rPr lang="en-IN" sz="2800" err="1"/>
              <a:t>Witrack</a:t>
            </a:r>
            <a:r>
              <a:rPr lang="en-IN" sz="2800"/>
              <a:t> [NSDI’14];  </a:t>
            </a:r>
            <a:r>
              <a:rPr lang="en-IN" sz="2800" err="1"/>
              <a:t>WiSee</a:t>
            </a:r>
            <a:r>
              <a:rPr lang="en-IN" sz="2800"/>
              <a:t>[Mobicom’14], </a:t>
            </a:r>
            <a:r>
              <a:rPr lang="en-IN" sz="2800" err="1"/>
              <a:t>ArrayTrack</a:t>
            </a:r>
            <a:r>
              <a:rPr lang="en-IN" sz="2800"/>
              <a:t>[NSDI’13]; </a:t>
            </a:r>
            <a:r>
              <a:rPr lang="en-IN" sz="2800" err="1"/>
              <a:t>PinPoint</a:t>
            </a:r>
            <a:r>
              <a:rPr lang="en-IN" sz="2800"/>
              <a:t>[NSDI’13]; </a:t>
            </a:r>
            <a:r>
              <a:rPr lang="en-IN" sz="2800" err="1"/>
              <a:t>PinIt</a:t>
            </a:r>
            <a:r>
              <a:rPr lang="en-IN" sz="2800"/>
              <a:t>[SIGCOMM’13]; Zee[MobiCom’12]; </a:t>
            </a:r>
            <a:r>
              <a:rPr lang="en-IN" sz="2800" err="1"/>
              <a:t>PinLoc</a:t>
            </a:r>
            <a:r>
              <a:rPr lang="en-IN" sz="2800"/>
              <a:t>[MobySys’12]; FM-based[MobySys’12]; EZ[MobiCom’10]; ... </a:t>
            </a:r>
            <a:endParaRPr lang="en-IN" sz="2800">
              <a:cs typeface="Calibri"/>
            </a:endParaRPr>
          </a:p>
        </p:txBody>
      </p:sp>
    </p:spTree>
    <p:extLst>
      <p:ext uri="{BB962C8B-B14F-4D97-AF65-F5344CB8AC3E}">
        <p14:creationId xmlns:p14="http://schemas.microsoft.com/office/powerpoint/2010/main" val="329137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E0B3-5902-4D08-9823-1C13E7033195}"/>
              </a:ext>
            </a:extLst>
          </p:cNvPr>
          <p:cNvSpPr>
            <a:spLocks noGrp="1"/>
          </p:cNvSpPr>
          <p:nvPr>
            <p:ph type="title"/>
          </p:nvPr>
        </p:nvSpPr>
        <p:spPr/>
        <p:txBody>
          <a:bodyPr>
            <a:normAutofit/>
          </a:bodyPr>
          <a:lstStyle/>
          <a:p>
            <a:r>
              <a:rPr lang="en-IN" sz="5200">
                <a:latin typeface="+mn-lt"/>
              </a:rPr>
              <a:t>Conclusion</a:t>
            </a:r>
          </a:p>
        </p:txBody>
      </p:sp>
      <p:sp>
        <p:nvSpPr>
          <p:cNvPr id="3" name="Content Placeholder 2">
            <a:extLst>
              <a:ext uri="{FF2B5EF4-FFF2-40B4-BE49-F238E27FC236}">
                <a16:creationId xmlns:a16="http://schemas.microsoft.com/office/drawing/2014/main" id="{6909B5DE-F87C-449D-AA95-CB4115DB5B6D}"/>
              </a:ext>
            </a:extLst>
          </p:cNvPr>
          <p:cNvSpPr>
            <a:spLocks noGrp="1"/>
          </p:cNvSpPr>
          <p:nvPr>
            <p:ph idx="1"/>
          </p:nvPr>
        </p:nvSpPr>
        <p:spPr/>
        <p:txBody>
          <a:bodyPr>
            <a:normAutofit/>
          </a:bodyPr>
          <a:lstStyle/>
          <a:p>
            <a:pPr>
              <a:lnSpc>
                <a:spcPct val="150000"/>
              </a:lnSpc>
            </a:pPr>
            <a:r>
              <a:rPr lang="en-IN" err="1"/>
              <a:t>BLoc</a:t>
            </a:r>
            <a:r>
              <a:rPr lang="en-IN"/>
              <a:t>: the first CSI based indoor-localization algorithm for BLE</a:t>
            </a:r>
          </a:p>
          <a:p>
            <a:pPr>
              <a:lnSpc>
                <a:spcPct val="150000"/>
              </a:lnSpc>
            </a:pPr>
            <a:r>
              <a:rPr lang="en-IN"/>
              <a:t>Achieves BLE sub-meter(86cm) median error indoor localization</a:t>
            </a:r>
          </a:p>
          <a:p>
            <a:pPr>
              <a:lnSpc>
                <a:spcPct val="150000"/>
              </a:lnSpc>
            </a:pPr>
            <a:r>
              <a:rPr lang="en-IN"/>
              <a:t>Enables sub-meter localization for IoT</a:t>
            </a:r>
          </a:p>
        </p:txBody>
      </p:sp>
    </p:spTree>
    <p:extLst>
      <p:ext uri="{BB962C8B-B14F-4D97-AF65-F5344CB8AC3E}">
        <p14:creationId xmlns:p14="http://schemas.microsoft.com/office/powerpoint/2010/main" val="393528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2B25-09AA-4C95-A34F-E5023273113A}"/>
              </a:ext>
            </a:extLst>
          </p:cNvPr>
          <p:cNvSpPr>
            <a:spLocks noGrp="1"/>
          </p:cNvSpPr>
          <p:nvPr>
            <p:ph type="title"/>
          </p:nvPr>
        </p:nvSpPr>
        <p:spPr>
          <a:xfrm>
            <a:off x="994634" y="500061"/>
            <a:ext cx="10202732" cy="1325563"/>
          </a:xfrm>
        </p:spPr>
        <p:txBody>
          <a:bodyPr/>
          <a:lstStyle/>
          <a:p>
            <a:r>
              <a:rPr lang="en-IN" sz="5200">
                <a:latin typeface="+mn-lt"/>
              </a:rPr>
              <a:t>BLE</a:t>
            </a:r>
          </a:p>
        </p:txBody>
      </p:sp>
      <p:sp>
        <p:nvSpPr>
          <p:cNvPr id="3" name="Content Placeholder 2">
            <a:extLst>
              <a:ext uri="{FF2B5EF4-FFF2-40B4-BE49-F238E27FC236}">
                <a16:creationId xmlns:a16="http://schemas.microsoft.com/office/drawing/2014/main" id="{86C148CD-133D-4ADA-AC97-9D328BF0EF65}"/>
              </a:ext>
            </a:extLst>
          </p:cNvPr>
          <p:cNvSpPr>
            <a:spLocks noGrp="1"/>
          </p:cNvSpPr>
          <p:nvPr>
            <p:ph idx="1"/>
          </p:nvPr>
        </p:nvSpPr>
        <p:spPr/>
        <p:txBody>
          <a:bodyPr anchor="ctr"/>
          <a:lstStyle/>
          <a:p>
            <a:pPr marL="457200" lvl="1" indent="0">
              <a:lnSpc>
                <a:spcPct val="150000"/>
              </a:lnSpc>
              <a:buNone/>
            </a:pPr>
            <a:r>
              <a:rPr lang="en-IN" sz="2800"/>
              <a:t>Low Power (10-500mW) : Lifetime of 2yrs</a:t>
            </a:r>
          </a:p>
          <a:p>
            <a:pPr marL="457200" lvl="1" indent="0">
              <a:lnSpc>
                <a:spcPct val="150000"/>
              </a:lnSpc>
              <a:buNone/>
            </a:pPr>
            <a:r>
              <a:rPr lang="en-IN" sz="2800"/>
              <a:t>Long Range (5-10m) : Good Enough for Indoor settings</a:t>
            </a:r>
          </a:p>
          <a:p>
            <a:pPr marL="457200" lvl="1" indent="0">
              <a:lnSpc>
                <a:spcPct val="150000"/>
              </a:lnSpc>
              <a:buNone/>
            </a:pPr>
            <a:r>
              <a:rPr lang="en-IN" sz="2800"/>
              <a:t>Accessible ($5) : You can buy one online</a:t>
            </a:r>
          </a:p>
          <a:p>
            <a:pPr marL="457200" lvl="1" indent="0">
              <a:lnSpc>
                <a:spcPct val="150000"/>
              </a:lnSpc>
              <a:buNone/>
            </a:pPr>
            <a:r>
              <a:rPr lang="en-IN" sz="2800"/>
              <a:t>Connects from smartphones, </a:t>
            </a:r>
            <a:r>
              <a:rPr lang="en-IN" sz="2800" err="1"/>
              <a:t>Ipads</a:t>
            </a:r>
            <a:r>
              <a:rPr lang="en-IN" sz="2800"/>
              <a:t>, laptops</a:t>
            </a:r>
            <a:endParaRPr lang="en-IN" sz="2800">
              <a:cs typeface="Calibri"/>
            </a:endParaRPr>
          </a:p>
        </p:txBody>
      </p:sp>
      <p:pic>
        <p:nvPicPr>
          <p:cNvPr id="4" name="Picture 3">
            <a:extLst>
              <a:ext uri="{FF2B5EF4-FFF2-40B4-BE49-F238E27FC236}">
                <a16:creationId xmlns:a16="http://schemas.microsoft.com/office/drawing/2014/main" id="{07619274-95CD-41FA-92D9-C072DEDB0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482" y="1825624"/>
            <a:ext cx="1445896" cy="1445896"/>
          </a:xfrm>
          <a:prstGeom prst="rect">
            <a:avLst/>
          </a:prstGeom>
        </p:spPr>
      </p:pic>
    </p:spTree>
    <p:extLst>
      <p:ext uri="{BB962C8B-B14F-4D97-AF65-F5344CB8AC3E}">
        <p14:creationId xmlns:p14="http://schemas.microsoft.com/office/powerpoint/2010/main" val="248023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2B29DD-E785-4EB4-94E7-905829910D77}"/>
              </a:ext>
            </a:extLst>
          </p:cNvPr>
          <p:cNvSpPr>
            <a:spLocks noGrp="1"/>
          </p:cNvSpPr>
          <p:nvPr>
            <p:ph type="title"/>
          </p:nvPr>
        </p:nvSpPr>
        <p:spPr/>
        <p:txBody>
          <a:bodyPr>
            <a:normAutofit/>
          </a:bodyPr>
          <a:lstStyle/>
          <a:p>
            <a:r>
              <a:rPr lang="en-IN" sz="5200">
                <a:latin typeface="+mn-lt"/>
              </a:rPr>
              <a:t>Let’s Locate</a:t>
            </a:r>
          </a:p>
        </p:txBody>
      </p:sp>
      <p:pic>
        <p:nvPicPr>
          <p:cNvPr id="13" name="Picture 12">
            <a:extLst>
              <a:ext uri="{FF2B5EF4-FFF2-40B4-BE49-F238E27FC236}">
                <a16:creationId xmlns:a16="http://schemas.microsoft.com/office/drawing/2014/main" id="{F2E411D4-B587-4B3C-B285-4DDBB1AC7670}"/>
              </a:ext>
            </a:extLst>
          </p:cNvPr>
          <p:cNvPicPr>
            <a:picLocks noChangeAspect="1"/>
          </p:cNvPicPr>
          <p:nvPr/>
        </p:nvPicPr>
        <p:blipFill rotWithShape="1">
          <a:blip r:embed="rId3">
            <a:extLst>
              <a:ext uri="{28A0092B-C50C-407E-A947-70E740481C1C}">
                <a14:useLocalDpi xmlns:a14="http://schemas.microsoft.com/office/drawing/2010/main" val="0"/>
              </a:ext>
            </a:extLst>
          </a:blip>
          <a:srcRect l="35378" t="29641" r="35565" b="31639"/>
          <a:stretch/>
        </p:blipFill>
        <p:spPr>
          <a:xfrm>
            <a:off x="2315538" y="4073217"/>
            <a:ext cx="1088062" cy="1088063"/>
          </a:xfrm>
          <a:prstGeom prst="rect">
            <a:avLst/>
          </a:prstGeom>
        </p:spPr>
      </p:pic>
      <p:sp>
        <p:nvSpPr>
          <p:cNvPr id="16" name="Oval 15">
            <a:extLst>
              <a:ext uri="{FF2B5EF4-FFF2-40B4-BE49-F238E27FC236}">
                <a16:creationId xmlns:a16="http://schemas.microsoft.com/office/drawing/2014/main" id="{F7B03B5C-3A87-41FE-8F26-CD69D76D629D}"/>
              </a:ext>
            </a:extLst>
          </p:cNvPr>
          <p:cNvSpPr/>
          <p:nvPr/>
        </p:nvSpPr>
        <p:spPr>
          <a:xfrm>
            <a:off x="2672080" y="4409440"/>
            <a:ext cx="396240" cy="42672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91D430BA-EF35-4E9B-B552-4DA8DC23BB33}"/>
              </a:ext>
            </a:extLst>
          </p:cNvPr>
          <p:cNvPicPr>
            <a:picLocks noChangeAspect="1"/>
          </p:cNvPicPr>
          <p:nvPr/>
        </p:nvPicPr>
        <p:blipFill rotWithShape="1">
          <a:blip r:embed="rId4">
            <a:extLst>
              <a:ext uri="{28A0092B-C50C-407E-A947-70E740481C1C}">
                <a14:useLocalDpi xmlns:a14="http://schemas.microsoft.com/office/drawing/2010/main" val="0"/>
              </a:ext>
            </a:extLst>
          </a:blip>
          <a:srcRect t="34385" b="20736"/>
          <a:stretch/>
        </p:blipFill>
        <p:spPr>
          <a:xfrm>
            <a:off x="5110480" y="185120"/>
            <a:ext cx="6414766" cy="6237578"/>
          </a:xfrm>
          <a:prstGeom prst="rect">
            <a:avLst/>
          </a:prstGeom>
        </p:spPr>
      </p:pic>
    </p:spTree>
    <p:extLst>
      <p:ext uri="{BB962C8B-B14F-4D97-AF65-F5344CB8AC3E}">
        <p14:creationId xmlns:p14="http://schemas.microsoft.com/office/powerpoint/2010/main" val="255059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93C3-9674-432D-AA8E-5FE0A86B97D1}"/>
              </a:ext>
            </a:extLst>
          </p:cNvPr>
          <p:cNvSpPr>
            <a:spLocks noGrp="1"/>
          </p:cNvSpPr>
          <p:nvPr>
            <p:ph type="title"/>
          </p:nvPr>
        </p:nvSpPr>
        <p:spPr/>
        <p:txBody>
          <a:bodyPr>
            <a:normAutofit/>
          </a:bodyPr>
          <a:lstStyle/>
          <a:p>
            <a:r>
              <a:rPr lang="en-IN" sz="5200">
                <a:latin typeface="+mn-lt"/>
              </a:rPr>
              <a:t>State of the art in BLE</a:t>
            </a:r>
          </a:p>
        </p:txBody>
      </p:sp>
      <p:sp>
        <p:nvSpPr>
          <p:cNvPr id="3" name="Content Placeholder 2">
            <a:extLst>
              <a:ext uri="{FF2B5EF4-FFF2-40B4-BE49-F238E27FC236}">
                <a16:creationId xmlns:a16="http://schemas.microsoft.com/office/drawing/2014/main" id="{D7CA83D2-F4F0-47B5-80C2-DC29DB8797C7}"/>
              </a:ext>
            </a:extLst>
          </p:cNvPr>
          <p:cNvSpPr>
            <a:spLocks noGrp="1"/>
          </p:cNvSpPr>
          <p:nvPr>
            <p:ph idx="1"/>
          </p:nvPr>
        </p:nvSpPr>
        <p:spPr>
          <a:xfrm>
            <a:off x="4024148" y="1644600"/>
            <a:ext cx="4143703" cy="760759"/>
          </a:xfrm>
          <a:solidFill>
            <a:srgbClr val="FF0000"/>
          </a:solidFill>
        </p:spPr>
        <p:txBody>
          <a:bodyPr anchor="ctr">
            <a:normAutofit/>
          </a:bodyPr>
          <a:lstStyle/>
          <a:p>
            <a:pPr marL="0" indent="0" algn="ctr">
              <a:buNone/>
            </a:pPr>
            <a:r>
              <a:rPr lang="en-IN" sz="3200">
                <a:solidFill>
                  <a:schemeClr val="bg1"/>
                </a:solidFill>
              </a:rPr>
              <a:t>RSSI based localization</a:t>
            </a:r>
          </a:p>
        </p:txBody>
      </p:sp>
      <p:cxnSp>
        <p:nvCxnSpPr>
          <p:cNvPr id="12" name="Straight Connector 11">
            <a:extLst>
              <a:ext uri="{FF2B5EF4-FFF2-40B4-BE49-F238E27FC236}">
                <a16:creationId xmlns:a16="http://schemas.microsoft.com/office/drawing/2014/main" id="{E1530DFB-1D6F-40AF-97F3-E0FAEBBB34E9}"/>
              </a:ext>
            </a:extLst>
          </p:cNvPr>
          <p:cNvCxnSpPr>
            <a:cxnSpLocks/>
          </p:cNvCxnSpPr>
          <p:nvPr/>
        </p:nvCxnSpPr>
        <p:spPr>
          <a:xfrm>
            <a:off x="3260740" y="2642367"/>
            <a:ext cx="5670520" cy="0"/>
          </a:xfrm>
          <a:prstGeom prst="line">
            <a:avLst/>
          </a:prstGeom>
          <a:ln w="38100"/>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C435B9F5-547C-4F55-9D31-13B72493AF16}"/>
              </a:ext>
            </a:extLst>
          </p:cNvPr>
          <p:cNvPicPr>
            <a:picLocks noChangeAspect="1"/>
          </p:cNvPicPr>
          <p:nvPr/>
        </p:nvPicPr>
        <p:blipFill rotWithShape="1">
          <a:blip r:embed="rId3">
            <a:extLst>
              <a:ext uri="{28A0092B-C50C-407E-A947-70E740481C1C}">
                <a14:useLocalDpi xmlns:a14="http://schemas.microsoft.com/office/drawing/2010/main" val="0"/>
              </a:ext>
            </a:extLst>
          </a:blip>
          <a:srcRect l="10919" t="10881" r="11072" b="21686"/>
          <a:stretch/>
        </p:blipFill>
        <p:spPr>
          <a:xfrm rot="19845643">
            <a:off x="4154110" y="4829839"/>
            <a:ext cx="881607" cy="762094"/>
          </a:xfrm>
          <a:prstGeom prst="rect">
            <a:avLst/>
          </a:prstGeom>
        </p:spPr>
      </p:pic>
      <p:pic>
        <p:nvPicPr>
          <p:cNvPr id="14" name="Picture 13">
            <a:extLst>
              <a:ext uri="{FF2B5EF4-FFF2-40B4-BE49-F238E27FC236}">
                <a16:creationId xmlns:a16="http://schemas.microsoft.com/office/drawing/2014/main" id="{9DA766B8-7A8A-45C1-A1BC-A9F64CEEF583}"/>
              </a:ext>
            </a:extLst>
          </p:cNvPr>
          <p:cNvPicPr>
            <a:picLocks noChangeAspect="1"/>
          </p:cNvPicPr>
          <p:nvPr/>
        </p:nvPicPr>
        <p:blipFill rotWithShape="1">
          <a:blip r:embed="rId3">
            <a:extLst>
              <a:ext uri="{28A0092B-C50C-407E-A947-70E740481C1C}">
                <a14:useLocalDpi xmlns:a14="http://schemas.microsoft.com/office/drawing/2010/main" val="0"/>
              </a:ext>
            </a:extLst>
          </a:blip>
          <a:srcRect l="10919" t="10881" r="11072" b="21686"/>
          <a:stretch/>
        </p:blipFill>
        <p:spPr>
          <a:xfrm rot="19012932">
            <a:off x="4166381" y="4769241"/>
            <a:ext cx="886766" cy="766553"/>
          </a:xfrm>
          <a:prstGeom prst="rect">
            <a:avLst/>
          </a:prstGeom>
        </p:spPr>
      </p:pic>
      <p:pic>
        <p:nvPicPr>
          <p:cNvPr id="22" name="Picture 21">
            <a:extLst>
              <a:ext uri="{FF2B5EF4-FFF2-40B4-BE49-F238E27FC236}">
                <a16:creationId xmlns:a16="http://schemas.microsoft.com/office/drawing/2014/main" id="{3E0CB878-B944-43DC-8F89-6DBE27C274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0907" y="3674192"/>
            <a:ext cx="1219302" cy="988883"/>
          </a:xfrm>
          <a:prstGeom prst="rect">
            <a:avLst/>
          </a:prstGeom>
        </p:spPr>
      </p:pic>
      <p:sp>
        <p:nvSpPr>
          <p:cNvPr id="4" name="TextBox 3">
            <a:extLst>
              <a:ext uri="{FF2B5EF4-FFF2-40B4-BE49-F238E27FC236}">
                <a16:creationId xmlns:a16="http://schemas.microsoft.com/office/drawing/2014/main" id="{EEA2C9C4-0191-4C10-9C13-1926F888462F}"/>
              </a:ext>
            </a:extLst>
          </p:cNvPr>
          <p:cNvSpPr txBox="1"/>
          <p:nvPr/>
        </p:nvSpPr>
        <p:spPr>
          <a:xfrm>
            <a:off x="3653985" y="6168438"/>
            <a:ext cx="1119217" cy="461665"/>
          </a:xfrm>
          <a:prstGeom prst="rect">
            <a:avLst/>
          </a:prstGeom>
          <a:noFill/>
        </p:spPr>
        <p:txBody>
          <a:bodyPr wrap="none" rtlCol="0">
            <a:spAutoFit/>
          </a:bodyPr>
          <a:lstStyle/>
          <a:p>
            <a:r>
              <a:rPr lang="en-IN" sz="2400"/>
              <a:t>BLE Tag</a:t>
            </a:r>
          </a:p>
        </p:txBody>
      </p:sp>
      <p:sp>
        <p:nvSpPr>
          <p:cNvPr id="15" name="TextBox 14">
            <a:extLst>
              <a:ext uri="{FF2B5EF4-FFF2-40B4-BE49-F238E27FC236}">
                <a16:creationId xmlns:a16="http://schemas.microsoft.com/office/drawing/2014/main" id="{CE9AD8FA-5929-49FD-A6DA-141FB29F0436}"/>
              </a:ext>
            </a:extLst>
          </p:cNvPr>
          <p:cNvSpPr txBox="1"/>
          <p:nvPr/>
        </p:nvSpPr>
        <p:spPr>
          <a:xfrm>
            <a:off x="8859909" y="3230172"/>
            <a:ext cx="521297" cy="461665"/>
          </a:xfrm>
          <a:prstGeom prst="rect">
            <a:avLst/>
          </a:prstGeom>
          <a:noFill/>
        </p:spPr>
        <p:txBody>
          <a:bodyPr wrap="none" rtlCol="0">
            <a:spAutoFit/>
          </a:bodyPr>
          <a:lstStyle/>
          <a:p>
            <a:r>
              <a:rPr lang="en-IN" sz="2400"/>
              <a:t>AP</a:t>
            </a:r>
          </a:p>
        </p:txBody>
      </p:sp>
      <p:pic>
        <p:nvPicPr>
          <p:cNvPr id="16" name="Picture 15">
            <a:extLst>
              <a:ext uri="{FF2B5EF4-FFF2-40B4-BE49-F238E27FC236}">
                <a16:creationId xmlns:a16="http://schemas.microsoft.com/office/drawing/2014/main" id="{71720F36-C488-41D0-BF25-65AD0B3943C8}"/>
              </a:ext>
            </a:extLst>
          </p:cNvPr>
          <p:cNvPicPr>
            <a:picLocks noChangeAspect="1"/>
          </p:cNvPicPr>
          <p:nvPr/>
        </p:nvPicPr>
        <p:blipFill rotWithShape="1">
          <a:blip r:embed="rId3">
            <a:extLst>
              <a:ext uri="{28A0092B-C50C-407E-A947-70E740481C1C}">
                <a14:useLocalDpi xmlns:a14="http://schemas.microsoft.com/office/drawing/2010/main" val="0"/>
              </a:ext>
            </a:extLst>
          </a:blip>
          <a:srcRect l="10919" t="10881" r="11072" b="21686"/>
          <a:stretch/>
        </p:blipFill>
        <p:spPr>
          <a:xfrm>
            <a:off x="7724468" y="3785117"/>
            <a:ext cx="886766" cy="766553"/>
          </a:xfrm>
          <a:prstGeom prst="rect">
            <a:avLst/>
          </a:prstGeom>
        </p:spPr>
      </p:pic>
      <p:pic>
        <p:nvPicPr>
          <p:cNvPr id="19" name="Picture 18">
            <a:extLst>
              <a:ext uri="{FF2B5EF4-FFF2-40B4-BE49-F238E27FC236}">
                <a16:creationId xmlns:a16="http://schemas.microsoft.com/office/drawing/2014/main" id="{79372572-2C83-48E3-97EC-6C4F946B2989}"/>
              </a:ext>
            </a:extLst>
          </p:cNvPr>
          <p:cNvPicPr>
            <a:picLocks noChangeAspect="1"/>
          </p:cNvPicPr>
          <p:nvPr/>
        </p:nvPicPr>
        <p:blipFill rotWithShape="1">
          <a:blip r:embed="rId5">
            <a:extLst>
              <a:ext uri="{28A0092B-C50C-407E-A947-70E740481C1C}">
                <a14:useLocalDpi xmlns:a14="http://schemas.microsoft.com/office/drawing/2010/main" val="0"/>
              </a:ext>
            </a:extLst>
          </a:blip>
          <a:srcRect l="35378" t="29641" r="35565" b="31639"/>
          <a:stretch/>
        </p:blipFill>
        <p:spPr>
          <a:xfrm>
            <a:off x="3847847" y="5487569"/>
            <a:ext cx="731495" cy="731496"/>
          </a:xfrm>
          <a:prstGeom prst="rect">
            <a:avLst/>
          </a:prstGeom>
        </p:spPr>
      </p:pic>
      <p:sp>
        <p:nvSpPr>
          <p:cNvPr id="21" name="Oval 20">
            <a:extLst>
              <a:ext uri="{FF2B5EF4-FFF2-40B4-BE49-F238E27FC236}">
                <a16:creationId xmlns:a16="http://schemas.microsoft.com/office/drawing/2014/main" id="{02515FB3-3092-48FD-875F-CA5E6E46716B}"/>
              </a:ext>
            </a:extLst>
          </p:cNvPr>
          <p:cNvSpPr/>
          <p:nvPr/>
        </p:nvSpPr>
        <p:spPr>
          <a:xfrm>
            <a:off x="4094697" y="5747968"/>
            <a:ext cx="266389" cy="23201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06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animEffect transition="in" filter="fade">
                                      <p:cBhvr>
                                        <p:cTn id="9" dur="500"/>
                                        <p:tgtEl>
                                          <p:spTgt spid="19"/>
                                        </p:tgtEl>
                                      </p:cBhvr>
                                    </p:animEffect>
                                  </p:childTnLst>
                                </p:cTn>
                              </p:par>
                              <p:par>
                                <p:cTn id="10" presetID="1"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2.91667E-6 -2.22222E-6 L 0.32748 -0.16991 " pathEditMode="relative" rAng="0" ptsTypes="AA">
                                      <p:cBhvr>
                                        <p:cTn id="25" dur="2000" fill="hold"/>
                                        <p:tgtEl>
                                          <p:spTgt spid="13"/>
                                        </p:tgtEl>
                                        <p:attrNameLst>
                                          <p:attrName>ppt_x</p:attrName>
                                          <p:attrName>ppt_y</p:attrName>
                                        </p:attrNameLst>
                                      </p:cBhvr>
                                      <p:rCtr x="16367" y="-8495"/>
                                    </p:animMotion>
                                  </p:childTnLst>
                                </p:cTn>
                              </p:par>
                              <p:par>
                                <p:cTn id="26" presetID="6" presetClass="emph" presetSubtype="0" fill="hold" nodeType="withEffect">
                                  <p:stCondLst>
                                    <p:cond delay="0"/>
                                  </p:stCondLst>
                                  <p:childTnLst>
                                    <p:animScale>
                                      <p:cBhvr>
                                        <p:cTn id="27" dur="2000" fill="hold"/>
                                        <p:tgtEl>
                                          <p:spTgt spid="13"/>
                                        </p:tgtEl>
                                      </p:cBhvr>
                                      <p:by x="50000" y="50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bg/>
                                          </p:spTgt>
                                        </p:tgtEl>
                                        <p:attrNameLst>
                                          <p:attrName>style.visibility</p:attrName>
                                        </p:attrNameLst>
                                      </p:cBhvr>
                                      <p:to>
                                        <p:strVal val="visible"/>
                                      </p:to>
                                    </p:set>
                                    <p:animEffect transition="in" filter="fade">
                                      <p:cBhvr>
                                        <p:cTn id="32" dur="500"/>
                                        <p:tgtEl>
                                          <p:spTgt spid="3">
                                            <p:bg/>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42" presetClass="path" presetSubtype="0" accel="50000" decel="50000" fill="hold" nodeType="withEffect">
                                  <p:stCondLst>
                                    <p:cond delay="0"/>
                                  </p:stCondLst>
                                  <p:childTnLst>
                                    <p:animMotion origin="layout" path="M -2.91667E-6 -2.22222E-6 L 0.32839 -0.16666 " pathEditMode="relative" rAng="0" ptsTypes="AA">
                                      <p:cBhvr>
                                        <p:cTn id="40" dur="2000" fill="hold"/>
                                        <p:tgtEl>
                                          <p:spTgt spid="13"/>
                                        </p:tgtEl>
                                        <p:attrNameLst>
                                          <p:attrName>ppt_x</p:attrName>
                                          <p:attrName>ppt_y</p:attrName>
                                        </p:attrNameLst>
                                      </p:cBhvr>
                                      <p:rCtr x="16419" y="-8333"/>
                                    </p:animMotion>
                                  </p:childTnLst>
                                </p:cTn>
                              </p:par>
                              <p:par>
                                <p:cTn id="41" presetID="6" presetClass="emph" presetSubtype="0" fill="hold" nodeType="withEffect">
                                  <p:stCondLst>
                                    <p:cond delay="0"/>
                                  </p:stCondLst>
                                  <p:childTnLst>
                                    <p:animScale>
                                      <p:cBhvr>
                                        <p:cTn id="42" dur="2000" fill="hold"/>
                                        <p:tgtEl>
                                          <p:spTgt spid="13"/>
                                        </p:tgtEl>
                                      </p:cBhvr>
                                      <p:by x="50000" y="50000"/>
                                    </p:animScale>
                                  </p:childTnLst>
                                </p:cTn>
                              </p:par>
                              <p:par>
                                <p:cTn id="43" presetID="56" presetClass="path" presetSubtype="0" accel="50000" decel="50000" fill="hold" nodeType="withEffect">
                                  <p:stCondLst>
                                    <p:cond delay="0"/>
                                  </p:stCondLst>
                                  <p:childTnLst>
                                    <p:animMotion origin="layout" path="M -4.79167E-6 2.59259E-6 L 0.16342 -0.36597 " pathEditMode="relative" rAng="0" ptsTypes="AA">
                                      <p:cBhvr>
                                        <p:cTn id="44" dur="2000" fill="hold"/>
                                        <p:tgtEl>
                                          <p:spTgt spid="14"/>
                                        </p:tgtEl>
                                        <p:attrNameLst>
                                          <p:attrName>ppt_x</p:attrName>
                                          <p:attrName>ppt_y</p:attrName>
                                        </p:attrNameLst>
                                      </p:cBhvr>
                                      <p:rCtr x="8164" y="-18310"/>
                                    </p:animMotion>
                                  </p:childTnLst>
                                </p:cTn>
                              </p:par>
                              <p:par>
                                <p:cTn id="45" presetID="6" presetClass="emph" presetSubtype="0" fill="hold" nodeType="withEffect">
                                  <p:stCondLst>
                                    <p:cond delay="0"/>
                                  </p:stCondLst>
                                  <p:childTnLst>
                                    <p:animScale>
                                      <p:cBhvr>
                                        <p:cTn id="46" dur="2000" fill="hold"/>
                                        <p:tgtEl>
                                          <p:spTgt spid="14"/>
                                        </p:tgtEl>
                                      </p:cBhvr>
                                      <p:by x="50000" y="50000"/>
                                    </p:animScale>
                                  </p:childTnLst>
                                </p:cTn>
                              </p:par>
                            </p:childTnLst>
                          </p:cTn>
                        </p:par>
                        <p:par>
                          <p:cTn id="47" fill="hold">
                            <p:stCondLst>
                              <p:cond delay="2000"/>
                            </p:stCondLst>
                            <p:childTnLst>
                              <p:par>
                                <p:cTn id="48" presetID="49" presetClass="path" presetSubtype="0" accel="50000" decel="50000" fill="hold" nodeType="afterEffect">
                                  <p:stCondLst>
                                    <p:cond delay="0"/>
                                  </p:stCondLst>
                                  <p:childTnLst>
                                    <p:animMotion origin="layout" path="M 0.16342 -0.36597 L 0.32201 -0.17269 " pathEditMode="relative" rAng="0" ptsTypes="AA">
                                      <p:cBhvr>
                                        <p:cTn id="49" dur="1000" fill="hold"/>
                                        <p:tgtEl>
                                          <p:spTgt spid="14"/>
                                        </p:tgtEl>
                                        <p:attrNameLst>
                                          <p:attrName>ppt_x</p:attrName>
                                          <p:attrName>ppt_y</p:attrName>
                                        </p:attrNameLst>
                                      </p:cBhvr>
                                      <p:rCtr x="7930" y="9653"/>
                                    </p:animMotion>
                                  </p:childTnLst>
                                </p:cTn>
                              </p:par>
                              <p:par>
                                <p:cTn id="50" presetID="6" presetClass="emph" presetSubtype="0" fill="hold" nodeType="withEffect">
                                  <p:stCondLst>
                                    <p:cond delay="0"/>
                                  </p:stCondLst>
                                  <p:childTnLst>
                                    <p:animScale>
                                      <p:cBhvr>
                                        <p:cTn id="51" dur="1000" fill="hold"/>
                                        <p:tgtEl>
                                          <p:spTgt spid="14"/>
                                        </p:tgtEl>
                                      </p:cBhvr>
                                      <p:by x="50000" y="50000"/>
                                    </p:animScale>
                                  </p:childTnLst>
                                </p:cTn>
                              </p:par>
                            </p:childTnLst>
                          </p:cTn>
                        </p:par>
                        <p:par>
                          <p:cTn id="52" fill="hold">
                            <p:stCondLst>
                              <p:cond delay="3000"/>
                            </p:stCondLst>
                            <p:childTnLst>
                              <p:par>
                                <p:cTn id="53" presetID="1" presetClass="exit" presetSubtype="0" fill="hold" nodeType="afterEffect">
                                  <p:stCondLst>
                                    <p:cond delay="0"/>
                                  </p:stCondLst>
                                  <p:childTnLst>
                                    <p:set>
                                      <p:cBhvr>
                                        <p:cTn id="54" dur="1" fill="hold">
                                          <p:stCondLst>
                                            <p:cond delay="0"/>
                                          </p:stCondLst>
                                        </p:cTn>
                                        <p:tgtEl>
                                          <p:spTgt spid="13"/>
                                        </p:tgtEl>
                                        <p:attrNameLst>
                                          <p:attrName>style.visibility</p:attrName>
                                        </p:attrNameLst>
                                      </p:cBhvr>
                                      <p:to>
                                        <p:strVal val="hidden"/>
                                      </p:to>
                                    </p:set>
                                  </p:childTnLst>
                                </p:cTn>
                              </p:par>
                            </p:childTnLst>
                          </p:cTn>
                        </p:par>
                        <p:par>
                          <p:cTn id="55" fill="hold">
                            <p:stCondLst>
                              <p:cond delay="3000"/>
                            </p:stCondLst>
                            <p:childTnLst>
                              <p:par>
                                <p:cTn id="56" presetID="1" presetClass="exit" presetSubtype="0" fill="hold" nodeType="afterEffect">
                                  <p:stCondLst>
                                    <p:cond delay="0"/>
                                  </p:stCondLst>
                                  <p:childTnLst>
                                    <p:set>
                                      <p:cBhvr>
                                        <p:cTn id="57" dur="1" fill="hold">
                                          <p:stCondLst>
                                            <p:cond delay="0"/>
                                          </p:stCondLst>
                                        </p:cTn>
                                        <p:tgtEl>
                                          <p:spTgt spid="14"/>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par>
                                <p:cTn id="60" presetID="6" presetClass="emph" presetSubtype="0" fill="hold" nodeType="withEffect">
                                  <p:stCondLst>
                                    <p:cond delay="0"/>
                                  </p:stCondLst>
                                  <p:childTnLst>
                                    <p:animScale>
                                      <p:cBhvr>
                                        <p:cTn id="61" dur="1300" fill="hold"/>
                                        <p:tgtEl>
                                          <p:spTgt spid="16"/>
                                        </p:tgtEl>
                                      </p:cBhvr>
                                      <p:by x="150000" y="150000"/>
                                    </p:animScale>
                                  </p:childTnLst>
                                </p:cTn>
                              </p:par>
                            </p:childTnLst>
                          </p:cTn>
                        </p:par>
                        <p:par>
                          <p:cTn id="62" fill="hold">
                            <p:stCondLst>
                              <p:cond delay="4300"/>
                            </p:stCondLst>
                            <p:childTnLst>
                              <p:par>
                                <p:cTn id="63" presetID="6" presetClass="emph" presetSubtype="0" fill="hold" nodeType="afterEffect">
                                  <p:stCondLst>
                                    <p:cond delay="0"/>
                                  </p:stCondLst>
                                  <p:childTnLst>
                                    <p:animScale>
                                      <p:cBhvr>
                                        <p:cTn id="64" dur="1400" fill="hold"/>
                                        <p:tgtEl>
                                          <p:spTgt spid="16"/>
                                        </p:tgtEl>
                                      </p:cBhvr>
                                      <p:by x="25000" y="25000"/>
                                    </p:animScale>
                                  </p:childTnLst>
                                </p:cTn>
                              </p:par>
                              <p:par>
                                <p:cTn id="65" presetID="10"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P spid="4" grpId="0"/>
      <p:bldP spid="15"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CF3B-8491-4F82-B8E1-983BB3998E8E}"/>
              </a:ext>
            </a:extLst>
          </p:cNvPr>
          <p:cNvSpPr>
            <a:spLocks noGrp="1"/>
          </p:cNvSpPr>
          <p:nvPr>
            <p:ph type="title"/>
          </p:nvPr>
        </p:nvSpPr>
        <p:spPr>
          <a:xfrm>
            <a:off x="838200" y="500062"/>
            <a:ext cx="10515600" cy="1325563"/>
          </a:xfrm>
        </p:spPr>
        <p:txBody>
          <a:bodyPr>
            <a:normAutofit fontScale="90000"/>
          </a:bodyPr>
          <a:lstStyle/>
          <a:p>
            <a:r>
              <a:rPr lang="en-IN" sz="5200">
                <a:latin typeface="+mn-lt"/>
              </a:rPr>
              <a:t>Wi-Fi achieves sub-meter level accuracies</a:t>
            </a:r>
          </a:p>
        </p:txBody>
      </p:sp>
      <p:sp>
        <p:nvSpPr>
          <p:cNvPr id="3" name="Content Placeholder 2">
            <a:extLst>
              <a:ext uri="{FF2B5EF4-FFF2-40B4-BE49-F238E27FC236}">
                <a16:creationId xmlns:a16="http://schemas.microsoft.com/office/drawing/2014/main" id="{8059ECE6-DAEC-4A1B-9D07-F8E57BAF0EB8}"/>
              </a:ext>
            </a:extLst>
          </p:cNvPr>
          <p:cNvSpPr>
            <a:spLocks noGrp="1"/>
          </p:cNvSpPr>
          <p:nvPr>
            <p:ph idx="1"/>
          </p:nvPr>
        </p:nvSpPr>
        <p:spPr>
          <a:xfrm>
            <a:off x="838200" y="1825625"/>
            <a:ext cx="10515600" cy="2434403"/>
          </a:xfrm>
        </p:spPr>
        <p:txBody>
          <a:bodyPr anchor="ctr">
            <a:normAutofit/>
          </a:bodyPr>
          <a:lstStyle/>
          <a:p>
            <a:pPr marL="0" indent="0" algn="ctr">
              <a:lnSpc>
                <a:spcPct val="150000"/>
              </a:lnSpc>
              <a:buNone/>
            </a:pPr>
            <a:r>
              <a:rPr lang="en-IN"/>
              <a:t>Chronos[NSDI’16],	  </a:t>
            </a:r>
            <a:r>
              <a:rPr lang="en-IN" err="1"/>
              <a:t>SpotFi</a:t>
            </a:r>
            <a:r>
              <a:rPr lang="en-IN"/>
              <a:t>[Mobicom’15],   </a:t>
            </a:r>
            <a:r>
              <a:rPr lang="en-IN" err="1"/>
              <a:t>Witrack</a:t>
            </a:r>
            <a:r>
              <a:rPr lang="en-IN"/>
              <a:t> [NSDI’14],  </a:t>
            </a:r>
            <a:r>
              <a:rPr lang="en-IN" err="1"/>
              <a:t>WiSee</a:t>
            </a:r>
            <a:r>
              <a:rPr lang="en-IN"/>
              <a:t>[Mobicom’14],    </a:t>
            </a:r>
            <a:r>
              <a:rPr lang="en-IN" err="1"/>
              <a:t>ArrayTrack</a:t>
            </a:r>
            <a:r>
              <a:rPr lang="en-IN"/>
              <a:t>[NSDI’13],   . . .</a:t>
            </a:r>
          </a:p>
          <a:p>
            <a:pPr marL="0" indent="0" algn="ctr">
              <a:lnSpc>
                <a:spcPct val="150000"/>
              </a:lnSpc>
              <a:buNone/>
            </a:pPr>
            <a:r>
              <a:rPr lang="en-IN"/>
              <a:t>HIGH POWER</a:t>
            </a:r>
          </a:p>
        </p:txBody>
      </p:sp>
      <p:sp>
        <p:nvSpPr>
          <p:cNvPr id="4" name="Content Placeholder 2">
            <a:extLst>
              <a:ext uri="{FF2B5EF4-FFF2-40B4-BE49-F238E27FC236}">
                <a16:creationId xmlns:a16="http://schemas.microsoft.com/office/drawing/2014/main" id="{B6B3F086-677A-4E98-AE8B-6ABEE8A0AB5F}"/>
              </a:ext>
            </a:extLst>
          </p:cNvPr>
          <p:cNvSpPr txBox="1">
            <a:spLocks/>
          </p:cNvSpPr>
          <p:nvPr/>
        </p:nvSpPr>
        <p:spPr>
          <a:xfrm>
            <a:off x="1689370" y="5269960"/>
            <a:ext cx="8813260" cy="760759"/>
          </a:xfrm>
          <a:prstGeom prst="rect">
            <a:avLst/>
          </a:prstGeom>
          <a:solidFill>
            <a:srgbClr val="FF0000"/>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3200">
                <a:solidFill>
                  <a:schemeClr val="bg1"/>
                </a:solidFill>
              </a:rPr>
              <a:t>Using CSI based localization</a:t>
            </a:r>
          </a:p>
        </p:txBody>
      </p:sp>
    </p:spTree>
    <p:extLst>
      <p:ext uri="{BB962C8B-B14F-4D97-AF65-F5344CB8AC3E}">
        <p14:creationId xmlns:p14="http://schemas.microsoft.com/office/powerpoint/2010/main" val="312514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fade">
                                      <p:cBhvr>
                                        <p:cTn id="15" dur="500"/>
                                        <p:tgtEl>
                                          <p:spTgt spid="4">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C91962-8CEF-4639-8D85-2D450BA62839}"/>
              </a:ext>
            </a:extLst>
          </p:cNvPr>
          <p:cNvSpPr>
            <a:spLocks noGrp="1"/>
          </p:cNvSpPr>
          <p:nvPr>
            <p:ph type="title"/>
          </p:nvPr>
        </p:nvSpPr>
        <p:spPr/>
        <p:txBody>
          <a:bodyPr anchor="ctr">
            <a:normAutofit/>
          </a:bodyPr>
          <a:lstStyle/>
          <a:p>
            <a:pPr algn="ctr"/>
            <a:r>
              <a:rPr lang="en-US" sz="5200"/>
              <a:t>What does it take to bring CSI based localization to BLE tags and achieve sub-m accuracy?</a:t>
            </a:r>
            <a:endParaRPr lang="en-IN" sz="5200"/>
          </a:p>
        </p:txBody>
      </p:sp>
      <p:sp>
        <p:nvSpPr>
          <p:cNvPr id="2" name="Rectangle 1">
            <a:extLst>
              <a:ext uri="{FF2B5EF4-FFF2-40B4-BE49-F238E27FC236}">
                <a16:creationId xmlns:a16="http://schemas.microsoft.com/office/drawing/2014/main" id="{F4719687-FF3B-473E-9107-6B4194F5BB01}"/>
              </a:ext>
            </a:extLst>
          </p:cNvPr>
          <p:cNvSpPr/>
          <p:nvPr/>
        </p:nvSpPr>
        <p:spPr>
          <a:xfrm>
            <a:off x="1443038" y="4772025"/>
            <a:ext cx="9215437" cy="10715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200" err="1"/>
              <a:t>BLoc</a:t>
            </a:r>
            <a:endParaRPr lang="en-IN" sz="3200"/>
          </a:p>
        </p:txBody>
      </p:sp>
    </p:spTree>
    <p:extLst>
      <p:ext uri="{BB962C8B-B14F-4D97-AF65-F5344CB8AC3E}">
        <p14:creationId xmlns:p14="http://schemas.microsoft.com/office/powerpoint/2010/main" val="183251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54B8-3E60-4AE7-9131-2AE62B5F8BCC}"/>
              </a:ext>
            </a:extLst>
          </p:cNvPr>
          <p:cNvSpPr>
            <a:spLocks noGrp="1"/>
          </p:cNvSpPr>
          <p:nvPr>
            <p:ph type="title"/>
          </p:nvPr>
        </p:nvSpPr>
        <p:spPr/>
        <p:txBody>
          <a:bodyPr>
            <a:noAutofit/>
          </a:bodyPr>
          <a:lstStyle/>
          <a:p>
            <a:r>
              <a:rPr lang="en-IN" sz="5200" err="1">
                <a:latin typeface="+mn-lt"/>
              </a:rPr>
              <a:t>BLoc</a:t>
            </a:r>
            <a:r>
              <a:rPr lang="en-IN" sz="5200">
                <a:latin typeface="+mn-lt"/>
              </a:rPr>
              <a:t>: </a:t>
            </a:r>
            <a:r>
              <a:rPr lang="en-US" sz="5200">
                <a:latin typeface="+mn-lt"/>
              </a:rPr>
              <a:t>CSI-based Localization for BLE</a:t>
            </a:r>
            <a:endParaRPr lang="en-IN" sz="5200">
              <a:latin typeface="+mn-lt"/>
            </a:endParaRPr>
          </a:p>
        </p:txBody>
      </p:sp>
      <p:sp>
        <p:nvSpPr>
          <p:cNvPr id="6" name="Content Placeholder 5">
            <a:extLst>
              <a:ext uri="{FF2B5EF4-FFF2-40B4-BE49-F238E27FC236}">
                <a16:creationId xmlns:a16="http://schemas.microsoft.com/office/drawing/2014/main" id="{B8E7FB71-BF32-4062-BFB8-5D7728353F2E}"/>
              </a:ext>
            </a:extLst>
          </p:cNvPr>
          <p:cNvSpPr>
            <a:spLocks noGrp="1"/>
          </p:cNvSpPr>
          <p:nvPr>
            <p:ph idx="1"/>
          </p:nvPr>
        </p:nvSpPr>
        <p:spPr/>
        <p:txBody>
          <a:bodyPr>
            <a:normAutofit/>
          </a:bodyPr>
          <a:lstStyle/>
          <a:p>
            <a:pPr>
              <a:lnSpc>
                <a:spcPct val="150000"/>
              </a:lnSpc>
            </a:pPr>
            <a:r>
              <a:rPr lang="en-IN"/>
              <a:t>First CSI based localization system for BLE</a:t>
            </a:r>
          </a:p>
          <a:p>
            <a:pPr>
              <a:lnSpc>
                <a:spcPct val="150000"/>
              </a:lnSpc>
            </a:pPr>
            <a:r>
              <a:rPr lang="en-IN"/>
              <a:t>Getting accurate wideband CSI for BLE</a:t>
            </a:r>
          </a:p>
          <a:p>
            <a:pPr>
              <a:lnSpc>
                <a:spcPct val="150000"/>
              </a:lnSpc>
            </a:pPr>
            <a:r>
              <a:rPr lang="en-IN"/>
              <a:t>Resolving Multipath</a:t>
            </a:r>
          </a:p>
          <a:p>
            <a:pPr>
              <a:lnSpc>
                <a:spcPct val="150000"/>
              </a:lnSpc>
            </a:pPr>
            <a:r>
              <a:rPr lang="en-IN"/>
              <a:t>Achieves sub-meter accuracy in real world deployment</a:t>
            </a:r>
          </a:p>
        </p:txBody>
      </p:sp>
    </p:spTree>
    <p:extLst>
      <p:ext uri="{BB962C8B-B14F-4D97-AF65-F5344CB8AC3E}">
        <p14:creationId xmlns:p14="http://schemas.microsoft.com/office/powerpoint/2010/main" val="60122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FDD6-F11E-437F-A66B-F977F23387BF}"/>
              </a:ext>
            </a:extLst>
          </p:cNvPr>
          <p:cNvSpPr>
            <a:spLocks noGrp="1"/>
          </p:cNvSpPr>
          <p:nvPr>
            <p:ph type="title"/>
          </p:nvPr>
        </p:nvSpPr>
        <p:spPr>
          <a:xfrm>
            <a:off x="838200" y="365125"/>
            <a:ext cx="10515600" cy="1325563"/>
          </a:xfrm>
        </p:spPr>
        <p:txBody>
          <a:bodyPr/>
          <a:lstStyle/>
          <a:p>
            <a:r>
              <a:rPr lang="en-US" sz="5200">
                <a:latin typeface="Calibri"/>
                <a:cs typeface="Calibri"/>
              </a:rPr>
              <a:t>Measuring CSI</a:t>
            </a:r>
          </a:p>
        </p:txBody>
      </p:sp>
      <p:pic>
        <p:nvPicPr>
          <p:cNvPr id="8" name="Picture 9" descr="A screenshot of a cell phone&#10;&#10;Description generated with very high confidence">
            <a:extLst>
              <a:ext uri="{FF2B5EF4-FFF2-40B4-BE49-F238E27FC236}">
                <a16:creationId xmlns:a16="http://schemas.microsoft.com/office/drawing/2014/main" id="{5D0AC0FD-E63D-40CD-92A7-D7598F6452E2}"/>
              </a:ext>
            </a:extLst>
          </p:cNvPr>
          <p:cNvPicPr>
            <a:picLocks noGrp="1" noChangeAspect="1"/>
          </p:cNvPicPr>
          <p:nvPr>
            <p:ph idx="1"/>
          </p:nvPr>
        </p:nvPicPr>
        <p:blipFill>
          <a:blip r:embed="rId3"/>
          <a:stretch>
            <a:fillRect/>
          </a:stretch>
        </p:blipFill>
        <p:spPr>
          <a:xfrm>
            <a:off x="7130092" y="2170427"/>
            <a:ext cx="4229100" cy="3000375"/>
          </a:xfrm>
          <a:prstGeom prst="rect">
            <a:avLst/>
          </a:prstGeom>
        </p:spPr>
      </p:pic>
      <p:pic>
        <p:nvPicPr>
          <p:cNvPr id="14" name="Picture 14" descr="A close up of a device&#10;&#10;Description generated with high confidence">
            <a:extLst>
              <a:ext uri="{FF2B5EF4-FFF2-40B4-BE49-F238E27FC236}">
                <a16:creationId xmlns:a16="http://schemas.microsoft.com/office/drawing/2014/main" id="{F98D5BA0-44D6-4A8A-A57A-B2E033CAE456}"/>
              </a:ext>
            </a:extLst>
          </p:cNvPr>
          <p:cNvPicPr>
            <a:picLocks noChangeAspect="1"/>
          </p:cNvPicPr>
          <p:nvPr/>
        </p:nvPicPr>
        <p:blipFill>
          <a:blip r:embed="rId4"/>
          <a:stretch>
            <a:fillRect/>
          </a:stretch>
        </p:blipFill>
        <p:spPr>
          <a:xfrm>
            <a:off x="741872" y="1839279"/>
            <a:ext cx="6395049" cy="4200234"/>
          </a:xfrm>
          <a:prstGeom prst="rect">
            <a:avLst/>
          </a:prstGeom>
        </p:spPr>
      </p:pic>
    </p:spTree>
    <p:extLst>
      <p:ext uri="{BB962C8B-B14F-4D97-AF65-F5344CB8AC3E}">
        <p14:creationId xmlns:p14="http://schemas.microsoft.com/office/powerpoint/2010/main" val="207194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28</Slides>
  <Notes>28</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BLoc: CSI-based Accurate Localization for BLE Tags</vt:lpstr>
      <vt:lpstr>IoT Vision</vt:lpstr>
      <vt:lpstr>BLE</vt:lpstr>
      <vt:lpstr>Let’s Locate</vt:lpstr>
      <vt:lpstr>State of the art in BLE</vt:lpstr>
      <vt:lpstr>Wi-Fi achieves sub-meter level accuracies</vt:lpstr>
      <vt:lpstr>What does it take to bring CSI based localization to BLE tags and achieve sub-m accuracy?</vt:lpstr>
      <vt:lpstr>BLoc: CSI-based Localization for BLE</vt:lpstr>
      <vt:lpstr>Measuring CSI</vt:lpstr>
      <vt:lpstr>How do we get CSI for BLE?</vt:lpstr>
      <vt:lpstr>Transmitting long sequences of 1/0’s</vt:lpstr>
      <vt:lpstr>Bandwidth    Accuracy</vt:lpstr>
      <vt:lpstr>Observation: BLE hops frequency bands</vt:lpstr>
      <vt:lpstr>Band Stitching</vt:lpstr>
      <vt:lpstr>Problem: Phase is not consistent across frequency hops</vt:lpstr>
      <vt:lpstr>Consider</vt:lpstr>
      <vt:lpstr>PowerPoint Presentation</vt:lpstr>
      <vt:lpstr>Phase Offset corrected</vt:lpstr>
      <vt:lpstr>CSI to Location</vt:lpstr>
      <vt:lpstr>Multipath</vt:lpstr>
      <vt:lpstr>Observations</vt:lpstr>
      <vt:lpstr>Algorithm</vt:lpstr>
      <vt:lpstr>Experimental Evaluation</vt:lpstr>
      <vt:lpstr>Setup</vt:lpstr>
      <vt:lpstr>Localization Accuracy</vt:lpstr>
      <vt:lpstr>Dependence on Number of Sub-bands</vt:lpstr>
      <vt:lpstr>Related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 CSI-based Accurate Localization for BLE Tags</dc:title>
  <dc:creator>sairoshan a</dc:creator>
  <cp:revision>60</cp:revision>
  <dcterms:created xsi:type="dcterms:W3CDTF">2018-12-01T22:48:37Z</dcterms:created>
  <dcterms:modified xsi:type="dcterms:W3CDTF">2019-06-12T23:31:33Z</dcterms:modified>
</cp:coreProperties>
</file>