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5"/>
    <p:restoredTop sz="94645"/>
  </p:normalViewPr>
  <p:slideViewPr>
    <p:cSldViewPr snapToGrid="0" snapToObjects="1">
      <p:cViewPr varScale="1">
        <p:scale>
          <a:sx n="118" d="100"/>
          <a:sy n="118" d="100"/>
        </p:scale>
        <p:origin x="6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6D95-999C-FCDB-2892-ACF1464BF9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24CF63-9D77-A258-B94D-7C678B9416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41110-0C24-0C32-F903-01F5C507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64D-CDAB-FF49-8FD2-656D3B31B93F}" type="datetimeFigureOut">
              <a:rPr lang="en-KE" smtClean="0"/>
              <a:t>4/28/22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8D134-49CA-1D3F-2E70-8CF59888A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3434B-31AC-CE11-D55E-52BD7BB8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1B-F8A5-6444-ACE6-03636D4554E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65418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F7CF9-1642-CBAF-02C0-65D131CE3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32474-F893-2EE5-3B5C-AD251BF05D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E6754C-D4FD-4CCC-42D6-58CC8AD48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64D-CDAB-FF49-8FD2-656D3B31B93F}" type="datetimeFigureOut">
              <a:rPr lang="en-KE" smtClean="0"/>
              <a:t>4/28/22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12791-2AFD-150E-6166-1429F348A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7480E-3276-B337-3547-397AA5518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1B-F8A5-6444-ACE6-03636D4554E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37312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0B0914-B3CB-D1AF-22EB-045EC562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33C45F-BE11-4B94-44B5-5E1FA1619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12F5A-01A4-DECA-07BD-A1488804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64D-CDAB-FF49-8FD2-656D3B31B93F}" type="datetimeFigureOut">
              <a:rPr lang="en-KE" smtClean="0"/>
              <a:t>4/28/22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9C588-8AB6-9E9B-BADC-B2A2C762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FEF8B6-D108-9191-3666-03A6A7764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1B-F8A5-6444-ACE6-03636D4554E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63599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C069-AE2A-0C15-51F4-F3C5C278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61105-FD05-5AE1-B4C3-E09C24089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A9153-7931-ED68-B598-D7DB3366A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64D-CDAB-FF49-8FD2-656D3B31B93F}" type="datetimeFigureOut">
              <a:rPr lang="en-KE" smtClean="0"/>
              <a:t>4/28/22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CC19F-1BF5-D472-7C52-E23BE209E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21027-99BB-5AE5-74FD-B082FB7A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1B-F8A5-6444-ACE6-03636D4554E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55412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ACFB-24B5-D26D-BE52-63CAE5F5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FAC3D-D8E9-03F9-C603-FB6A05E83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0018E-AFE9-2884-E0E8-8FBC0ACE3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64D-CDAB-FF49-8FD2-656D3B31B93F}" type="datetimeFigureOut">
              <a:rPr lang="en-KE" smtClean="0"/>
              <a:t>4/28/22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3ED7C-097C-4E5F-BA0C-73F617ADC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D2920-586F-2A4A-8C43-C0D3769AB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1B-F8A5-6444-ACE6-03636D4554E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12905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AB1B-38E8-A125-601C-31405C2D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6CF82-6EA8-C7A6-3AD3-CFA346812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45B2B-1A20-94DF-BF5E-E81F0D297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6B702-B36E-226A-8374-54402A32B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64D-CDAB-FF49-8FD2-656D3B31B93F}" type="datetimeFigureOut">
              <a:rPr lang="en-KE" smtClean="0"/>
              <a:t>4/28/22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96CFC-477A-61E0-9EA7-552F2211F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F55247-8AD2-DB80-F8E9-5A9ADB9B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1B-F8A5-6444-ACE6-03636D4554E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32433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B7633-BB53-81E8-0AEB-61B79C547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FA326-9AD2-6B91-9B51-ECB5B83D51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C4739-F53E-CB25-C092-E811DEE056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3E18F0-5789-2AC5-D3B6-4ECE59D176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3486E-9A4A-1C19-8F70-149CFBAB7D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6EF35-BA5D-B6D3-88A8-5270115A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64D-CDAB-FF49-8FD2-656D3B31B93F}" type="datetimeFigureOut">
              <a:rPr lang="en-KE" smtClean="0"/>
              <a:t>4/28/22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73E08D-3AB4-8E92-4F5E-9F48CE0A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934D6-8DCB-334A-43E2-CBCD88572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1B-F8A5-6444-ACE6-03636D4554E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345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0DAEF-D314-0922-C4B4-CDF575C64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66ADCD-9D2B-F43A-58BB-F28029995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64D-CDAB-FF49-8FD2-656D3B31B93F}" type="datetimeFigureOut">
              <a:rPr lang="en-KE" smtClean="0"/>
              <a:t>4/28/22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1EFBA5-03F8-6518-7AA2-59A388280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166DC-E529-06B7-0DCB-112FA763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1B-F8A5-6444-ACE6-03636D4554E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4489605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83029-2FBD-0AC1-0CB5-BD9CE2625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64D-CDAB-FF49-8FD2-656D3B31B93F}" type="datetimeFigureOut">
              <a:rPr lang="en-KE" smtClean="0"/>
              <a:t>4/28/22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1AD01D-084C-8285-E847-AFF190DB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42B3EB-FA6D-634C-0A4F-C166B1108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1B-F8A5-6444-ACE6-03636D4554E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96495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6679-9695-A9F5-CE7C-FEB7D1AEC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E3FD3-8364-F1F8-3753-A357550E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E326AE-6897-2461-A7D4-7A44629FA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0DF7BE-3DBC-90D0-1969-2E01BF15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64D-CDAB-FF49-8FD2-656D3B31B93F}" type="datetimeFigureOut">
              <a:rPr lang="en-KE" smtClean="0"/>
              <a:t>4/28/22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E1AA9C-906C-C2A8-1977-E72ABC50A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B9B7F-BBA0-6B00-076D-96FDDF6B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1B-F8A5-6444-ACE6-03636D4554E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781688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D8130-0915-FE87-5DD4-BBC8B8FF8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3FF044-3986-85B3-8B65-415F7585A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7A135-51F1-39AB-7384-BA7E3CB29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8EF5D-DE1B-247A-6A36-5897976F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4164D-CDAB-FF49-8FD2-656D3B31B93F}" type="datetimeFigureOut">
              <a:rPr lang="en-KE" smtClean="0"/>
              <a:t>4/28/22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93BDD-6458-B0D2-A67C-6AB761B8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3001A-158B-8B58-1E4E-5E29351F4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4201B-F8A5-6444-ACE6-03636D4554E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78142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123CD-D326-1D29-75C0-52D63D6D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8DDFC-0EC9-1C4E-349A-261C40C34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5618C-BE85-F000-B1ED-C1C64AADE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4164D-CDAB-FF49-8FD2-656D3B31B93F}" type="datetimeFigureOut">
              <a:rPr lang="en-KE" smtClean="0"/>
              <a:t>4/28/22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D3D9E-EC77-4A4A-3836-541B81B88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4A7FF-032B-72FE-A686-C796DE58A8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4201B-F8A5-6444-ACE6-03636D4554EE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488052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train1@172.16.13.171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FD8CF-C47D-549D-0DDB-C872C49483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E" dirty="0"/>
              <a:t>Advanced Bioinformatics workflows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B08A50-99D3-58DF-25D4-B7400D3248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E" dirty="0"/>
          </a:p>
          <a:p>
            <a:r>
              <a:rPr lang="en-KE" dirty="0"/>
              <a:t>George Githinji &amp; Phil Ashton</a:t>
            </a:r>
          </a:p>
        </p:txBody>
      </p:sp>
      <p:pic>
        <p:nvPicPr>
          <p:cNvPr id="1026" name="Picture 2" descr="Africa CDC">
            <a:extLst>
              <a:ext uri="{FF2B5EF4-FFF2-40B4-BE49-F238E27FC236}">
                <a16:creationId xmlns:a16="http://schemas.microsoft.com/office/drawing/2014/main" id="{E46DE0E3-F8ED-62FD-C2E4-521828E51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80" y="5521023"/>
            <a:ext cx="41021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02ACF9-4446-E722-A0F0-9D8CD653B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820" y="227411"/>
            <a:ext cx="8190202" cy="76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128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169" y="989332"/>
            <a:ext cx="6481556" cy="5188793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dirty="0"/>
              <a:t>OSH policy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Commitment by management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Operations guided by risk assessment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Watch out for</a:t>
            </a:r>
          </a:p>
          <a:p>
            <a:pPr>
              <a:defRPr/>
            </a:pPr>
            <a:r>
              <a:rPr lang="en-US" dirty="0"/>
              <a:t>Slips and trips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      Stairs, wet floor, uneven floor, trailing cables </a:t>
            </a:r>
          </a:p>
          <a:p>
            <a:pPr>
              <a:defRPr/>
            </a:pPr>
            <a:r>
              <a:rPr lang="en-US" dirty="0"/>
              <a:t>Fire safety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Fire exits and the assembly point location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Fire evacuation procedure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Use the nearest safe exit when  the alarm 	sounds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Follow instructions from fire marshals</a:t>
            </a:r>
          </a:p>
          <a:p>
            <a:pPr>
              <a:defRPr/>
            </a:pPr>
            <a:r>
              <a:rPr lang="en-US" dirty="0"/>
              <a:t>Emergency arrangements;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dirty="0"/>
              <a:t>	First Aiders ;Staff clinic</a:t>
            </a:r>
          </a:p>
          <a:p>
            <a:pPr>
              <a:defRPr/>
            </a:pPr>
            <a:r>
              <a:rPr lang="en-US" dirty="0"/>
              <a:t>      Security: Access card, Loss of card etc.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171" name="Content Placeholder 5"/>
          <p:cNvSpPr>
            <a:spLocks noGrp="1"/>
          </p:cNvSpPr>
          <p:nvPr>
            <p:ph sz="quarter" idx="4"/>
          </p:nvPr>
        </p:nvSpPr>
        <p:spPr>
          <a:xfrm>
            <a:off x="5490794" y="1416652"/>
            <a:ext cx="3808654" cy="24558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altLang="en-US" dirty="0"/>
              <a:t>      </a:t>
            </a:r>
            <a:r>
              <a:rPr lang="en-US" altLang="en-US" sz="2000" b="1" dirty="0"/>
              <a:t>WHAT NEXT?</a:t>
            </a:r>
          </a:p>
          <a:p>
            <a:r>
              <a:rPr lang="en-US" altLang="en-US" dirty="0"/>
              <a:t>Report any concerns </a:t>
            </a:r>
          </a:p>
          <a:p>
            <a:r>
              <a:rPr lang="en-US" altLang="en-US" dirty="0"/>
              <a:t>Be aware of your surroundings</a:t>
            </a:r>
          </a:p>
          <a:p>
            <a:r>
              <a:rPr lang="en-US" altLang="en-US" dirty="0"/>
              <a:t>PPE for visit to the labs</a:t>
            </a:r>
          </a:p>
          <a:p>
            <a:r>
              <a:rPr lang="en-US" altLang="en-US" dirty="0"/>
              <a:t>Raise suggestions for improvements 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7175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609" y="258662"/>
            <a:ext cx="5574369" cy="369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6" name="Picture 4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1100" y="228828"/>
            <a:ext cx="1583339" cy="126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7" name="Title 1"/>
          <p:cNvSpPr txBox="1">
            <a:spLocks/>
          </p:cNvSpPr>
          <p:nvPr/>
        </p:nvSpPr>
        <p:spPr bwMode="auto">
          <a:xfrm>
            <a:off x="4445006" y="837035"/>
            <a:ext cx="4135438" cy="544512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200150" indent="-2857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543050" indent="-1714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00250" indent="-17145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457450" indent="-17145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14650" indent="-17145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371850" indent="-17145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29050" indent="-171450" defTabSz="457200" eaLnBrk="0" fontAlgn="base" hangingPunct="0">
              <a:spcBef>
                <a:spcPct val="200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rbel" panose="020B0503020204020204" pitchFamily="34" charset="0"/>
              </a:rPr>
              <a:t>SAFETY First…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rbel" panose="020B0503020204020204" pitchFamily="34" charset="0"/>
              </a:rPr>
              <a:t>always</a:t>
            </a:r>
          </a:p>
        </p:txBody>
      </p:sp>
      <p:pic>
        <p:nvPicPr>
          <p:cNvPr id="7178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371" y="3457998"/>
            <a:ext cx="2305261" cy="2720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9" name="Picture 1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800" y="1741487"/>
            <a:ext cx="2836522" cy="307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80" name="Picture 1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025" y="5067071"/>
            <a:ext cx="1980228" cy="179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95648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3B1E7-DDCA-B937-7F21-F9BC6B34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E" dirty="0"/>
              <a:t>Course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DC9AB4-0530-2291-AFBC-8EBA88B4C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KE" dirty="0"/>
              <a:t>Day 1: </a:t>
            </a:r>
          </a:p>
          <a:p>
            <a:endParaRPr lang="en-KE" dirty="0"/>
          </a:p>
          <a:p>
            <a:r>
              <a:rPr lang="en-KE" dirty="0"/>
              <a:t>Day 2:</a:t>
            </a:r>
          </a:p>
          <a:p>
            <a:endParaRPr lang="en-KE" dirty="0"/>
          </a:p>
          <a:p>
            <a:r>
              <a:rPr lang="en-GB" dirty="0"/>
              <a:t>D</a:t>
            </a:r>
            <a:r>
              <a:rPr lang="en-KE" dirty="0"/>
              <a:t>ay 3:</a:t>
            </a:r>
          </a:p>
          <a:p>
            <a:endParaRPr lang="en-KE" dirty="0"/>
          </a:p>
          <a:p>
            <a:r>
              <a:rPr lang="en-KE" dirty="0"/>
              <a:t>Day 4:</a:t>
            </a:r>
          </a:p>
          <a:p>
            <a:endParaRPr lang="en-KE" dirty="0"/>
          </a:p>
          <a:p>
            <a:r>
              <a:rPr lang="en-KE" dirty="0"/>
              <a:t>Day 5:</a:t>
            </a:r>
          </a:p>
        </p:txBody>
      </p:sp>
    </p:spTree>
    <p:extLst>
      <p:ext uri="{BB962C8B-B14F-4D97-AF65-F5344CB8AC3E}">
        <p14:creationId xmlns:p14="http://schemas.microsoft.com/office/powerpoint/2010/main" val="4272158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D5AA-2D62-4FD4-B789-B810E26DA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E" dirty="0"/>
              <a:t>Training enviroment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E77317-B935-4B02-0674-A0DB1C198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E" dirty="0"/>
              <a:t>Centos 7 ; - latest patch </a:t>
            </a:r>
          </a:p>
          <a:p>
            <a:endParaRPr lang="en-KE" dirty="0"/>
          </a:p>
          <a:p>
            <a:r>
              <a:rPr lang="en-KE" dirty="0"/>
              <a:t>Server IP</a:t>
            </a:r>
            <a:r>
              <a:rPr lang="en-KE"/>
              <a:t>:  </a:t>
            </a:r>
            <a:r>
              <a:rPr lang="en-GB" sz="4000" b="1" dirty="0" err="1"/>
              <a:t>ip</a:t>
            </a:r>
            <a:r>
              <a:rPr lang="en-GB" sz="4000" b="1" dirty="0"/>
              <a:t>	</a:t>
            </a:r>
            <a:endParaRPr lang="en-KE" sz="4000" b="1" dirty="0"/>
          </a:p>
          <a:p>
            <a:endParaRPr lang="en-KE" sz="4000" b="1" dirty="0"/>
          </a:p>
          <a:p>
            <a:r>
              <a:rPr lang="en-GB" sz="4000" b="1" dirty="0"/>
              <a:t>s</a:t>
            </a:r>
            <a:r>
              <a:rPr lang="en-KE" sz="4000" b="1"/>
              <a:t>sh </a:t>
            </a:r>
            <a:r>
              <a:rPr lang="en-GB" sz="4000" b="1" dirty="0"/>
              <a:t>user</a:t>
            </a:r>
            <a:r>
              <a:rPr lang="en-KE" sz="4000" b="1">
                <a:hlinkClick r:id="rId2"/>
              </a:rPr>
              <a:t>@</a:t>
            </a:r>
            <a:r>
              <a:rPr lang="en-GB" sz="4000" b="1" dirty="0" err="1"/>
              <a:t>ip</a:t>
            </a:r>
            <a:endParaRPr lang="en-KE" sz="4000" b="1" dirty="0"/>
          </a:p>
          <a:p>
            <a:r>
              <a:rPr lang="en-KE" sz="4000" b="1" dirty="0"/>
              <a:t>Password</a:t>
            </a:r>
            <a:r>
              <a:rPr lang="en-KE" sz="4000" b="1"/>
              <a:t>:  </a:t>
            </a:r>
            <a:r>
              <a:rPr lang="en-GB" sz="4000" b="1" dirty="0" err="1"/>
              <a:t>your_password</a:t>
            </a:r>
            <a:endParaRPr lang="en-KE" sz="4000" b="1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418899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ACC4-3161-CA86-A2E4-F546D6D9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E" dirty="0"/>
              <a:t>Login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C24D2-DE04-7B73-91E8-DC0217A0F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</a:t>
            </a:r>
            <a:r>
              <a:rPr lang="en-KE" dirty="0"/>
              <a:t>ocal accounts are only available via ssh </a:t>
            </a:r>
          </a:p>
          <a:p>
            <a:endParaRPr lang="en-KE" dirty="0"/>
          </a:p>
          <a:p>
            <a:r>
              <a:rPr lang="en-GB" dirty="0"/>
              <a:t>U</a:t>
            </a:r>
            <a:r>
              <a:rPr lang="en-KE" dirty="0"/>
              <a:t>sers are train1, train2</a:t>
            </a:r>
          </a:p>
          <a:p>
            <a:endParaRPr lang="en-KE" dirty="0"/>
          </a:p>
          <a:p>
            <a:r>
              <a:rPr lang="en-GB" dirty="0"/>
              <a:t>Y</a:t>
            </a:r>
            <a:r>
              <a:rPr lang="en-KE" dirty="0"/>
              <a:t>ou will be provided with an initial password </a:t>
            </a:r>
          </a:p>
          <a:p>
            <a:endParaRPr lang="en-KE" dirty="0"/>
          </a:p>
          <a:p>
            <a:r>
              <a:rPr lang="en-GB" dirty="0"/>
              <a:t>C</a:t>
            </a:r>
            <a:r>
              <a:rPr lang="en-KE" dirty="0"/>
              <a:t>hange password on initial login</a:t>
            </a:r>
          </a:p>
        </p:txBody>
      </p:sp>
    </p:spTree>
    <p:extLst>
      <p:ext uri="{BB962C8B-B14F-4D97-AF65-F5344CB8AC3E}">
        <p14:creationId xmlns:p14="http://schemas.microsoft.com/office/powerpoint/2010/main" val="1043436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6E731-E08E-1981-A690-0C2474105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</a:t>
            </a:r>
            <a:r>
              <a:rPr lang="en-KE" dirty="0"/>
              <a:t>ser evironment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F3202-DC81-F8F1-67AE-8AA66FB436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E" dirty="0"/>
              <a:t>/home </a:t>
            </a:r>
          </a:p>
          <a:p>
            <a:endParaRPr lang="en-KE" dirty="0"/>
          </a:p>
          <a:p>
            <a:r>
              <a:rPr lang="en-GB" dirty="0"/>
              <a:t>K</a:t>
            </a:r>
            <a:r>
              <a:rPr lang="en-KE" dirty="0"/>
              <a:t>eep all your files in /home</a:t>
            </a:r>
          </a:p>
          <a:p>
            <a:endParaRPr lang="en-KE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43738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F18A-7C51-ACD8-BC2D-04574F9DF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KE" dirty="0"/>
              <a:t>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2FB28-8C06-92A9-8E4F-F61829026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E" dirty="0"/>
              <a:t>Conda </a:t>
            </a:r>
          </a:p>
          <a:p>
            <a:r>
              <a:rPr lang="en-KE" dirty="0"/>
              <a:t>Snakemake </a:t>
            </a:r>
          </a:p>
          <a:p>
            <a:r>
              <a:rPr lang="en-KE" dirty="0"/>
              <a:t>Nextflow</a:t>
            </a:r>
          </a:p>
          <a:p>
            <a:r>
              <a:rPr lang="en-GB" dirty="0"/>
              <a:t>D</a:t>
            </a:r>
            <a:r>
              <a:rPr lang="en-KE" dirty="0"/>
              <a:t>ocker </a:t>
            </a:r>
          </a:p>
          <a:p>
            <a:r>
              <a:rPr lang="en-GB" dirty="0"/>
              <a:t>S</a:t>
            </a:r>
            <a:r>
              <a:rPr lang="en-KE" dirty="0"/>
              <a:t>ingularity </a:t>
            </a:r>
          </a:p>
        </p:txBody>
      </p:sp>
    </p:spTree>
    <p:extLst>
      <p:ext uri="{BB962C8B-B14F-4D97-AF65-F5344CB8AC3E}">
        <p14:creationId xmlns:p14="http://schemas.microsoft.com/office/powerpoint/2010/main" val="1499830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6155</TotalTime>
  <Words>206</Words>
  <Application>Microsoft Macintosh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Office Theme</vt:lpstr>
      <vt:lpstr>Advanced Bioinformatics workflows</vt:lpstr>
      <vt:lpstr>PowerPoint Presentation</vt:lpstr>
      <vt:lpstr>Course Overview </vt:lpstr>
      <vt:lpstr>Training enviroment </vt:lpstr>
      <vt:lpstr>Login </vt:lpstr>
      <vt:lpstr>User evironment </vt:lpstr>
      <vt:lpstr>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Bioinformatics workflows</dc:title>
  <dc:creator>George Githinji</dc:creator>
  <cp:lastModifiedBy>Perceval Maturure</cp:lastModifiedBy>
  <cp:revision>11</cp:revision>
  <dcterms:created xsi:type="dcterms:W3CDTF">2022-04-20T13:02:13Z</dcterms:created>
  <dcterms:modified xsi:type="dcterms:W3CDTF">2022-04-28T15:32:02Z</dcterms:modified>
</cp:coreProperties>
</file>