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7" r:id="rId2"/>
    <p:sldId id="319" r:id="rId3"/>
    <p:sldId id="318" r:id="rId4"/>
    <p:sldId id="320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041F-5B6C-63E2-7391-BAAC26595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621DD-F025-CCCE-EF22-E7CF4012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7FE5-A1AC-EDA0-27A0-6698B971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6013-4CA5-C253-5A60-957D7123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53AA-1EA0-F3DF-1546-C6DA5DE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69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93E1-DA4B-5068-3050-3412383B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34104-4B0C-6ECB-A552-F07F309A1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C522-34CE-508A-F117-463A75A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3F52-A60F-10A5-3D39-44B32D2B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2A52-0330-11C7-AF8D-D4CF2DB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37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866E9-734B-C9A0-BD4B-D31F50779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57FA-729A-0DB9-331B-E71D2886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36FF-E00B-7BFC-DA8B-23FB0DC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901E-EDD4-51B5-3026-28470E0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5328-88B4-F533-653B-42193D12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94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BF1A-5092-45A2-8379-CAECE349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5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3B1B-E5DD-4ABB-83DA-9B1F777A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954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1BEB-291B-4320-9506-52B87CAC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A0956-85A7-4E12-8284-DD094CC27E23}" type="datetime8">
              <a:rPr kumimoji="0" lang="en-K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25/04/2022 13:14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FF56-728D-43AB-AF22-9CDE28B1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9B28-BA8F-4FBD-8C9F-707AC23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0998CD-D1F3-4130-BDB1-70686AC2761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2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D43C-C944-9FC9-9E35-EE8A7E37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E532-090E-0053-4DEF-463C235E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704A-1726-70D6-CC00-03402C0D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B768-BC07-68C7-9819-CB145B8F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921A-3BA0-089E-BDDC-E620815B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842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4A3-6700-3D6A-0ADA-AF884CEC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03FC-0833-B5D3-7D7B-601CBBA2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552-9D52-6CF4-F93D-96CAF8AF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DDE5-07C2-5274-947B-B4E7003F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91E3-A2CA-3066-3947-C869298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31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B84-4BA4-03E8-1AD9-6D43431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F474-F2F2-0348-6FFD-A066647AE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BAE1-20DD-F716-4476-CC486261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EC22-724D-AB05-111E-6259A9C0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F13DB-F8A3-AFB5-A401-6B7DB78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D493-8369-A425-3B08-6E03E666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942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0466-0E2C-3F0D-5986-35BCA02C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F22A-D1C4-0FBE-8F97-84732711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E4BEE-7EE2-D1C8-A9AA-007D1C1E1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A07C3-794F-AF19-FB60-3E0EA8277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53BB-1DD3-28C8-CF09-0420FDE0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EA7AB-5F72-8C11-5D84-954CCBA5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C45D7-88AB-ACF9-6E04-55572F7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A91FC-2279-E3AF-AC51-F5C8027C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39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BC3-5241-46C4-6205-27D49702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A1AF7-BE82-E1C0-7883-B8339214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BBA54-2A51-E96D-8C26-3134D59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B330B-69C3-D41D-43BB-ACFB7474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1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8A920-116F-5DBC-28C1-28D91D30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DE295-9A93-AEC8-E5D0-35BE2C97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5E98-0A43-BCE1-8DFA-3DAEAFA5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3873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5C-C1BF-23FA-1F16-0F7A33B6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050A-853C-BFB4-2763-ADF13837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755F-5C8D-94D4-C79E-84807177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8791-0798-A1B1-4F62-AF10C993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0939-2A6E-AAD8-87D6-F04B7075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43FC3-25DE-A6D7-A16A-64C12211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35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2232-8E7C-DAE3-5EA7-54AC7F8D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6B754-8D61-CEE4-EAE3-099668CE4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16BD3-0EBF-7CF0-DF7B-A34A454C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D2621-AA1C-3EB2-C8AA-DDFD9FA5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BA52-1040-1C8E-8728-30063BB8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EFE7-6C0A-8B1A-9EC2-3E6A483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93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DFAB1-53B7-0E73-F49C-FDD5FB1D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A665-BB1E-6B0B-3B5F-B848D60D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9C0E-D98B-8733-2E1F-329208AE1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6A28-0497-9E45-8227-84745CAB695C}" type="datetimeFigureOut">
              <a:rPr lang="en-KE" smtClean="0"/>
              <a:t>25/04/2022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D333-B396-D924-C5BB-14F1DB6E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112-8532-1D49-2632-19E7AAFF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711D-8A66-5A45-9750-582F83DCB0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741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eginner-Friendly Introduction to Containers, VMs and Docker">
            <a:extLst>
              <a:ext uri="{FF2B5EF4-FFF2-40B4-BE49-F238E27FC236}">
                <a16:creationId xmlns:a16="http://schemas.microsoft.com/office/drawing/2014/main" id="{B2EB3D6E-D90C-1E83-25DC-DBA98297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44" y="1352292"/>
            <a:ext cx="6113849" cy="34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5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D05E-29AB-9B45-E3B4-5C1257C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2015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5CA5-76B2-F4D8-9D4E-995B8C62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4241" cy="506546"/>
          </a:xfrm>
        </p:spPr>
        <p:txBody>
          <a:bodyPr>
            <a:normAutofit fontScale="90000"/>
          </a:bodyPr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B554-EB7E-9018-267E-13EEF8DB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672"/>
            <a:ext cx="10878084" cy="53052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Conda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An open source package management system and environment management system that runs on Windows, macOS and Linux. </a:t>
            </a:r>
          </a:p>
          <a:p>
            <a:pPr marL="0" indent="0">
              <a:buNone/>
            </a:pPr>
            <a:r>
              <a:rPr lang="en-GB" dirty="0" err="1"/>
              <a:t>Conda</a:t>
            </a:r>
            <a:r>
              <a:rPr lang="en-GB" dirty="0"/>
              <a:t> quickly installs, runs and updates packages and their dependencies. It was created for Python programs, but it can package and distribute software for any language.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Docker</a:t>
            </a:r>
          </a:p>
          <a:p>
            <a:pPr marL="0" indent="0">
              <a:buNone/>
            </a:pPr>
            <a:r>
              <a:rPr lang="en-GB" dirty="0"/>
              <a:t>provides container software that is ideal for developers and teams looking to get started and experimenting with container-based applications. It provides an integrated container-native development experience; and access to the largest library of community and certified Linux and Windows Server content from Docker Hub.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Singularity</a:t>
            </a:r>
          </a:p>
          <a:p>
            <a:pPr marL="0" indent="0">
              <a:buNone/>
            </a:pPr>
            <a:r>
              <a:rPr lang="en-GB" dirty="0"/>
              <a:t>Enables users to have full control of their environment. Singularity containers can be used to package entire scientific workflows, software and libraries, and even data. </a:t>
            </a:r>
          </a:p>
          <a:p>
            <a:pPr marL="0" indent="0">
              <a:buNone/>
            </a:pPr>
            <a:r>
              <a:rPr lang="en-GB" dirty="0"/>
              <a:t>This means that you don’t have to ask your cluster admin to install anything for you </a:t>
            </a:r>
          </a:p>
          <a:p>
            <a:pPr marL="0" indent="0">
              <a:buNone/>
            </a:pPr>
            <a:r>
              <a:rPr lang="en-GB" dirty="0"/>
              <a:t> - you can put it in a Singularity container and run.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3710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113-B4D8-02FC-2C50-4B926994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KE" dirty="0"/>
              <a:t>ingularity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2EDE-6C1A-5D33-F256-F1D2780B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A container platform</a:t>
            </a:r>
          </a:p>
          <a:p>
            <a:r>
              <a:rPr lang="en-GB" dirty="0"/>
              <a:t>C</a:t>
            </a:r>
            <a:r>
              <a:rPr lang="en-KE" dirty="0"/>
              <a:t>reated to run complex applications on HPC clusters </a:t>
            </a:r>
          </a:p>
          <a:p>
            <a:pPr lvl="1"/>
            <a:r>
              <a:rPr lang="en-GB" dirty="0"/>
              <a:t>S</a:t>
            </a:r>
            <a:r>
              <a:rPr lang="en-KE" dirty="0"/>
              <a:t>imple</a:t>
            </a:r>
          </a:p>
          <a:p>
            <a:pPr lvl="1"/>
            <a:r>
              <a:rPr lang="en-GB" dirty="0"/>
              <a:t>P</a:t>
            </a:r>
            <a:r>
              <a:rPr lang="en-KE" dirty="0"/>
              <a:t>ortable </a:t>
            </a:r>
          </a:p>
          <a:p>
            <a:pPr lvl="1"/>
            <a:r>
              <a:rPr lang="en-GB" dirty="0"/>
              <a:t>R</a:t>
            </a:r>
            <a:r>
              <a:rPr lang="en-KE" dirty="0"/>
              <a:t>eproducible </a:t>
            </a:r>
          </a:p>
          <a:p>
            <a:pPr lvl="1"/>
            <a:endParaRPr lang="en-KE" dirty="0"/>
          </a:p>
          <a:p>
            <a:r>
              <a:rPr lang="en-GB" dirty="0"/>
              <a:t>S</a:t>
            </a:r>
            <a:r>
              <a:rPr lang="en-KE" dirty="0"/>
              <a:t>ingle verifiable file</a:t>
            </a:r>
          </a:p>
        </p:txBody>
      </p:sp>
    </p:spTree>
    <p:extLst>
      <p:ext uri="{BB962C8B-B14F-4D97-AF65-F5344CB8AC3E}">
        <p14:creationId xmlns:p14="http://schemas.microsoft.com/office/powerpoint/2010/main" val="23306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Evergreen container ship, stuck and blocking the Suez Canal.">
            <a:extLst>
              <a:ext uri="{FF2B5EF4-FFF2-40B4-BE49-F238E27FC236}">
                <a16:creationId xmlns:a16="http://schemas.microsoft.com/office/drawing/2014/main" id="{39BBF978-22BA-2F08-765C-5CFFBCA5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14" y="1061569"/>
            <a:ext cx="7108867" cy="47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4164-086E-AF2F-D4B1-0CC3234C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7CFD-D9A5-3CC4-5FD2-18EA9033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Containers provide a mechanism of “virtual” isolation </a:t>
            </a:r>
          </a:p>
          <a:p>
            <a:pPr lvl="1"/>
            <a:r>
              <a:rPr lang="en-KE" dirty="0"/>
              <a:t>SandBox </a:t>
            </a:r>
          </a:p>
          <a:p>
            <a:pPr lvl="1"/>
            <a:r>
              <a:rPr lang="en-KE" dirty="0"/>
              <a:t>enviroments </a:t>
            </a:r>
          </a:p>
          <a:p>
            <a:pPr lvl="2"/>
            <a:r>
              <a:rPr lang="en-GB" dirty="0"/>
              <a:t>A</a:t>
            </a:r>
            <a:r>
              <a:rPr lang="en-KE" dirty="0"/>
              <a:t>pplications and dependencies </a:t>
            </a:r>
          </a:p>
        </p:txBody>
      </p:sp>
    </p:spTree>
    <p:extLst>
      <p:ext uri="{BB962C8B-B14F-4D97-AF65-F5344CB8AC3E}">
        <p14:creationId xmlns:p14="http://schemas.microsoft.com/office/powerpoint/2010/main" val="4432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EF0-8C97-CE08-6053-D39FF238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KE" dirty="0"/>
              <a:t>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70E-734B-F25E-D881-74E85D8E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KE" dirty="0"/>
              <a:t>ortable </a:t>
            </a:r>
          </a:p>
          <a:p>
            <a:endParaRPr lang="en-KE" dirty="0"/>
          </a:p>
          <a:p>
            <a:r>
              <a:rPr lang="en-GB" dirty="0"/>
              <a:t>C</a:t>
            </a:r>
            <a:r>
              <a:rPr lang="en-KE" dirty="0"/>
              <a:t>onsitent </a:t>
            </a:r>
          </a:p>
          <a:p>
            <a:endParaRPr lang="en-KE" dirty="0"/>
          </a:p>
          <a:p>
            <a:r>
              <a:rPr lang="en-GB" dirty="0"/>
              <a:t>Q</a:t>
            </a:r>
            <a:r>
              <a:rPr lang="en-KE" dirty="0"/>
              <a:t>uick to deploy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81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B359-6C60-0BCB-F8FD-732DEA2C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KE" dirty="0"/>
              <a:t>ait, what about virtual machines?</a:t>
            </a:r>
          </a:p>
        </p:txBody>
      </p:sp>
      <p:pic>
        <p:nvPicPr>
          <p:cNvPr id="3078" name="Picture 6" descr="VM diagram.">
            <a:extLst>
              <a:ext uri="{FF2B5EF4-FFF2-40B4-BE49-F238E27FC236}">
                <a16:creationId xmlns:a16="http://schemas.microsoft.com/office/drawing/2014/main" id="{78BF0413-3398-5FCC-65B6-E82A45FF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8" y="2201636"/>
            <a:ext cx="6108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9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F91DF9-47E2-2A6D-295E-071900056F0E}"/>
              </a:ext>
            </a:extLst>
          </p:cNvPr>
          <p:cNvSpPr/>
          <p:nvPr/>
        </p:nvSpPr>
        <p:spPr>
          <a:xfrm>
            <a:off x="1777525" y="5383850"/>
            <a:ext cx="5614587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Server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8428A5-2B32-1530-5CD0-0A95A417F81E}"/>
              </a:ext>
            </a:extLst>
          </p:cNvPr>
          <p:cNvSpPr/>
          <p:nvPr/>
        </p:nvSpPr>
        <p:spPr>
          <a:xfrm>
            <a:off x="1777525" y="4845464"/>
            <a:ext cx="5614587" cy="5383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Operating System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9F4A25-1B28-8B58-F04A-591E93A2844C}"/>
              </a:ext>
            </a:extLst>
          </p:cNvPr>
          <p:cNvSpPr/>
          <p:nvPr/>
        </p:nvSpPr>
        <p:spPr>
          <a:xfrm>
            <a:off x="1735507" y="4305652"/>
            <a:ext cx="5614587" cy="5383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Docker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B105EB-E84A-F507-76EF-E0C944CD55E3}"/>
              </a:ext>
            </a:extLst>
          </p:cNvPr>
          <p:cNvSpPr/>
          <p:nvPr/>
        </p:nvSpPr>
        <p:spPr>
          <a:xfrm>
            <a:off x="1777525" y="2666283"/>
            <a:ext cx="1531122" cy="16379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App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44966C-2F20-7CF9-6258-C8FF1DBF1380}"/>
              </a:ext>
            </a:extLst>
          </p:cNvPr>
          <p:cNvSpPr/>
          <p:nvPr/>
        </p:nvSpPr>
        <p:spPr>
          <a:xfrm>
            <a:off x="3787435" y="2666997"/>
            <a:ext cx="1531122" cy="1637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App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1D3079-8675-2703-1324-1911D29A1983}"/>
              </a:ext>
            </a:extLst>
          </p:cNvPr>
          <p:cNvSpPr/>
          <p:nvPr/>
        </p:nvSpPr>
        <p:spPr>
          <a:xfrm>
            <a:off x="1838057" y="3752840"/>
            <a:ext cx="1410057" cy="4596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Centos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6C0A04-14F0-BA7D-C3B2-780DC3D957AB}"/>
              </a:ext>
            </a:extLst>
          </p:cNvPr>
          <p:cNvSpPr/>
          <p:nvPr/>
        </p:nvSpPr>
        <p:spPr>
          <a:xfrm>
            <a:off x="3813071" y="3758005"/>
            <a:ext cx="1410057" cy="45969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Debian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D8868E7-755F-68ED-B900-201C980E19E3}"/>
              </a:ext>
            </a:extLst>
          </p:cNvPr>
          <p:cNvSpPr/>
          <p:nvPr/>
        </p:nvSpPr>
        <p:spPr>
          <a:xfrm>
            <a:off x="7725397" y="1974079"/>
            <a:ext cx="612000" cy="2204814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2560D-0BA7-9023-CA98-B9110FB46E89}"/>
              </a:ext>
            </a:extLst>
          </p:cNvPr>
          <p:cNvSpPr txBox="1"/>
          <p:nvPr/>
        </p:nvSpPr>
        <p:spPr>
          <a:xfrm>
            <a:off x="8528703" y="2709017"/>
            <a:ext cx="13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Container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82885-991B-7FAC-1AB8-9842119ABA59}"/>
              </a:ext>
            </a:extLst>
          </p:cNvPr>
          <p:cNvSpPr txBox="1"/>
          <p:nvPr/>
        </p:nvSpPr>
        <p:spPr>
          <a:xfrm>
            <a:off x="8836351" y="5306938"/>
            <a:ext cx="24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Shares the host kernel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EDD276-5DFD-2ACE-3A91-FBA6AF546869}"/>
              </a:ext>
            </a:extLst>
          </p:cNvPr>
          <p:cNvSpPr/>
          <p:nvPr/>
        </p:nvSpPr>
        <p:spPr>
          <a:xfrm>
            <a:off x="5756416" y="2657031"/>
            <a:ext cx="1531122" cy="1637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App 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69D7CB-4763-D462-BE67-2FC3EC7E4CAE}"/>
              </a:ext>
            </a:extLst>
          </p:cNvPr>
          <p:cNvSpPr/>
          <p:nvPr/>
        </p:nvSpPr>
        <p:spPr>
          <a:xfrm>
            <a:off x="5822982" y="3665600"/>
            <a:ext cx="1410057" cy="45969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dirty="0"/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41373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BDE6-DFDB-2A53-7E67-5A7D5405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Docker containerisation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6AD0-81B9-1F94-8685-88BC511A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E" dirty="0"/>
              <a:t>A free and open source tool for containerised applications:</a:t>
            </a:r>
          </a:p>
          <a:p>
            <a:pPr lvl="1"/>
            <a:r>
              <a:rPr lang="en-KE" dirty="0"/>
              <a:t>Buiding</a:t>
            </a:r>
          </a:p>
          <a:p>
            <a:pPr lvl="1"/>
            <a:endParaRPr lang="en-KE" dirty="0"/>
          </a:p>
          <a:p>
            <a:pPr lvl="1"/>
            <a:r>
              <a:rPr lang="en-GB" dirty="0"/>
              <a:t>D</a:t>
            </a:r>
            <a:r>
              <a:rPr lang="en-KE" dirty="0"/>
              <a:t>eploying</a:t>
            </a:r>
          </a:p>
          <a:p>
            <a:pPr lvl="1"/>
            <a:endParaRPr lang="en-KE" dirty="0"/>
          </a:p>
          <a:p>
            <a:pPr lvl="1"/>
            <a:r>
              <a:rPr lang="en-GB" dirty="0"/>
              <a:t>M</a:t>
            </a:r>
            <a:r>
              <a:rPr lang="en-KE" dirty="0"/>
              <a:t>anaging </a:t>
            </a:r>
          </a:p>
          <a:p>
            <a:pPr lvl="1"/>
            <a:endParaRPr lang="en-KE" dirty="0"/>
          </a:p>
          <a:p>
            <a:pPr lvl="1"/>
            <a:r>
              <a:rPr lang="en-KE" dirty="0"/>
              <a:t>*Docker Inc – A company </a:t>
            </a:r>
          </a:p>
        </p:txBody>
      </p:sp>
    </p:spTree>
    <p:extLst>
      <p:ext uri="{BB962C8B-B14F-4D97-AF65-F5344CB8AC3E}">
        <p14:creationId xmlns:p14="http://schemas.microsoft.com/office/powerpoint/2010/main" val="319506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43B1-160F-8A33-4654-1D0B2CAE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Terminologies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ADAE-AE61-4ABE-13D8-D2838E7DF0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KE" dirty="0"/>
              <a:t>Images</a:t>
            </a:r>
          </a:p>
          <a:p>
            <a:pPr lvl="1"/>
            <a:r>
              <a:rPr lang="en-KE" dirty="0"/>
              <a:t>Base and child images §§§§§§§§§§§</a:t>
            </a:r>
          </a:p>
          <a:p>
            <a:r>
              <a:rPr lang="en-KE" dirty="0"/>
              <a:t>Hub</a:t>
            </a:r>
          </a:p>
          <a:p>
            <a:r>
              <a:rPr lang="en-KE" dirty="0"/>
              <a:t>Docker Daemon</a:t>
            </a:r>
          </a:p>
          <a:p>
            <a:r>
              <a:rPr lang="en-KE" dirty="0"/>
              <a:t>Docker Client</a:t>
            </a:r>
          </a:p>
          <a:p>
            <a:endParaRPr lang="en-KE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7593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E9DA2-9FBA-F31A-81B6-F6698032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20" y="1817758"/>
            <a:ext cx="8959160" cy="46751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A56A7F-207C-B3A8-F55E-ED88205D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Docker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22166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277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are containers?</vt:lpstr>
      <vt:lpstr>Advantages </vt:lpstr>
      <vt:lpstr>Wait, what about virtual machines?</vt:lpstr>
      <vt:lpstr>PowerPoint Presentation</vt:lpstr>
      <vt:lpstr>Docker containerisation platform</vt:lpstr>
      <vt:lpstr>Terminologies </vt:lpstr>
      <vt:lpstr>Docker Architecture </vt:lpstr>
      <vt:lpstr>Practical </vt:lpstr>
      <vt:lpstr>PowerPoint Presentation</vt:lpstr>
      <vt:lpstr>Singularity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Githinji</dc:creator>
  <cp:lastModifiedBy>George Githinji</cp:lastModifiedBy>
  <cp:revision>10</cp:revision>
  <dcterms:created xsi:type="dcterms:W3CDTF">2022-04-24T17:28:37Z</dcterms:created>
  <dcterms:modified xsi:type="dcterms:W3CDTF">2022-04-26T11:45:34Z</dcterms:modified>
</cp:coreProperties>
</file>