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C2B21-7BD5-4894-B57B-551D6A3D8F9D}" v="4" dt="2021-02-23T13:11:38.088"/>
    <p1510:client id="{28C2671E-ED6C-4108-958B-1752D0D4BDC1}" v="1427" dt="2021-02-21T11:36:51.784"/>
    <p1510:client id="{3675F018-5DB8-5DE4-2C9A-1934E34B1BD8}" v="165" dt="2021-02-25T12:24:44.370"/>
    <p1510:client id="{55ECA188-DC13-039C-2A4A-F59EB487F97D}" v="430" dt="2021-02-24T20:21:15.254"/>
    <p1510:client id="{D70D3577-D42C-45E0-80CA-7E15DAF9C622}" v="373" dt="2021-02-25T11:26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0E755-EA19-4825-9339-BB039FB4960E}" type="doc">
      <dgm:prSet loTypeId="urn:microsoft.com/office/officeart/2005/8/layout/process3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1E56F1-76F6-4F5F-9914-68910C900DC6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1D sequence</a:t>
          </a:r>
          <a:endParaRPr lang="en-US" dirty="0"/>
        </a:p>
      </dgm:t>
    </dgm:pt>
    <dgm:pt modelId="{B7B916D4-B3E9-4DEB-9C8E-A4762E6E1DA3}" type="parTrans" cxnId="{807D3789-ACD0-40C2-B7EE-0DAE403A08EF}">
      <dgm:prSet/>
      <dgm:spPr/>
      <dgm:t>
        <a:bodyPr/>
        <a:lstStyle/>
        <a:p>
          <a:endParaRPr lang="en-US"/>
        </a:p>
      </dgm:t>
    </dgm:pt>
    <dgm:pt modelId="{A8B27C92-FE81-4BC0-9C1F-7C0981A31A07}" type="sibTrans" cxnId="{807D3789-ACD0-40C2-B7EE-0DAE403A08EF}">
      <dgm:prSet/>
      <dgm:spPr/>
      <dgm:t>
        <a:bodyPr/>
        <a:lstStyle/>
        <a:p>
          <a:endParaRPr lang="en-US"/>
        </a:p>
      </dgm:t>
    </dgm:pt>
    <dgm:pt modelId="{EDC646AC-8C8F-420D-BF18-0DAB60DF2CC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T=[time, value]</a:t>
          </a:r>
          <a:endParaRPr lang="en-US" dirty="0"/>
        </a:p>
      </dgm:t>
    </dgm:pt>
    <dgm:pt modelId="{D6BE4C75-D478-4DDC-B4E9-B2B2A41A60B8}" type="parTrans" cxnId="{7AD16A7D-43E3-4DE6-A4FD-29D26DD2ABDD}">
      <dgm:prSet/>
      <dgm:spPr/>
      <dgm:t>
        <a:bodyPr/>
        <a:lstStyle/>
        <a:p>
          <a:endParaRPr lang="en-US"/>
        </a:p>
      </dgm:t>
    </dgm:pt>
    <dgm:pt modelId="{A6A51D0B-E2EC-4D38-8760-8669CBE3DF5C}" type="sibTrans" cxnId="{7AD16A7D-43E3-4DE6-A4FD-29D26DD2ABDD}">
      <dgm:prSet/>
      <dgm:spPr/>
      <dgm:t>
        <a:bodyPr/>
        <a:lstStyle/>
        <a:p>
          <a:endParaRPr lang="en-US"/>
        </a:p>
      </dgm:t>
    </dgm:pt>
    <dgm:pt modelId="{4EC1B1B9-ED24-4FAD-A468-26F22F16662E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Statistical analysis*</a:t>
          </a:r>
          <a:endParaRPr lang="en-US" dirty="0"/>
        </a:p>
      </dgm:t>
    </dgm:pt>
    <dgm:pt modelId="{9FD4B7F2-E28E-4F3C-A796-3F17E6C4E7B0}" type="parTrans" cxnId="{9BC0BF1A-9C95-4CE7-AE44-DD242475F517}">
      <dgm:prSet/>
      <dgm:spPr/>
      <dgm:t>
        <a:bodyPr/>
        <a:lstStyle/>
        <a:p>
          <a:endParaRPr lang="en-US"/>
        </a:p>
      </dgm:t>
    </dgm:pt>
    <dgm:pt modelId="{4011E407-6F41-4A74-8B76-61A1CDAB7DFD}" type="sibTrans" cxnId="{9BC0BF1A-9C95-4CE7-AE44-DD242475F517}">
      <dgm:prSet/>
      <dgm:spPr/>
      <dgm:t>
        <a:bodyPr/>
        <a:lstStyle/>
        <a:p>
          <a:endParaRPr lang="en-US"/>
        </a:p>
      </dgm:t>
    </dgm:pt>
    <dgm:pt modelId="{5F47CC54-0BFE-4C13-A0EB-4A17D8EC653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Investigate sequence</a:t>
          </a:r>
          <a:endParaRPr lang="en-US" dirty="0"/>
        </a:p>
      </dgm:t>
    </dgm:pt>
    <dgm:pt modelId="{C2D86F6C-467B-4CB9-BCF9-0A9B4F35717D}" type="parTrans" cxnId="{1E59702F-00C7-47FC-AD67-490B6128CA39}">
      <dgm:prSet/>
      <dgm:spPr/>
      <dgm:t>
        <a:bodyPr/>
        <a:lstStyle/>
        <a:p>
          <a:endParaRPr lang="en-US"/>
        </a:p>
      </dgm:t>
    </dgm:pt>
    <dgm:pt modelId="{6C23721C-31B9-425B-A792-905ED8605CB8}" type="sibTrans" cxnId="{1E59702F-00C7-47FC-AD67-490B6128CA39}">
      <dgm:prSet/>
      <dgm:spPr/>
      <dgm:t>
        <a:bodyPr/>
        <a:lstStyle/>
        <a:p>
          <a:endParaRPr lang="en-US"/>
        </a:p>
      </dgm:t>
    </dgm:pt>
    <dgm:pt modelId="{3B4F02C5-5DA1-4885-8088-C378C2DBB58E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Test/Val/Test</a:t>
          </a:r>
          <a:endParaRPr lang="en-US" dirty="0"/>
        </a:p>
      </dgm:t>
    </dgm:pt>
    <dgm:pt modelId="{24790648-F0DD-4634-8B29-DB3B558D0D14}" type="parTrans" cxnId="{3EC31FEC-6D31-4F77-9818-A904DB0ECD4A}">
      <dgm:prSet/>
      <dgm:spPr/>
      <dgm:t>
        <a:bodyPr/>
        <a:lstStyle/>
        <a:p>
          <a:endParaRPr lang="en-US"/>
        </a:p>
      </dgm:t>
    </dgm:pt>
    <dgm:pt modelId="{0345F10C-0E87-44C5-8E27-05DCDC1B290B}" type="sibTrans" cxnId="{3EC31FEC-6D31-4F77-9818-A904DB0ECD4A}">
      <dgm:prSet/>
      <dgm:spPr/>
      <dgm:t>
        <a:bodyPr/>
        <a:lstStyle/>
        <a:p>
          <a:endParaRPr lang="en-US"/>
        </a:p>
      </dgm:t>
    </dgm:pt>
    <dgm:pt modelId="{9D0439C2-0816-49FD-9C80-B58A04A97E2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Prepare for training</a:t>
          </a:r>
          <a:endParaRPr lang="en-US" dirty="0"/>
        </a:p>
      </dgm:t>
    </dgm:pt>
    <dgm:pt modelId="{18C3952F-0937-4877-8DAE-C32CB5B9FA54}" type="parTrans" cxnId="{37AFA21C-5E0C-4A1C-8EBF-05115007CE95}">
      <dgm:prSet/>
      <dgm:spPr/>
      <dgm:t>
        <a:bodyPr/>
        <a:lstStyle/>
        <a:p>
          <a:endParaRPr lang="en-US"/>
        </a:p>
      </dgm:t>
    </dgm:pt>
    <dgm:pt modelId="{D22977E6-C153-41A0-A064-88C218437BA5}" type="sibTrans" cxnId="{37AFA21C-5E0C-4A1C-8EBF-05115007CE95}">
      <dgm:prSet/>
      <dgm:spPr/>
      <dgm:t>
        <a:bodyPr/>
        <a:lstStyle/>
        <a:p>
          <a:endParaRPr lang="en-US"/>
        </a:p>
      </dgm:t>
    </dgm:pt>
    <dgm:pt modelId="{85E2AB5A-28C0-4C58-BCA3-E2C188E9E1A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Scaling</a:t>
          </a:r>
        </a:p>
      </dgm:t>
    </dgm:pt>
    <dgm:pt modelId="{5D29C8CD-F8EA-4849-9CCA-CE91DAD38B86}" type="parTrans" cxnId="{3398F450-6B2B-4197-8E4F-DFD8F7C6B9E6}">
      <dgm:prSet/>
      <dgm:spPr/>
    </dgm:pt>
    <dgm:pt modelId="{DE20BB04-562C-43F5-9308-7A2F80F38014}" type="sibTrans" cxnId="{3398F450-6B2B-4197-8E4F-DFD8F7C6B9E6}">
      <dgm:prSet/>
      <dgm:spPr/>
      <dgm:t>
        <a:bodyPr/>
        <a:lstStyle/>
        <a:p>
          <a:endParaRPr lang="en-US"/>
        </a:p>
      </dgm:t>
    </dgm:pt>
    <dgm:pt modelId="{C4C35FAC-D116-4CB7-BA1D-4AD27F43F09F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Standardization</a:t>
          </a:r>
        </a:p>
      </dgm:t>
    </dgm:pt>
    <dgm:pt modelId="{FEBF7401-28E0-482F-BF3C-7DA91DFED9A9}" type="parTrans" cxnId="{2142C693-0969-49B8-AEBC-D5E61E75B506}">
      <dgm:prSet/>
      <dgm:spPr/>
    </dgm:pt>
    <dgm:pt modelId="{6F2350FB-DA2B-4799-8F3F-D55AA3A8C1D1}" type="sibTrans" cxnId="{2142C693-0969-49B8-AEBC-D5E61E75B506}">
      <dgm:prSet/>
      <dgm:spPr/>
    </dgm:pt>
    <dgm:pt modelId="{CC37533D-348E-4E40-8C01-CFCC6711E5A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Normalization</a:t>
          </a:r>
        </a:p>
      </dgm:t>
    </dgm:pt>
    <dgm:pt modelId="{4E1698BA-A536-4875-B860-C1246C998C9A}" type="parTrans" cxnId="{FC46C055-1515-4DEE-AA1F-D471623C84E8}">
      <dgm:prSet/>
      <dgm:spPr/>
    </dgm:pt>
    <dgm:pt modelId="{FDEE8893-82EA-4956-A6BE-158C809F0A27}" type="sibTrans" cxnId="{FC46C055-1515-4DEE-AA1F-D471623C84E8}">
      <dgm:prSet/>
      <dgm:spPr/>
    </dgm:pt>
    <dgm:pt modelId="{9D68E1A4-B8D8-4017-AE2C-9847223E0F26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Transformation</a:t>
          </a:r>
        </a:p>
      </dgm:t>
    </dgm:pt>
    <dgm:pt modelId="{CA9162F3-B194-4EF2-8866-2421ED9E9A14}" type="parTrans" cxnId="{FACC57F4-CFD6-4381-A8FA-3E1542913707}">
      <dgm:prSet/>
      <dgm:spPr/>
    </dgm:pt>
    <dgm:pt modelId="{773504CA-41EF-4FF8-8D9D-0EAFEE82F84D}" type="sibTrans" cxnId="{FACC57F4-CFD6-4381-A8FA-3E1542913707}">
      <dgm:prSet/>
      <dgm:spPr/>
      <dgm:t>
        <a:bodyPr/>
        <a:lstStyle/>
        <a:p>
          <a:endParaRPr lang="en-US"/>
        </a:p>
      </dgm:t>
    </dgm:pt>
    <dgm:pt modelId="{4D80A87B-F548-4C6C-9644-7B822E4AC11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Classification: [[sample, lag]]</a:t>
          </a:r>
        </a:p>
      </dgm:t>
    </dgm:pt>
    <dgm:pt modelId="{A90EF215-22FB-45AC-9120-B700A6505FB4}" type="parTrans" cxnId="{FDAE7F92-FE63-4362-9C0D-734263B02405}">
      <dgm:prSet/>
      <dgm:spPr/>
    </dgm:pt>
    <dgm:pt modelId="{EC097D03-BAC1-494F-BAFF-A27E652788B7}" type="sibTrans" cxnId="{FDAE7F92-FE63-4362-9C0D-734263B02405}">
      <dgm:prSet/>
      <dgm:spPr/>
    </dgm:pt>
    <dgm:pt modelId="{49CBE8BF-0DF1-42A1-A2FD-4BC5FB682F5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Windowing [[...]]</a:t>
          </a:r>
        </a:p>
      </dgm:t>
    </dgm:pt>
    <dgm:pt modelId="{FC2E037F-8682-4416-8A9C-C50EA31A3191}" type="parTrans" cxnId="{3976AB47-4EF3-4F3D-AC74-546B6E4B2178}">
      <dgm:prSet/>
      <dgm:spPr/>
    </dgm:pt>
    <dgm:pt modelId="{DED004A4-D831-4BE8-98F6-A2FD72953CAF}" type="sibTrans" cxnId="{3976AB47-4EF3-4F3D-AC74-546B6E4B2178}">
      <dgm:prSet/>
      <dgm:spPr/>
    </dgm:pt>
    <dgm:pt modelId="{11EB65E0-84A2-42DF-B2B7-53E0A294F67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3D reshaping</a:t>
          </a:r>
        </a:p>
      </dgm:t>
    </dgm:pt>
    <dgm:pt modelId="{67626B9E-614A-47B1-A0C4-019739894551}" type="parTrans" cxnId="{B162A110-7CB8-4182-870C-E07777BB2BD1}">
      <dgm:prSet/>
      <dgm:spPr/>
    </dgm:pt>
    <dgm:pt modelId="{787BCD0B-B51E-4617-B763-761E4A80E0BB}" type="sibTrans" cxnId="{B162A110-7CB8-4182-870C-E07777BB2BD1}">
      <dgm:prSet/>
      <dgm:spPr/>
    </dgm:pt>
    <dgm:pt modelId="{086DF8F0-E48B-486B-B02A-C5749B0BF6E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[[sample, lag, feature]]</a:t>
          </a:r>
        </a:p>
      </dgm:t>
    </dgm:pt>
    <dgm:pt modelId="{E53F860E-B4CB-4606-B1F2-A140C33C46D6}" type="parTrans" cxnId="{8D28CB4F-1BFC-4A5A-80C3-E4E604FA87CC}">
      <dgm:prSet/>
      <dgm:spPr/>
    </dgm:pt>
    <dgm:pt modelId="{2F20D23B-A3F1-4AB0-A06B-F4D5274B2EFD}" type="sibTrans" cxnId="{8D28CB4F-1BFC-4A5A-80C3-E4E604FA87CC}">
      <dgm:prSet/>
      <dgm:spPr/>
    </dgm:pt>
    <dgm:pt modelId="{A446506B-9311-407C-9A8A-42B796062F44}" type="pres">
      <dgm:prSet presAssocID="{9050E755-EA19-4825-9339-BB039FB4960E}" presName="linearFlow" presStyleCnt="0">
        <dgm:presLayoutVars>
          <dgm:dir/>
          <dgm:animLvl val="lvl"/>
          <dgm:resizeHandles val="exact"/>
        </dgm:presLayoutVars>
      </dgm:prSet>
      <dgm:spPr/>
    </dgm:pt>
    <dgm:pt modelId="{6A2DB8EA-2E36-43BC-ABDC-C562980D5DC5}" type="pres">
      <dgm:prSet presAssocID="{1D1E56F1-76F6-4F5F-9914-68910C900DC6}" presName="composite" presStyleCnt="0"/>
      <dgm:spPr/>
    </dgm:pt>
    <dgm:pt modelId="{6EADB42A-9D0A-4590-A4A0-65175921C3C2}" type="pres">
      <dgm:prSet presAssocID="{1D1E56F1-76F6-4F5F-9914-68910C900DC6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11D136-E0F2-4B7E-B327-48868A897F97}" type="pres">
      <dgm:prSet presAssocID="{1D1E56F1-76F6-4F5F-9914-68910C900DC6}" presName="parSh" presStyleLbl="node1" presStyleIdx="0" presStyleCnt="6"/>
      <dgm:spPr/>
    </dgm:pt>
    <dgm:pt modelId="{23481820-83E7-43A3-86CA-890D64C9F1DD}" type="pres">
      <dgm:prSet presAssocID="{1D1E56F1-76F6-4F5F-9914-68910C900DC6}" presName="desTx" presStyleLbl="fgAcc1" presStyleIdx="0" presStyleCnt="6">
        <dgm:presLayoutVars>
          <dgm:bulletEnabled val="1"/>
        </dgm:presLayoutVars>
      </dgm:prSet>
      <dgm:spPr/>
    </dgm:pt>
    <dgm:pt modelId="{672E43C0-EC6A-440B-B3CC-3D2129B8FE15}" type="pres">
      <dgm:prSet presAssocID="{A8B27C92-FE81-4BC0-9C1F-7C0981A31A07}" presName="sibTrans" presStyleLbl="sibTrans2D1" presStyleIdx="0" presStyleCnt="5"/>
      <dgm:spPr/>
    </dgm:pt>
    <dgm:pt modelId="{4008A653-31F5-424A-BAAE-E8B12849C6E8}" type="pres">
      <dgm:prSet presAssocID="{A8B27C92-FE81-4BC0-9C1F-7C0981A31A07}" presName="connTx" presStyleLbl="sibTrans2D1" presStyleIdx="0" presStyleCnt="5"/>
      <dgm:spPr/>
    </dgm:pt>
    <dgm:pt modelId="{0A9BAD70-43C7-4B5B-B538-0E539093D8CB}" type="pres">
      <dgm:prSet presAssocID="{4EC1B1B9-ED24-4FAD-A468-26F22F16662E}" presName="composite" presStyleCnt="0"/>
      <dgm:spPr/>
    </dgm:pt>
    <dgm:pt modelId="{F038F6D0-5D11-4BC4-8FEB-E6DEEA3E38C4}" type="pres">
      <dgm:prSet presAssocID="{4EC1B1B9-ED24-4FAD-A468-26F22F16662E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34FA8D1-BDE0-4B4E-A443-68CC821DCC7B}" type="pres">
      <dgm:prSet presAssocID="{4EC1B1B9-ED24-4FAD-A468-26F22F16662E}" presName="parSh" presStyleLbl="node1" presStyleIdx="1" presStyleCnt="6"/>
      <dgm:spPr/>
    </dgm:pt>
    <dgm:pt modelId="{C331E87A-AE0A-49D0-81F3-2C05977AD03C}" type="pres">
      <dgm:prSet presAssocID="{4EC1B1B9-ED24-4FAD-A468-26F22F16662E}" presName="desTx" presStyleLbl="fgAcc1" presStyleIdx="1" presStyleCnt="6">
        <dgm:presLayoutVars>
          <dgm:bulletEnabled val="1"/>
        </dgm:presLayoutVars>
      </dgm:prSet>
      <dgm:spPr/>
    </dgm:pt>
    <dgm:pt modelId="{C4F0228E-BA92-4FE1-A8A0-E5EB1547CA1C}" type="pres">
      <dgm:prSet presAssocID="{4011E407-6F41-4A74-8B76-61A1CDAB7DFD}" presName="sibTrans" presStyleLbl="sibTrans2D1" presStyleIdx="1" presStyleCnt="5"/>
      <dgm:spPr/>
    </dgm:pt>
    <dgm:pt modelId="{235F5B0A-D8E1-491C-A2D9-9F8A001222D4}" type="pres">
      <dgm:prSet presAssocID="{4011E407-6F41-4A74-8B76-61A1CDAB7DFD}" presName="connTx" presStyleLbl="sibTrans2D1" presStyleIdx="1" presStyleCnt="5"/>
      <dgm:spPr/>
    </dgm:pt>
    <dgm:pt modelId="{8356FE06-A048-47CF-9100-0C3FF3F4DECC}" type="pres">
      <dgm:prSet presAssocID="{3B4F02C5-5DA1-4885-8088-C378C2DBB58E}" presName="composite" presStyleCnt="0"/>
      <dgm:spPr/>
    </dgm:pt>
    <dgm:pt modelId="{7315357C-7E2D-4A84-98A4-F8D4D7ACB919}" type="pres">
      <dgm:prSet presAssocID="{3B4F02C5-5DA1-4885-8088-C378C2DBB58E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280C180-4CBF-4E7C-B2BE-07ACD1CCFCEC}" type="pres">
      <dgm:prSet presAssocID="{3B4F02C5-5DA1-4885-8088-C378C2DBB58E}" presName="parSh" presStyleLbl="node1" presStyleIdx="2" presStyleCnt="6"/>
      <dgm:spPr/>
    </dgm:pt>
    <dgm:pt modelId="{B364727A-525C-4D40-A795-FF1F52F41371}" type="pres">
      <dgm:prSet presAssocID="{3B4F02C5-5DA1-4885-8088-C378C2DBB58E}" presName="desTx" presStyleLbl="fgAcc1" presStyleIdx="2" presStyleCnt="6">
        <dgm:presLayoutVars>
          <dgm:bulletEnabled val="1"/>
        </dgm:presLayoutVars>
      </dgm:prSet>
      <dgm:spPr/>
    </dgm:pt>
    <dgm:pt modelId="{2AD8EF9B-09C7-452A-9381-61ED3FF7A9BC}" type="pres">
      <dgm:prSet presAssocID="{0345F10C-0E87-44C5-8E27-05DCDC1B290B}" presName="sibTrans" presStyleLbl="sibTrans2D1" presStyleIdx="2" presStyleCnt="5"/>
      <dgm:spPr/>
    </dgm:pt>
    <dgm:pt modelId="{C63BA6E0-2BD7-4BF9-B8E0-697DF07F9A47}" type="pres">
      <dgm:prSet presAssocID="{0345F10C-0E87-44C5-8E27-05DCDC1B290B}" presName="connTx" presStyleLbl="sibTrans2D1" presStyleIdx="2" presStyleCnt="5"/>
      <dgm:spPr/>
    </dgm:pt>
    <dgm:pt modelId="{AE818331-90E7-4805-A250-EB877F1146C4}" type="pres">
      <dgm:prSet presAssocID="{85E2AB5A-28C0-4C58-BCA3-E2C188E9E1A3}" presName="composite" presStyleCnt="0"/>
      <dgm:spPr/>
    </dgm:pt>
    <dgm:pt modelId="{4C4298CF-3AF2-4AD6-A7ED-39247875DBAC}" type="pres">
      <dgm:prSet presAssocID="{85E2AB5A-28C0-4C58-BCA3-E2C188E9E1A3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870D070-CB93-4654-82FB-21B863FA23D2}" type="pres">
      <dgm:prSet presAssocID="{85E2AB5A-28C0-4C58-BCA3-E2C188E9E1A3}" presName="parSh" presStyleLbl="node1" presStyleIdx="3" presStyleCnt="6"/>
      <dgm:spPr/>
    </dgm:pt>
    <dgm:pt modelId="{8B0E67FB-FBDD-4D7F-8D81-061F3D10BF86}" type="pres">
      <dgm:prSet presAssocID="{85E2AB5A-28C0-4C58-BCA3-E2C188E9E1A3}" presName="desTx" presStyleLbl="fgAcc1" presStyleIdx="3" presStyleCnt="6">
        <dgm:presLayoutVars>
          <dgm:bulletEnabled val="1"/>
        </dgm:presLayoutVars>
      </dgm:prSet>
      <dgm:spPr/>
    </dgm:pt>
    <dgm:pt modelId="{4C2FE00C-0E65-4616-9278-E4B264A82BAE}" type="pres">
      <dgm:prSet presAssocID="{DE20BB04-562C-43F5-9308-7A2F80F38014}" presName="sibTrans" presStyleLbl="sibTrans2D1" presStyleIdx="3" presStyleCnt="5"/>
      <dgm:spPr/>
    </dgm:pt>
    <dgm:pt modelId="{68034738-2AD0-44F7-8E19-D12149400B92}" type="pres">
      <dgm:prSet presAssocID="{DE20BB04-562C-43F5-9308-7A2F80F38014}" presName="connTx" presStyleLbl="sibTrans2D1" presStyleIdx="3" presStyleCnt="5"/>
      <dgm:spPr/>
    </dgm:pt>
    <dgm:pt modelId="{DF723C2B-74CC-4F54-9DDF-6200263F26AF}" type="pres">
      <dgm:prSet presAssocID="{9D68E1A4-B8D8-4017-AE2C-9847223E0F26}" presName="composite" presStyleCnt="0"/>
      <dgm:spPr/>
    </dgm:pt>
    <dgm:pt modelId="{B7427D74-CC33-4FBD-8D26-E17AAAA60EC5}" type="pres">
      <dgm:prSet presAssocID="{9D68E1A4-B8D8-4017-AE2C-9847223E0F26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F09A5F-F964-427B-9572-B9788B074247}" type="pres">
      <dgm:prSet presAssocID="{9D68E1A4-B8D8-4017-AE2C-9847223E0F26}" presName="parSh" presStyleLbl="node1" presStyleIdx="4" presStyleCnt="6"/>
      <dgm:spPr/>
    </dgm:pt>
    <dgm:pt modelId="{9D528811-CAA4-40FC-975A-112CFA3E76A8}" type="pres">
      <dgm:prSet presAssocID="{9D68E1A4-B8D8-4017-AE2C-9847223E0F26}" presName="desTx" presStyleLbl="fgAcc1" presStyleIdx="4" presStyleCnt="6">
        <dgm:presLayoutVars>
          <dgm:bulletEnabled val="1"/>
        </dgm:presLayoutVars>
      </dgm:prSet>
      <dgm:spPr/>
    </dgm:pt>
    <dgm:pt modelId="{DD3B0490-B0B7-46C2-8C0B-31BDB4A8FC6C}" type="pres">
      <dgm:prSet presAssocID="{773504CA-41EF-4FF8-8D9D-0EAFEE82F84D}" presName="sibTrans" presStyleLbl="sibTrans2D1" presStyleIdx="4" presStyleCnt="5"/>
      <dgm:spPr/>
    </dgm:pt>
    <dgm:pt modelId="{42026D24-B1F2-4CE2-A03C-99F27579C994}" type="pres">
      <dgm:prSet presAssocID="{773504CA-41EF-4FF8-8D9D-0EAFEE82F84D}" presName="connTx" presStyleLbl="sibTrans2D1" presStyleIdx="4" presStyleCnt="5"/>
      <dgm:spPr/>
    </dgm:pt>
    <dgm:pt modelId="{F5EFE2EA-B35C-4C34-AA00-D9106313B638}" type="pres">
      <dgm:prSet presAssocID="{11EB65E0-84A2-42DF-B2B7-53E0A294F674}" presName="composite" presStyleCnt="0"/>
      <dgm:spPr/>
    </dgm:pt>
    <dgm:pt modelId="{67089B6A-B7FA-4822-95CC-ECB1E7FFE65F}" type="pres">
      <dgm:prSet presAssocID="{11EB65E0-84A2-42DF-B2B7-53E0A294F674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38036F9-3982-4338-8163-4CCE656561B0}" type="pres">
      <dgm:prSet presAssocID="{11EB65E0-84A2-42DF-B2B7-53E0A294F674}" presName="parSh" presStyleLbl="node1" presStyleIdx="5" presStyleCnt="6"/>
      <dgm:spPr/>
    </dgm:pt>
    <dgm:pt modelId="{28220B59-6B17-4574-9265-F0A4F85042EC}" type="pres">
      <dgm:prSet presAssocID="{11EB65E0-84A2-42DF-B2B7-53E0A294F674}" presName="desTx" presStyleLbl="fgAcc1" presStyleIdx="5" presStyleCnt="6">
        <dgm:presLayoutVars>
          <dgm:bulletEnabled val="1"/>
        </dgm:presLayoutVars>
      </dgm:prSet>
      <dgm:spPr/>
    </dgm:pt>
  </dgm:ptLst>
  <dgm:cxnLst>
    <dgm:cxn modelId="{CCBE6101-9ED1-422C-95D3-5A508AE19E27}" type="presOf" srcId="{4EC1B1B9-ED24-4FAD-A468-26F22F16662E}" destId="{F038F6D0-5D11-4BC4-8FEB-E6DEEA3E38C4}" srcOrd="0" destOrd="0" presId="urn:microsoft.com/office/officeart/2005/8/layout/process3"/>
    <dgm:cxn modelId="{F4CF7D01-0545-4043-9900-B606347F4CD3}" type="presOf" srcId="{9D68E1A4-B8D8-4017-AE2C-9847223E0F26}" destId="{84F09A5F-F964-427B-9572-B9788B074247}" srcOrd="1" destOrd="0" presId="urn:microsoft.com/office/officeart/2005/8/layout/process3"/>
    <dgm:cxn modelId="{B162A110-7CB8-4182-870C-E07777BB2BD1}" srcId="{9050E755-EA19-4825-9339-BB039FB4960E}" destId="{11EB65E0-84A2-42DF-B2B7-53E0A294F674}" srcOrd="5" destOrd="0" parTransId="{67626B9E-614A-47B1-A0C4-019739894551}" sibTransId="{787BCD0B-B51E-4617-B763-761E4A80E0BB}"/>
    <dgm:cxn modelId="{9BC0BF1A-9C95-4CE7-AE44-DD242475F517}" srcId="{9050E755-EA19-4825-9339-BB039FB4960E}" destId="{4EC1B1B9-ED24-4FAD-A468-26F22F16662E}" srcOrd="1" destOrd="0" parTransId="{9FD4B7F2-E28E-4F3C-A796-3F17E6C4E7B0}" sibTransId="{4011E407-6F41-4A74-8B76-61A1CDAB7DFD}"/>
    <dgm:cxn modelId="{37AFA21C-5E0C-4A1C-8EBF-05115007CE95}" srcId="{3B4F02C5-5DA1-4885-8088-C378C2DBB58E}" destId="{9D0439C2-0816-49FD-9C80-B58A04A97E24}" srcOrd="0" destOrd="0" parTransId="{18C3952F-0937-4877-8DAE-C32CB5B9FA54}" sibTransId="{D22977E6-C153-41A0-A064-88C218437BA5}"/>
    <dgm:cxn modelId="{1E59702F-00C7-47FC-AD67-490B6128CA39}" srcId="{4EC1B1B9-ED24-4FAD-A468-26F22F16662E}" destId="{5F47CC54-0BFE-4C13-A0EB-4A17D8EC653A}" srcOrd="0" destOrd="0" parTransId="{C2D86F6C-467B-4CB9-BCF9-0A9B4F35717D}" sibTransId="{6C23721C-31B9-425B-A792-905ED8605CB8}"/>
    <dgm:cxn modelId="{C89D7137-9AE6-4B24-8125-A1A6EAA120EE}" type="presOf" srcId="{086DF8F0-E48B-486B-B02A-C5749B0BF6E1}" destId="{28220B59-6B17-4574-9265-F0A4F85042EC}" srcOrd="0" destOrd="0" presId="urn:microsoft.com/office/officeart/2005/8/layout/process3"/>
    <dgm:cxn modelId="{59DEDF3F-8D33-4286-AF81-FA52F2DE6CD2}" type="presOf" srcId="{A8B27C92-FE81-4BC0-9C1F-7C0981A31A07}" destId="{4008A653-31F5-424A-BAAE-E8B12849C6E8}" srcOrd="1" destOrd="0" presId="urn:microsoft.com/office/officeart/2005/8/layout/process3"/>
    <dgm:cxn modelId="{2F3FFE3F-EE01-4987-A38D-87F8E3E99235}" type="presOf" srcId="{11EB65E0-84A2-42DF-B2B7-53E0A294F674}" destId="{538036F9-3982-4338-8163-4CCE656561B0}" srcOrd="1" destOrd="0" presId="urn:microsoft.com/office/officeart/2005/8/layout/process3"/>
    <dgm:cxn modelId="{720D465C-61F9-4613-9277-C91AF01074A4}" type="presOf" srcId="{A8B27C92-FE81-4BC0-9C1F-7C0981A31A07}" destId="{672E43C0-EC6A-440B-B3CC-3D2129B8FE15}" srcOrd="0" destOrd="0" presId="urn:microsoft.com/office/officeart/2005/8/layout/process3"/>
    <dgm:cxn modelId="{46CD9060-EB7E-4B52-89D6-9A4DBA7337C9}" type="presOf" srcId="{9050E755-EA19-4825-9339-BB039FB4960E}" destId="{A446506B-9311-407C-9A8A-42B796062F44}" srcOrd="0" destOrd="0" presId="urn:microsoft.com/office/officeart/2005/8/layout/process3"/>
    <dgm:cxn modelId="{B72CAC64-DF82-45C8-A85D-E420F5C024E8}" type="presOf" srcId="{4011E407-6F41-4A74-8B76-61A1CDAB7DFD}" destId="{235F5B0A-D8E1-491C-A2D9-9F8A001222D4}" srcOrd="1" destOrd="0" presId="urn:microsoft.com/office/officeart/2005/8/layout/process3"/>
    <dgm:cxn modelId="{0DA9F146-DC5B-4947-9239-0F52A6CCC359}" type="presOf" srcId="{0345F10C-0E87-44C5-8E27-05DCDC1B290B}" destId="{C63BA6E0-2BD7-4BF9-B8E0-697DF07F9A47}" srcOrd="1" destOrd="0" presId="urn:microsoft.com/office/officeart/2005/8/layout/process3"/>
    <dgm:cxn modelId="{3976AB47-4EF3-4F3D-AC74-546B6E4B2178}" srcId="{9D68E1A4-B8D8-4017-AE2C-9847223E0F26}" destId="{49CBE8BF-0DF1-42A1-A2FD-4BC5FB682F54}" srcOrd="0" destOrd="0" parTransId="{FC2E037F-8682-4416-8A9C-C50EA31A3191}" sibTransId="{DED004A4-D831-4BE8-98F6-A2FD72953CAF}"/>
    <dgm:cxn modelId="{D582296F-2641-4DFA-A26E-9DEC9D64CAB3}" type="presOf" srcId="{CC37533D-348E-4E40-8C01-CFCC6711E5A4}" destId="{8B0E67FB-FBDD-4D7F-8D81-061F3D10BF86}" srcOrd="0" destOrd="0" presId="urn:microsoft.com/office/officeart/2005/8/layout/process3"/>
    <dgm:cxn modelId="{8D28CB4F-1BFC-4A5A-80C3-E4E604FA87CC}" srcId="{11EB65E0-84A2-42DF-B2B7-53E0A294F674}" destId="{086DF8F0-E48B-486B-B02A-C5749B0BF6E1}" srcOrd="0" destOrd="0" parTransId="{E53F860E-B4CB-4606-B1F2-A140C33C46D6}" sibTransId="{2F20D23B-A3F1-4AB0-A06B-F4D5274B2EFD}"/>
    <dgm:cxn modelId="{3398F450-6B2B-4197-8E4F-DFD8F7C6B9E6}" srcId="{9050E755-EA19-4825-9339-BB039FB4960E}" destId="{85E2AB5A-28C0-4C58-BCA3-E2C188E9E1A3}" srcOrd="3" destOrd="0" parTransId="{5D29C8CD-F8EA-4849-9CCA-CE91DAD38B86}" sibTransId="{DE20BB04-562C-43F5-9308-7A2F80F38014}"/>
    <dgm:cxn modelId="{BD4BE171-2232-4929-818A-ECBDCD108CB1}" type="presOf" srcId="{0345F10C-0E87-44C5-8E27-05DCDC1B290B}" destId="{2AD8EF9B-09C7-452A-9381-61ED3FF7A9BC}" srcOrd="0" destOrd="0" presId="urn:microsoft.com/office/officeart/2005/8/layout/process3"/>
    <dgm:cxn modelId="{FC46C055-1515-4DEE-AA1F-D471623C84E8}" srcId="{85E2AB5A-28C0-4C58-BCA3-E2C188E9E1A3}" destId="{CC37533D-348E-4E40-8C01-CFCC6711E5A4}" srcOrd="0" destOrd="0" parTransId="{4E1698BA-A536-4875-B860-C1246C998C9A}" sibTransId="{FDEE8893-82EA-4956-A6BE-158C809F0A27}"/>
    <dgm:cxn modelId="{AD10AF78-B665-4522-8491-41E9C97258BC}" type="presOf" srcId="{C4C35FAC-D116-4CB7-BA1D-4AD27F43F09F}" destId="{8B0E67FB-FBDD-4D7F-8D81-061F3D10BF86}" srcOrd="0" destOrd="1" presId="urn:microsoft.com/office/officeart/2005/8/layout/process3"/>
    <dgm:cxn modelId="{7AD16A7D-43E3-4DE6-A4FD-29D26DD2ABDD}" srcId="{1D1E56F1-76F6-4F5F-9914-68910C900DC6}" destId="{EDC646AC-8C8F-420D-BF18-0DAB60DF2CCF}" srcOrd="0" destOrd="0" parTransId="{D6BE4C75-D478-4DDC-B4E9-B2B2A41A60B8}" sibTransId="{A6A51D0B-E2EC-4D38-8760-8669CBE3DF5C}"/>
    <dgm:cxn modelId="{E0164D7F-FEB1-4834-BEC9-FC0530126B82}" type="presOf" srcId="{49CBE8BF-0DF1-42A1-A2FD-4BC5FB682F54}" destId="{9D528811-CAA4-40FC-975A-112CFA3E76A8}" srcOrd="0" destOrd="0" presId="urn:microsoft.com/office/officeart/2005/8/layout/process3"/>
    <dgm:cxn modelId="{E6B66883-A2A3-4611-9CC0-0D74E3D43588}" type="presOf" srcId="{DE20BB04-562C-43F5-9308-7A2F80F38014}" destId="{68034738-2AD0-44F7-8E19-D12149400B92}" srcOrd="1" destOrd="0" presId="urn:microsoft.com/office/officeart/2005/8/layout/process3"/>
    <dgm:cxn modelId="{C303A985-29AE-4832-85CE-702D2821F343}" type="presOf" srcId="{85E2AB5A-28C0-4C58-BCA3-E2C188E9E1A3}" destId="{4C4298CF-3AF2-4AD6-A7ED-39247875DBAC}" srcOrd="0" destOrd="0" presId="urn:microsoft.com/office/officeart/2005/8/layout/process3"/>
    <dgm:cxn modelId="{96B2C586-347F-4C14-A8F1-6AFAFD4A7700}" type="presOf" srcId="{85E2AB5A-28C0-4C58-BCA3-E2C188E9E1A3}" destId="{2870D070-CB93-4654-82FB-21B863FA23D2}" srcOrd="1" destOrd="0" presId="urn:microsoft.com/office/officeart/2005/8/layout/process3"/>
    <dgm:cxn modelId="{807D3789-ACD0-40C2-B7EE-0DAE403A08EF}" srcId="{9050E755-EA19-4825-9339-BB039FB4960E}" destId="{1D1E56F1-76F6-4F5F-9914-68910C900DC6}" srcOrd="0" destOrd="0" parTransId="{B7B916D4-B3E9-4DEB-9C8E-A4762E6E1DA3}" sibTransId="{A8B27C92-FE81-4BC0-9C1F-7C0981A31A07}"/>
    <dgm:cxn modelId="{ACEF9B89-B269-400A-8B84-990A23CFCC95}" type="presOf" srcId="{11EB65E0-84A2-42DF-B2B7-53E0A294F674}" destId="{67089B6A-B7FA-4822-95CC-ECB1E7FFE65F}" srcOrd="0" destOrd="0" presId="urn:microsoft.com/office/officeart/2005/8/layout/process3"/>
    <dgm:cxn modelId="{C1F6B88E-B3A6-4F0B-ABA7-AB3693983FF9}" type="presOf" srcId="{1D1E56F1-76F6-4F5F-9914-68910C900DC6}" destId="{6EADB42A-9D0A-4590-A4A0-65175921C3C2}" srcOrd="0" destOrd="0" presId="urn:microsoft.com/office/officeart/2005/8/layout/process3"/>
    <dgm:cxn modelId="{FDAE7F92-FE63-4362-9C0D-734263B02405}" srcId="{9D68E1A4-B8D8-4017-AE2C-9847223E0F26}" destId="{4D80A87B-F548-4C6C-9644-7B822E4AC117}" srcOrd="1" destOrd="0" parTransId="{A90EF215-22FB-45AC-9120-B700A6505FB4}" sibTransId="{EC097D03-BAC1-494F-BAFF-A27E652788B7}"/>
    <dgm:cxn modelId="{2142C693-0969-49B8-AEBC-D5E61E75B506}" srcId="{85E2AB5A-28C0-4C58-BCA3-E2C188E9E1A3}" destId="{C4C35FAC-D116-4CB7-BA1D-4AD27F43F09F}" srcOrd="1" destOrd="0" parTransId="{FEBF7401-28E0-482F-BF3C-7DA91DFED9A9}" sibTransId="{6F2350FB-DA2B-4799-8F3F-D55AA3A8C1D1}"/>
    <dgm:cxn modelId="{08651595-ED59-4CE0-B6C4-2AB7D77B94C0}" type="presOf" srcId="{5F47CC54-0BFE-4C13-A0EB-4A17D8EC653A}" destId="{C331E87A-AE0A-49D0-81F3-2C05977AD03C}" srcOrd="0" destOrd="0" presId="urn:microsoft.com/office/officeart/2005/8/layout/process3"/>
    <dgm:cxn modelId="{11CEF9A1-7B85-41CA-94DF-AFB3AABA4B15}" type="presOf" srcId="{9D0439C2-0816-49FD-9C80-B58A04A97E24}" destId="{B364727A-525C-4D40-A795-FF1F52F41371}" srcOrd="0" destOrd="0" presId="urn:microsoft.com/office/officeart/2005/8/layout/process3"/>
    <dgm:cxn modelId="{B956D6A2-2FF3-4102-85A9-36BDD0A2E8C5}" type="presOf" srcId="{773504CA-41EF-4FF8-8D9D-0EAFEE82F84D}" destId="{DD3B0490-B0B7-46C2-8C0B-31BDB4A8FC6C}" srcOrd="0" destOrd="0" presId="urn:microsoft.com/office/officeart/2005/8/layout/process3"/>
    <dgm:cxn modelId="{60E70EA6-DBAC-4D88-B030-3F9332518BD4}" type="presOf" srcId="{3B4F02C5-5DA1-4885-8088-C378C2DBB58E}" destId="{9280C180-4CBF-4E7C-B2BE-07ACD1CCFCEC}" srcOrd="1" destOrd="0" presId="urn:microsoft.com/office/officeart/2005/8/layout/process3"/>
    <dgm:cxn modelId="{94978FA6-282F-4B71-B805-C51C9CC112E3}" type="presOf" srcId="{3B4F02C5-5DA1-4885-8088-C378C2DBB58E}" destId="{7315357C-7E2D-4A84-98A4-F8D4D7ACB919}" srcOrd="0" destOrd="0" presId="urn:microsoft.com/office/officeart/2005/8/layout/process3"/>
    <dgm:cxn modelId="{B7891FB2-2A76-4758-BFE2-8ECE6366E880}" type="presOf" srcId="{9D68E1A4-B8D8-4017-AE2C-9847223E0F26}" destId="{B7427D74-CC33-4FBD-8D26-E17AAAA60EC5}" srcOrd="0" destOrd="0" presId="urn:microsoft.com/office/officeart/2005/8/layout/process3"/>
    <dgm:cxn modelId="{BCBF61BA-69C9-4D08-ADD5-A3C53C16B29D}" type="presOf" srcId="{4011E407-6F41-4A74-8B76-61A1CDAB7DFD}" destId="{C4F0228E-BA92-4FE1-A8A0-E5EB1547CA1C}" srcOrd="0" destOrd="0" presId="urn:microsoft.com/office/officeart/2005/8/layout/process3"/>
    <dgm:cxn modelId="{F76F0CBE-69BA-4BF5-8E05-DD321BB5B0E7}" type="presOf" srcId="{DE20BB04-562C-43F5-9308-7A2F80F38014}" destId="{4C2FE00C-0E65-4616-9278-E4B264A82BAE}" srcOrd="0" destOrd="0" presId="urn:microsoft.com/office/officeart/2005/8/layout/process3"/>
    <dgm:cxn modelId="{0BC361CB-743A-410F-AC4E-A36C7D2202FF}" type="presOf" srcId="{773504CA-41EF-4FF8-8D9D-0EAFEE82F84D}" destId="{42026D24-B1F2-4CE2-A03C-99F27579C994}" srcOrd="1" destOrd="0" presId="urn:microsoft.com/office/officeart/2005/8/layout/process3"/>
    <dgm:cxn modelId="{4BDB4DCC-2E12-4C4A-A46F-DA768D0A2FB1}" type="presOf" srcId="{1D1E56F1-76F6-4F5F-9914-68910C900DC6}" destId="{7A11D136-E0F2-4B7E-B327-48868A897F97}" srcOrd="1" destOrd="0" presId="urn:microsoft.com/office/officeart/2005/8/layout/process3"/>
    <dgm:cxn modelId="{929AFFCD-8E25-40DF-9F1D-5A0DD1C975C8}" type="presOf" srcId="{4D80A87B-F548-4C6C-9644-7B822E4AC117}" destId="{9D528811-CAA4-40FC-975A-112CFA3E76A8}" srcOrd="0" destOrd="1" presId="urn:microsoft.com/office/officeart/2005/8/layout/process3"/>
    <dgm:cxn modelId="{BDF7A6DC-D26C-4F54-8107-BF5C6C8287B4}" type="presOf" srcId="{EDC646AC-8C8F-420D-BF18-0DAB60DF2CCF}" destId="{23481820-83E7-43A3-86CA-890D64C9F1DD}" srcOrd="0" destOrd="0" presId="urn:microsoft.com/office/officeart/2005/8/layout/process3"/>
    <dgm:cxn modelId="{D8A0D1DD-8EA3-4D14-A47A-D67DBA50E9E6}" type="presOf" srcId="{4EC1B1B9-ED24-4FAD-A468-26F22F16662E}" destId="{434FA8D1-BDE0-4B4E-A443-68CC821DCC7B}" srcOrd="1" destOrd="0" presId="urn:microsoft.com/office/officeart/2005/8/layout/process3"/>
    <dgm:cxn modelId="{3EC31FEC-6D31-4F77-9818-A904DB0ECD4A}" srcId="{9050E755-EA19-4825-9339-BB039FB4960E}" destId="{3B4F02C5-5DA1-4885-8088-C378C2DBB58E}" srcOrd="2" destOrd="0" parTransId="{24790648-F0DD-4634-8B29-DB3B558D0D14}" sibTransId="{0345F10C-0E87-44C5-8E27-05DCDC1B290B}"/>
    <dgm:cxn modelId="{FACC57F4-CFD6-4381-A8FA-3E1542913707}" srcId="{9050E755-EA19-4825-9339-BB039FB4960E}" destId="{9D68E1A4-B8D8-4017-AE2C-9847223E0F26}" srcOrd="4" destOrd="0" parTransId="{CA9162F3-B194-4EF2-8866-2421ED9E9A14}" sibTransId="{773504CA-41EF-4FF8-8D9D-0EAFEE82F84D}"/>
    <dgm:cxn modelId="{973F74D8-01EE-4DEE-BCBE-E01DA38D6466}" type="presParOf" srcId="{A446506B-9311-407C-9A8A-42B796062F44}" destId="{6A2DB8EA-2E36-43BC-ABDC-C562980D5DC5}" srcOrd="0" destOrd="0" presId="urn:microsoft.com/office/officeart/2005/8/layout/process3"/>
    <dgm:cxn modelId="{BED3210D-81EE-41EC-BDC9-990017E2B690}" type="presParOf" srcId="{6A2DB8EA-2E36-43BC-ABDC-C562980D5DC5}" destId="{6EADB42A-9D0A-4590-A4A0-65175921C3C2}" srcOrd="0" destOrd="0" presId="urn:microsoft.com/office/officeart/2005/8/layout/process3"/>
    <dgm:cxn modelId="{D5ED80D4-D74E-4810-9DDB-044105DE1DA4}" type="presParOf" srcId="{6A2DB8EA-2E36-43BC-ABDC-C562980D5DC5}" destId="{7A11D136-E0F2-4B7E-B327-48868A897F97}" srcOrd="1" destOrd="0" presId="urn:microsoft.com/office/officeart/2005/8/layout/process3"/>
    <dgm:cxn modelId="{19456CBC-352E-4E10-8ED9-5DB7D4495298}" type="presParOf" srcId="{6A2DB8EA-2E36-43BC-ABDC-C562980D5DC5}" destId="{23481820-83E7-43A3-86CA-890D64C9F1DD}" srcOrd="2" destOrd="0" presId="urn:microsoft.com/office/officeart/2005/8/layout/process3"/>
    <dgm:cxn modelId="{F37D6928-4529-4CF0-84B9-3925DCD63975}" type="presParOf" srcId="{A446506B-9311-407C-9A8A-42B796062F44}" destId="{672E43C0-EC6A-440B-B3CC-3D2129B8FE15}" srcOrd="1" destOrd="0" presId="urn:microsoft.com/office/officeart/2005/8/layout/process3"/>
    <dgm:cxn modelId="{84044657-DD18-46FF-B062-9D7AA0ABA9C8}" type="presParOf" srcId="{672E43C0-EC6A-440B-B3CC-3D2129B8FE15}" destId="{4008A653-31F5-424A-BAAE-E8B12849C6E8}" srcOrd="0" destOrd="0" presId="urn:microsoft.com/office/officeart/2005/8/layout/process3"/>
    <dgm:cxn modelId="{C5DC1E2E-3CA3-4A93-8464-D1A127440975}" type="presParOf" srcId="{A446506B-9311-407C-9A8A-42B796062F44}" destId="{0A9BAD70-43C7-4B5B-B538-0E539093D8CB}" srcOrd="2" destOrd="0" presId="urn:microsoft.com/office/officeart/2005/8/layout/process3"/>
    <dgm:cxn modelId="{1926F1A8-BD42-4B08-A1AE-FC46F52923B7}" type="presParOf" srcId="{0A9BAD70-43C7-4B5B-B538-0E539093D8CB}" destId="{F038F6D0-5D11-4BC4-8FEB-E6DEEA3E38C4}" srcOrd="0" destOrd="0" presId="urn:microsoft.com/office/officeart/2005/8/layout/process3"/>
    <dgm:cxn modelId="{F527AD02-2827-4E19-85D9-2AC0EB19694F}" type="presParOf" srcId="{0A9BAD70-43C7-4B5B-B538-0E539093D8CB}" destId="{434FA8D1-BDE0-4B4E-A443-68CC821DCC7B}" srcOrd="1" destOrd="0" presId="urn:microsoft.com/office/officeart/2005/8/layout/process3"/>
    <dgm:cxn modelId="{65BAD09A-5B79-4C9B-B1A4-D1602030F071}" type="presParOf" srcId="{0A9BAD70-43C7-4B5B-B538-0E539093D8CB}" destId="{C331E87A-AE0A-49D0-81F3-2C05977AD03C}" srcOrd="2" destOrd="0" presId="urn:microsoft.com/office/officeart/2005/8/layout/process3"/>
    <dgm:cxn modelId="{E8F5DD0E-9775-472F-8657-869A3256226E}" type="presParOf" srcId="{A446506B-9311-407C-9A8A-42B796062F44}" destId="{C4F0228E-BA92-4FE1-A8A0-E5EB1547CA1C}" srcOrd="3" destOrd="0" presId="urn:microsoft.com/office/officeart/2005/8/layout/process3"/>
    <dgm:cxn modelId="{3C0B22D9-A25A-471D-A702-9830FBFFBAF7}" type="presParOf" srcId="{C4F0228E-BA92-4FE1-A8A0-E5EB1547CA1C}" destId="{235F5B0A-D8E1-491C-A2D9-9F8A001222D4}" srcOrd="0" destOrd="0" presId="urn:microsoft.com/office/officeart/2005/8/layout/process3"/>
    <dgm:cxn modelId="{596DADD3-784C-4F2B-8F68-56049E244859}" type="presParOf" srcId="{A446506B-9311-407C-9A8A-42B796062F44}" destId="{8356FE06-A048-47CF-9100-0C3FF3F4DECC}" srcOrd="4" destOrd="0" presId="urn:microsoft.com/office/officeart/2005/8/layout/process3"/>
    <dgm:cxn modelId="{CEEF6869-44C4-41A0-BF5A-3905096840CC}" type="presParOf" srcId="{8356FE06-A048-47CF-9100-0C3FF3F4DECC}" destId="{7315357C-7E2D-4A84-98A4-F8D4D7ACB919}" srcOrd="0" destOrd="0" presId="urn:microsoft.com/office/officeart/2005/8/layout/process3"/>
    <dgm:cxn modelId="{91FFC4EC-5E41-47CB-BB5A-6B98385531E1}" type="presParOf" srcId="{8356FE06-A048-47CF-9100-0C3FF3F4DECC}" destId="{9280C180-4CBF-4E7C-B2BE-07ACD1CCFCEC}" srcOrd="1" destOrd="0" presId="urn:microsoft.com/office/officeart/2005/8/layout/process3"/>
    <dgm:cxn modelId="{C1F6977D-5E37-4F6F-9D4E-387C6115EB0D}" type="presParOf" srcId="{8356FE06-A048-47CF-9100-0C3FF3F4DECC}" destId="{B364727A-525C-4D40-A795-FF1F52F41371}" srcOrd="2" destOrd="0" presId="urn:microsoft.com/office/officeart/2005/8/layout/process3"/>
    <dgm:cxn modelId="{BB6896B6-6C8B-4BE1-897B-885C88D142FA}" type="presParOf" srcId="{A446506B-9311-407C-9A8A-42B796062F44}" destId="{2AD8EF9B-09C7-452A-9381-61ED3FF7A9BC}" srcOrd="5" destOrd="0" presId="urn:microsoft.com/office/officeart/2005/8/layout/process3"/>
    <dgm:cxn modelId="{9214EC3B-A0B0-4A64-97BE-D816CB313B4C}" type="presParOf" srcId="{2AD8EF9B-09C7-452A-9381-61ED3FF7A9BC}" destId="{C63BA6E0-2BD7-4BF9-B8E0-697DF07F9A47}" srcOrd="0" destOrd="0" presId="urn:microsoft.com/office/officeart/2005/8/layout/process3"/>
    <dgm:cxn modelId="{0D9255EA-3332-40DD-AEDC-CB8B5401CA8E}" type="presParOf" srcId="{A446506B-9311-407C-9A8A-42B796062F44}" destId="{AE818331-90E7-4805-A250-EB877F1146C4}" srcOrd="6" destOrd="0" presId="urn:microsoft.com/office/officeart/2005/8/layout/process3"/>
    <dgm:cxn modelId="{EC50D0D6-DAEB-4444-8687-BE0AFA545686}" type="presParOf" srcId="{AE818331-90E7-4805-A250-EB877F1146C4}" destId="{4C4298CF-3AF2-4AD6-A7ED-39247875DBAC}" srcOrd="0" destOrd="0" presId="urn:microsoft.com/office/officeart/2005/8/layout/process3"/>
    <dgm:cxn modelId="{F88C16CE-860E-4A5A-B1F8-5DC0F300ED39}" type="presParOf" srcId="{AE818331-90E7-4805-A250-EB877F1146C4}" destId="{2870D070-CB93-4654-82FB-21B863FA23D2}" srcOrd="1" destOrd="0" presId="urn:microsoft.com/office/officeart/2005/8/layout/process3"/>
    <dgm:cxn modelId="{AF103822-F7DB-46FD-A7DC-0D499FD13A0D}" type="presParOf" srcId="{AE818331-90E7-4805-A250-EB877F1146C4}" destId="{8B0E67FB-FBDD-4D7F-8D81-061F3D10BF86}" srcOrd="2" destOrd="0" presId="urn:microsoft.com/office/officeart/2005/8/layout/process3"/>
    <dgm:cxn modelId="{B64BFCE6-CE3A-4EFB-B4B6-EF90A209BC72}" type="presParOf" srcId="{A446506B-9311-407C-9A8A-42B796062F44}" destId="{4C2FE00C-0E65-4616-9278-E4B264A82BAE}" srcOrd="7" destOrd="0" presId="urn:microsoft.com/office/officeart/2005/8/layout/process3"/>
    <dgm:cxn modelId="{A67F308B-2C64-44B6-9123-B606695072F2}" type="presParOf" srcId="{4C2FE00C-0E65-4616-9278-E4B264A82BAE}" destId="{68034738-2AD0-44F7-8E19-D12149400B92}" srcOrd="0" destOrd="0" presId="urn:microsoft.com/office/officeart/2005/8/layout/process3"/>
    <dgm:cxn modelId="{5C8BD6C8-492D-4F1A-8AE4-4BAC4B37FA1B}" type="presParOf" srcId="{A446506B-9311-407C-9A8A-42B796062F44}" destId="{DF723C2B-74CC-4F54-9DDF-6200263F26AF}" srcOrd="8" destOrd="0" presId="urn:microsoft.com/office/officeart/2005/8/layout/process3"/>
    <dgm:cxn modelId="{9BB81D44-29AC-4117-83FF-3DDE54924BDE}" type="presParOf" srcId="{DF723C2B-74CC-4F54-9DDF-6200263F26AF}" destId="{B7427D74-CC33-4FBD-8D26-E17AAAA60EC5}" srcOrd="0" destOrd="0" presId="urn:microsoft.com/office/officeart/2005/8/layout/process3"/>
    <dgm:cxn modelId="{173E26EC-B8CB-4732-8C15-FD06E25990F1}" type="presParOf" srcId="{DF723C2B-74CC-4F54-9DDF-6200263F26AF}" destId="{84F09A5F-F964-427B-9572-B9788B074247}" srcOrd="1" destOrd="0" presId="urn:microsoft.com/office/officeart/2005/8/layout/process3"/>
    <dgm:cxn modelId="{940746E5-7BCC-43CB-88BE-4D80F1A7D2F7}" type="presParOf" srcId="{DF723C2B-74CC-4F54-9DDF-6200263F26AF}" destId="{9D528811-CAA4-40FC-975A-112CFA3E76A8}" srcOrd="2" destOrd="0" presId="urn:microsoft.com/office/officeart/2005/8/layout/process3"/>
    <dgm:cxn modelId="{EB742F5C-5592-43AF-9182-32676F11BC01}" type="presParOf" srcId="{A446506B-9311-407C-9A8A-42B796062F44}" destId="{DD3B0490-B0B7-46C2-8C0B-31BDB4A8FC6C}" srcOrd="9" destOrd="0" presId="urn:microsoft.com/office/officeart/2005/8/layout/process3"/>
    <dgm:cxn modelId="{EAD7F716-BAEE-4AFD-B48F-4442E271CC58}" type="presParOf" srcId="{DD3B0490-B0B7-46C2-8C0B-31BDB4A8FC6C}" destId="{42026D24-B1F2-4CE2-A03C-99F27579C994}" srcOrd="0" destOrd="0" presId="urn:microsoft.com/office/officeart/2005/8/layout/process3"/>
    <dgm:cxn modelId="{55AF8696-7FB8-4079-B962-EC2509C2CFC5}" type="presParOf" srcId="{A446506B-9311-407C-9A8A-42B796062F44}" destId="{F5EFE2EA-B35C-4C34-AA00-D9106313B638}" srcOrd="10" destOrd="0" presId="urn:microsoft.com/office/officeart/2005/8/layout/process3"/>
    <dgm:cxn modelId="{DB1D4B6C-0B3A-4EC2-86CA-F7BF5E0A2E24}" type="presParOf" srcId="{F5EFE2EA-B35C-4C34-AA00-D9106313B638}" destId="{67089B6A-B7FA-4822-95CC-ECB1E7FFE65F}" srcOrd="0" destOrd="0" presId="urn:microsoft.com/office/officeart/2005/8/layout/process3"/>
    <dgm:cxn modelId="{7AB24616-C35A-4ACD-91EF-8ED27B060381}" type="presParOf" srcId="{F5EFE2EA-B35C-4C34-AA00-D9106313B638}" destId="{538036F9-3982-4338-8163-4CCE656561B0}" srcOrd="1" destOrd="0" presId="urn:microsoft.com/office/officeart/2005/8/layout/process3"/>
    <dgm:cxn modelId="{1D178DE5-C28A-474D-A6EB-10948FC364BA}" type="presParOf" srcId="{F5EFE2EA-B35C-4C34-AA00-D9106313B638}" destId="{28220B59-6B17-4574-9265-F0A4F85042E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1D136-E0F2-4B7E-B327-48868A897F97}">
      <dsp:nvSpPr>
        <dsp:cNvPr id="0" name=""/>
        <dsp:cNvSpPr/>
      </dsp:nvSpPr>
      <dsp:spPr>
        <a:xfrm>
          <a:off x="2801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1D sequence</a:t>
          </a:r>
          <a:endParaRPr lang="en-US" sz="1100" kern="1200" dirty="0"/>
        </a:p>
      </dsp:txBody>
      <dsp:txXfrm>
        <a:off x="2801" y="1914606"/>
        <a:ext cx="1188928" cy="430916"/>
      </dsp:txXfrm>
    </dsp:sp>
    <dsp:sp modelId="{23481820-83E7-43A3-86CA-890D64C9F1DD}">
      <dsp:nvSpPr>
        <dsp:cNvPr id="0" name=""/>
        <dsp:cNvSpPr/>
      </dsp:nvSpPr>
      <dsp:spPr>
        <a:xfrm>
          <a:off x="246317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T=[time, value]</a:t>
          </a:r>
          <a:endParaRPr lang="en-US" sz="1100" kern="1200" dirty="0"/>
        </a:p>
      </dsp:txBody>
      <dsp:txXfrm>
        <a:off x="271254" y="2370460"/>
        <a:ext cx="1139054" cy="801526"/>
      </dsp:txXfrm>
    </dsp:sp>
    <dsp:sp modelId="{672E43C0-EC6A-440B-B3CC-3D2129B8FE15}">
      <dsp:nvSpPr>
        <dsp:cNvPr id="0" name=""/>
        <dsp:cNvSpPr/>
      </dsp:nvSpPr>
      <dsp:spPr>
        <a:xfrm>
          <a:off x="1371967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371967" y="2041262"/>
        <a:ext cx="293300" cy="177604"/>
      </dsp:txXfrm>
    </dsp:sp>
    <dsp:sp modelId="{434FA8D1-BDE0-4B4E-A443-68CC821DCC7B}">
      <dsp:nvSpPr>
        <dsp:cNvPr id="0" name=""/>
        <dsp:cNvSpPr/>
      </dsp:nvSpPr>
      <dsp:spPr>
        <a:xfrm>
          <a:off x="1912679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Statistical analysis*</a:t>
          </a:r>
          <a:endParaRPr lang="en-US" sz="1100" kern="1200" dirty="0"/>
        </a:p>
      </dsp:txBody>
      <dsp:txXfrm>
        <a:off x="1912679" y="1914606"/>
        <a:ext cx="1188928" cy="430916"/>
      </dsp:txXfrm>
    </dsp:sp>
    <dsp:sp modelId="{C331E87A-AE0A-49D0-81F3-2C05977AD03C}">
      <dsp:nvSpPr>
        <dsp:cNvPr id="0" name=""/>
        <dsp:cNvSpPr/>
      </dsp:nvSpPr>
      <dsp:spPr>
        <a:xfrm>
          <a:off x="2156194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Investigate sequence</a:t>
          </a:r>
          <a:endParaRPr lang="en-US" sz="1100" kern="1200" dirty="0"/>
        </a:p>
      </dsp:txBody>
      <dsp:txXfrm>
        <a:off x="2181131" y="2370460"/>
        <a:ext cx="1139054" cy="801526"/>
      </dsp:txXfrm>
    </dsp:sp>
    <dsp:sp modelId="{C4F0228E-BA92-4FE1-A8A0-E5EB1547CA1C}">
      <dsp:nvSpPr>
        <dsp:cNvPr id="0" name=""/>
        <dsp:cNvSpPr/>
      </dsp:nvSpPr>
      <dsp:spPr>
        <a:xfrm>
          <a:off x="3281844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81844" y="2041262"/>
        <a:ext cx="293300" cy="177604"/>
      </dsp:txXfrm>
    </dsp:sp>
    <dsp:sp modelId="{9280C180-4CBF-4E7C-B2BE-07ACD1CCFCEC}">
      <dsp:nvSpPr>
        <dsp:cNvPr id="0" name=""/>
        <dsp:cNvSpPr/>
      </dsp:nvSpPr>
      <dsp:spPr>
        <a:xfrm>
          <a:off x="3822556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Test/Val/Test</a:t>
          </a:r>
          <a:endParaRPr lang="en-US" sz="1100" kern="1200" dirty="0"/>
        </a:p>
      </dsp:txBody>
      <dsp:txXfrm>
        <a:off x="3822556" y="1914606"/>
        <a:ext cx="1188928" cy="430916"/>
      </dsp:txXfrm>
    </dsp:sp>
    <dsp:sp modelId="{B364727A-525C-4D40-A795-FF1F52F41371}">
      <dsp:nvSpPr>
        <dsp:cNvPr id="0" name=""/>
        <dsp:cNvSpPr/>
      </dsp:nvSpPr>
      <dsp:spPr>
        <a:xfrm>
          <a:off x="4066071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Prepare for training</a:t>
          </a:r>
          <a:endParaRPr lang="en-US" sz="1100" kern="1200" dirty="0"/>
        </a:p>
      </dsp:txBody>
      <dsp:txXfrm>
        <a:off x="4091008" y="2370460"/>
        <a:ext cx="1139054" cy="801526"/>
      </dsp:txXfrm>
    </dsp:sp>
    <dsp:sp modelId="{2AD8EF9B-09C7-452A-9381-61ED3FF7A9BC}">
      <dsp:nvSpPr>
        <dsp:cNvPr id="0" name=""/>
        <dsp:cNvSpPr/>
      </dsp:nvSpPr>
      <dsp:spPr>
        <a:xfrm>
          <a:off x="5191722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191722" y="2041262"/>
        <a:ext cx="293300" cy="177604"/>
      </dsp:txXfrm>
    </dsp:sp>
    <dsp:sp modelId="{2870D070-CB93-4654-82FB-21B863FA23D2}">
      <dsp:nvSpPr>
        <dsp:cNvPr id="0" name=""/>
        <dsp:cNvSpPr/>
      </dsp:nvSpPr>
      <dsp:spPr>
        <a:xfrm>
          <a:off x="5732433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Scaling</a:t>
          </a:r>
        </a:p>
      </dsp:txBody>
      <dsp:txXfrm>
        <a:off x="5732433" y="1914606"/>
        <a:ext cx="1188928" cy="430916"/>
      </dsp:txXfrm>
    </dsp:sp>
    <dsp:sp modelId="{8B0E67FB-FBDD-4D7F-8D81-061F3D10BF86}">
      <dsp:nvSpPr>
        <dsp:cNvPr id="0" name=""/>
        <dsp:cNvSpPr/>
      </dsp:nvSpPr>
      <dsp:spPr>
        <a:xfrm>
          <a:off x="5975949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Normalization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Standardization</a:t>
          </a:r>
        </a:p>
      </dsp:txBody>
      <dsp:txXfrm>
        <a:off x="6000886" y="2370460"/>
        <a:ext cx="1139054" cy="801526"/>
      </dsp:txXfrm>
    </dsp:sp>
    <dsp:sp modelId="{4C2FE00C-0E65-4616-9278-E4B264A82BAE}">
      <dsp:nvSpPr>
        <dsp:cNvPr id="0" name=""/>
        <dsp:cNvSpPr/>
      </dsp:nvSpPr>
      <dsp:spPr>
        <a:xfrm>
          <a:off x="7101599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01599" y="2041262"/>
        <a:ext cx="293300" cy="177604"/>
      </dsp:txXfrm>
    </dsp:sp>
    <dsp:sp modelId="{84F09A5F-F964-427B-9572-B9788B074247}">
      <dsp:nvSpPr>
        <dsp:cNvPr id="0" name=""/>
        <dsp:cNvSpPr/>
      </dsp:nvSpPr>
      <dsp:spPr>
        <a:xfrm>
          <a:off x="7642311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Transformation</a:t>
          </a:r>
        </a:p>
      </dsp:txBody>
      <dsp:txXfrm>
        <a:off x="7642311" y="1914606"/>
        <a:ext cx="1188928" cy="430916"/>
      </dsp:txXfrm>
    </dsp:sp>
    <dsp:sp modelId="{9D528811-CAA4-40FC-975A-112CFA3E76A8}">
      <dsp:nvSpPr>
        <dsp:cNvPr id="0" name=""/>
        <dsp:cNvSpPr/>
      </dsp:nvSpPr>
      <dsp:spPr>
        <a:xfrm>
          <a:off x="7885826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Windowing [[...]]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Classification: [[sample, lag]]</a:t>
          </a:r>
        </a:p>
      </dsp:txBody>
      <dsp:txXfrm>
        <a:off x="7910763" y="2370460"/>
        <a:ext cx="1139054" cy="801526"/>
      </dsp:txXfrm>
    </dsp:sp>
    <dsp:sp modelId="{DD3B0490-B0B7-46C2-8C0B-31BDB4A8FC6C}">
      <dsp:nvSpPr>
        <dsp:cNvPr id="0" name=""/>
        <dsp:cNvSpPr/>
      </dsp:nvSpPr>
      <dsp:spPr>
        <a:xfrm>
          <a:off x="9011476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011476" y="2041262"/>
        <a:ext cx="293300" cy="177604"/>
      </dsp:txXfrm>
    </dsp:sp>
    <dsp:sp modelId="{538036F9-3982-4338-8163-4CCE656561B0}">
      <dsp:nvSpPr>
        <dsp:cNvPr id="0" name=""/>
        <dsp:cNvSpPr/>
      </dsp:nvSpPr>
      <dsp:spPr>
        <a:xfrm>
          <a:off x="9552188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3D reshaping</a:t>
          </a:r>
        </a:p>
      </dsp:txBody>
      <dsp:txXfrm>
        <a:off x="9552188" y="1914606"/>
        <a:ext cx="1188928" cy="430916"/>
      </dsp:txXfrm>
    </dsp:sp>
    <dsp:sp modelId="{28220B59-6B17-4574-9265-F0A4F85042EC}">
      <dsp:nvSpPr>
        <dsp:cNvPr id="0" name=""/>
        <dsp:cNvSpPr/>
      </dsp:nvSpPr>
      <dsp:spPr>
        <a:xfrm>
          <a:off x="9795703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[[sample, lag, feature]]</a:t>
          </a:r>
        </a:p>
      </dsp:txBody>
      <dsp:txXfrm>
        <a:off x="9820640" y="2370460"/>
        <a:ext cx="1139054" cy="801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ucu-edge/worksho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echen.me/2017/05/30/exploring-lstms" TargetMode="External"/><Relationship Id="rId5" Type="http://schemas.openxmlformats.org/officeDocument/2006/relationships/hyperlink" Target="http://colah.github.io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content/st_com/en.html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604" y="1046195"/>
            <a:ext cx="7197726" cy="2421464"/>
          </a:xfrm>
        </p:spPr>
        <p:txBody>
          <a:bodyPr/>
          <a:lstStyle/>
          <a:p>
            <a:r>
              <a:rPr lang="en-US" dirty="0">
                <a:latin typeface="Bookman Old Style"/>
                <a:cs typeface="Calibri Light"/>
              </a:rPr>
              <a:t>When edge and deep learning unite</a:t>
            </a:r>
            <a:endParaRPr lang="en-US">
              <a:latin typeface="Bookman Old Styl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7DA9949-881E-4C1D-9020-6E4AC6DC6BF5}"/>
              </a:ext>
            </a:extLst>
          </p:cNvPr>
          <p:cNvSpPr txBox="1"/>
          <p:nvPr/>
        </p:nvSpPr>
        <p:spPr>
          <a:xfrm>
            <a:off x="6569884" y="5665107"/>
            <a:ext cx="544834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cap="all" dirty="0">
                <a:latin typeface="Bookman Old Style"/>
              </a:rPr>
              <a:t>Radioelectronic and computer systems department</a:t>
            </a:r>
            <a:r>
              <a:rPr lang="en-US" sz="1200" dirty="0">
                <a:latin typeface="Bookman Old Style"/>
              </a:rPr>
              <a:t>​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9D4F43-2DEB-4F92-9D73-1BFB49ED0232}"/>
              </a:ext>
            </a:extLst>
          </p:cNvPr>
          <p:cNvSpPr>
            <a:spLocks noGrp="1"/>
          </p:cNvSpPr>
          <p:nvPr/>
        </p:nvSpPr>
        <p:spPr>
          <a:xfrm>
            <a:off x="4527963" y="3871612"/>
            <a:ext cx="7197726" cy="44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Neural models deployment on STM 32 f40*/H745 </a:t>
            </a:r>
            <a:endParaRPr lang="en-US" dirty="0">
              <a:latin typeface="Bookman Old Style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3DCC463-066A-42F3-AA81-E43EFCC27AF2}"/>
              </a:ext>
            </a:extLst>
          </p:cNvPr>
          <p:cNvSpPr txBox="1"/>
          <p:nvPr/>
        </p:nvSpPr>
        <p:spPr>
          <a:xfrm>
            <a:off x="6147572" y="4990482"/>
            <a:ext cx="5580992" cy="105670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1000"/>
              </a:spcAft>
            </a:pPr>
            <a:r>
              <a:rPr lang="en-US" sz="1400" cap="all" dirty="0">
                <a:latin typeface="Bookman Old Style"/>
                <a:ea typeface="+mn-lt"/>
                <a:cs typeface="+mn-lt"/>
              </a:rPr>
              <a:t>Oleh sinkevych, assistant professor</a:t>
            </a:r>
            <a:endParaRPr lang="en-US" sz="1400">
              <a:latin typeface="Bookman Old Style"/>
              <a:ea typeface="+mn-lt"/>
              <a:cs typeface="+mn-lt"/>
            </a:endParaRPr>
          </a:p>
          <a:p>
            <a:pPr algn="r">
              <a:spcAft>
                <a:spcPts val="1000"/>
              </a:spcAft>
            </a:pPr>
            <a:r>
              <a:rPr lang="en-US" sz="1400" cap="all" dirty="0">
                <a:latin typeface="Bookman Old Style"/>
                <a:ea typeface="+mn-lt"/>
                <a:cs typeface="+mn-lt"/>
              </a:rPr>
              <a:t>Yaroslav Boyko, Ph.D., associated professor</a:t>
            </a:r>
            <a:endParaRPr lang="en-US">
              <a:latin typeface="Bookman Old Style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DD3C9E-8443-44FD-8409-E98146281D6E}"/>
              </a:ext>
            </a:extLst>
          </p:cNvPr>
          <p:cNvSpPr>
            <a:spLocks noGrp="1"/>
          </p:cNvSpPr>
          <p:nvPr/>
        </p:nvSpPr>
        <p:spPr>
          <a:xfrm>
            <a:off x="256704" y="303115"/>
            <a:ext cx="7798384" cy="8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latin typeface="Bookman Old Style"/>
              </a:rPr>
              <a:t>Problem domain. Let's get started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DB7CA-3BEB-4C76-80E0-748250A95211}"/>
              </a:ext>
            </a:extLst>
          </p:cNvPr>
          <p:cNvSpPr txBox="1"/>
          <p:nvPr/>
        </p:nvSpPr>
        <p:spPr>
          <a:xfrm>
            <a:off x="294167" y="1003005"/>
            <a:ext cx="4851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ookman Old Style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https://github.com/ucu-edge/workshop</a:t>
            </a:r>
            <a:endParaRPr lang="en-US" dirty="0">
              <a:latin typeface="Bookman Old Style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4ED296-36A8-4853-BB8C-A9D8DC1D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93" y="1978334"/>
            <a:ext cx="7256486" cy="4195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5082EE-72EB-400F-B4B1-8B9D3610AA35}"/>
              </a:ext>
            </a:extLst>
          </p:cNvPr>
          <p:cNvSpPr txBox="1"/>
          <p:nvPr/>
        </p:nvSpPr>
        <p:spPr>
          <a:xfrm>
            <a:off x="733080" y="2174453"/>
            <a:ext cx="35051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latin typeface="Bookman Old Style"/>
                <a:cs typeface="Calibri"/>
              </a:rPr>
              <a:t>Given</a:t>
            </a:r>
            <a:r>
              <a:rPr lang="en-US" dirty="0">
                <a:latin typeface="Bookman Old Style"/>
                <a:cs typeface="Calibri"/>
              </a:rPr>
              <a:t>: cleaned temperature data obtained via smart device.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Bookman Old Style"/>
                <a:cs typeface="Calibri"/>
              </a:rPr>
              <a:t>Implement:</a:t>
            </a:r>
            <a:r>
              <a:rPr lang="en-US" dirty="0">
                <a:latin typeface="Bookman Old Style"/>
                <a:cs typeface="Calibri"/>
              </a:rPr>
              <a:t> neural net model in order to model data.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ookman Old Style"/>
                <a:cs typeface="Calibri"/>
              </a:rPr>
              <a:t>Model </a:t>
            </a:r>
            <a:r>
              <a:rPr lang="en-US" b="1" dirty="0">
                <a:latin typeface="Bookman Old Style"/>
                <a:cs typeface="Calibri"/>
              </a:rPr>
              <a:t>must</a:t>
            </a:r>
            <a:r>
              <a:rPr lang="en-US" dirty="0">
                <a:latin typeface="Bookman Old Style"/>
                <a:cs typeface="Calibri"/>
              </a:rPr>
              <a:t> be small enough to be deployed on STM32 microcontroller with the limited memory. </a:t>
            </a:r>
          </a:p>
        </p:txBody>
      </p:sp>
    </p:spTree>
    <p:extLst>
      <p:ext uri="{BB962C8B-B14F-4D97-AF65-F5344CB8AC3E}">
        <p14:creationId xmlns:p14="http://schemas.microsoft.com/office/powerpoint/2010/main" val="13232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40C1E-FDEA-479C-821A-7C361E1EF33F}"/>
              </a:ext>
            </a:extLst>
          </p:cNvPr>
          <p:cNvSpPr>
            <a:spLocks noGrp="1"/>
          </p:cNvSpPr>
          <p:nvPr/>
        </p:nvSpPr>
        <p:spPr>
          <a:xfrm>
            <a:off x="1380067" y="838200"/>
            <a:ext cx="9437159" cy="12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Data flow and pre-processing.</a:t>
            </a:r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ECB98CCF-D2B6-48D7-96A8-474E3954F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027458"/>
              </p:ext>
            </p:extLst>
          </p:nvPr>
        </p:nvGraphicFramePr>
        <p:xfrm>
          <a:off x="618067" y="679671"/>
          <a:ext cx="10987434" cy="5111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59" name="Cylinder 2958">
            <a:extLst>
              <a:ext uri="{FF2B5EF4-FFF2-40B4-BE49-F238E27FC236}">
                <a16:creationId xmlns:a16="http://schemas.microsoft.com/office/drawing/2014/main" id="{D595F722-20F8-4E72-A915-8761C4C3D0FC}"/>
              </a:ext>
            </a:extLst>
          </p:cNvPr>
          <p:cNvSpPr/>
          <p:nvPr/>
        </p:nvSpPr>
        <p:spPr>
          <a:xfrm>
            <a:off x="1001110" y="4857302"/>
            <a:ext cx="748862" cy="591207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DB</a:t>
            </a:r>
            <a:endParaRPr lang="en-US" dirty="0"/>
          </a:p>
        </p:txBody>
      </p:sp>
      <p:sp>
        <p:nvSpPr>
          <p:cNvPr id="2960" name="Arrow: Up-Down 2959">
            <a:extLst>
              <a:ext uri="{FF2B5EF4-FFF2-40B4-BE49-F238E27FC236}">
                <a16:creationId xmlns:a16="http://schemas.microsoft.com/office/drawing/2014/main" id="{92E69178-5E73-4531-A62D-1A44CFA04C26}"/>
              </a:ext>
            </a:extLst>
          </p:cNvPr>
          <p:cNvSpPr/>
          <p:nvPr/>
        </p:nvSpPr>
        <p:spPr>
          <a:xfrm flipH="1">
            <a:off x="1174936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2961" name="Flowchart: Alternate Process 2960">
            <a:extLst>
              <a:ext uri="{FF2B5EF4-FFF2-40B4-BE49-F238E27FC236}">
                <a16:creationId xmlns:a16="http://schemas.microsoft.com/office/drawing/2014/main" id="{E9CF0492-366A-4D68-83F7-0B5DCDC19008}"/>
              </a:ext>
            </a:extLst>
          </p:cNvPr>
          <p:cNvSpPr/>
          <p:nvPr/>
        </p:nvSpPr>
        <p:spPr>
          <a:xfrm>
            <a:off x="2850274" y="4853599"/>
            <a:ext cx="1208688" cy="591206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External tools</a:t>
            </a:r>
            <a:endParaRPr lang="en-US" dirty="0"/>
          </a:p>
        </p:txBody>
      </p:sp>
      <p:sp>
        <p:nvSpPr>
          <p:cNvPr id="2962" name="Arrow: Up-Down 2961">
            <a:extLst>
              <a:ext uri="{FF2B5EF4-FFF2-40B4-BE49-F238E27FC236}">
                <a16:creationId xmlns:a16="http://schemas.microsoft.com/office/drawing/2014/main" id="{B69995F5-7938-45ED-AD19-821B17DB7E61}"/>
              </a:ext>
            </a:extLst>
          </p:cNvPr>
          <p:cNvSpPr/>
          <p:nvPr/>
        </p:nvSpPr>
        <p:spPr>
          <a:xfrm flipH="1">
            <a:off x="3250729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3019" name="Flowchart: Alternate Process 3018">
            <a:extLst>
              <a:ext uri="{FF2B5EF4-FFF2-40B4-BE49-F238E27FC236}">
                <a16:creationId xmlns:a16="http://schemas.microsoft.com/office/drawing/2014/main" id="{44C1FD57-82FF-4EC2-A749-688CDBE953DD}"/>
              </a:ext>
            </a:extLst>
          </p:cNvPr>
          <p:cNvSpPr/>
          <p:nvPr/>
        </p:nvSpPr>
        <p:spPr>
          <a:xfrm>
            <a:off x="4676446" y="4853599"/>
            <a:ext cx="6608377" cy="591206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Implemented tools</a:t>
            </a:r>
            <a:endParaRPr lang="en-US" dirty="0"/>
          </a:p>
        </p:txBody>
      </p:sp>
      <p:sp>
        <p:nvSpPr>
          <p:cNvPr id="3092" name="Arrow: Up-Down 3091">
            <a:extLst>
              <a:ext uri="{FF2B5EF4-FFF2-40B4-BE49-F238E27FC236}">
                <a16:creationId xmlns:a16="http://schemas.microsoft.com/office/drawing/2014/main" id="{83C403A5-6A14-4B70-9409-2BF6AC86B4A6}"/>
              </a:ext>
            </a:extLst>
          </p:cNvPr>
          <p:cNvSpPr/>
          <p:nvPr/>
        </p:nvSpPr>
        <p:spPr>
          <a:xfrm flipH="1">
            <a:off x="5103177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3093" name="Arrow: Up-Down 3092">
            <a:extLst>
              <a:ext uri="{FF2B5EF4-FFF2-40B4-BE49-F238E27FC236}">
                <a16:creationId xmlns:a16="http://schemas.microsoft.com/office/drawing/2014/main" id="{A719ECF3-6D79-439B-8BCD-0CD012BF5ED8}"/>
              </a:ext>
            </a:extLst>
          </p:cNvPr>
          <p:cNvSpPr/>
          <p:nvPr/>
        </p:nvSpPr>
        <p:spPr>
          <a:xfrm flipH="1">
            <a:off x="7060729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3094" name="Arrow: Up-Down 3093">
            <a:extLst>
              <a:ext uri="{FF2B5EF4-FFF2-40B4-BE49-F238E27FC236}">
                <a16:creationId xmlns:a16="http://schemas.microsoft.com/office/drawing/2014/main" id="{2DDC8E21-D406-4F80-BB68-79C4D048BCB4}"/>
              </a:ext>
            </a:extLst>
          </p:cNvPr>
          <p:cNvSpPr/>
          <p:nvPr/>
        </p:nvSpPr>
        <p:spPr>
          <a:xfrm flipH="1">
            <a:off x="8900039" y="3949142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3095" name="Arrow: Up-Down 3094">
            <a:extLst>
              <a:ext uri="{FF2B5EF4-FFF2-40B4-BE49-F238E27FC236}">
                <a16:creationId xmlns:a16="http://schemas.microsoft.com/office/drawing/2014/main" id="{A0BDC156-698A-437A-BD19-4B85A28B8149}"/>
              </a:ext>
            </a:extLst>
          </p:cNvPr>
          <p:cNvSpPr/>
          <p:nvPr/>
        </p:nvSpPr>
        <p:spPr>
          <a:xfrm flipH="1">
            <a:off x="10818177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6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305449-F1F2-4336-B209-B7259F9A1274}"/>
              </a:ext>
            </a:extLst>
          </p:cNvPr>
          <p:cNvSpPr>
            <a:spLocks noGrp="1"/>
          </p:cNvSpPr>
          <p:nvPr/>
        </p:nvSpPr>
        <p:spPr>
          <a:xfrm>
            <a:off x="1361187" y="1030288"/>
            <a:ext cx="4099947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300" dirty="0">
                <a:latin typeface="Bookman Old Style"/>
              </a:rPr>
              <a:t>Sequence model: LSTM intuition</a:t>
            </a:r>
          </a:p>
        </p:txBody>
      </p:sp>
      <p:sp>
        <p:nvSpPr>
          <p:cNvPr id="108" name="Rectangle 109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E8B3F-B4D0-4B06-B5A4-00DAB49926F5}"/>
              </a:ext>
            </a:extLst>
          </p:cNvPr>
          <p:cNvSpPr txBox="1"/>
          <p:nvPr/>
        </p:nvSpPr>
        <p:spPr>
          <a:xfrm>
            <a:off x="231325" y="2142067"/>
            <a:ext cx="5229809" cy="36491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ell MT"/>
              </a:rPr>
              <a:t>Long Short-Term Memory (Hochreiter and Schmidhuber, 1997)</a:t>
            </a:r>
            <a:endParaRPr lang="en-US" dirty="0"/>
          </a:p>
          <a:p>
            <a:pPr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•"/>
            </a:pPr>
            <a:endParaRPr lang="en-US"/>
          </a:p>
        </p:txBody>
      </p:sp>
      <p:sp>
        <p:nvSpPr>
          <p:cNvPr id="109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B77C6EE-B6E9-40BC-8725-2354DD6A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08" y="728133"/>
            <a:ext cx="3319159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14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F622BEE6-1A82-49A4-B7CC-88E679B47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773507"/>
            <a:ext cx="5204358" cy="218582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99D98-0C71-4297-8305-F749D30F64D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Bookman Old Styl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4FF02-417A-4488-81D6-06966A7A56A5}"/>
              </a:ext>
            </a:extLst>
          </p:cNvPr>
          <p:cNvSpPr txBox="1"/>
          <p:nvPr/>
        </p:nvSpPr>
        <p:spPr>
          <a:xfrm>
            <a:off x="165538" y="6222124"/>
            <a:ext cx="56992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Bookman Old Style"/>
                <a:cs typeface="Arial"/>
              </a:rPr>
              <a:t>Source: </a:t>
            </a:r>
            <a:r>
              <a:rPr lang="en-US" sz="1400" dirty="0">
                <a:latin typeface="Bookman Old Style"/>
                <a:cs typeface="Arial"/>
                <a:hlinkClick r:id="rId5"/>
              </a:rPr>
              <a:t>colah.github.io</a:t>
            </a:r>
            <a:r>
              <a:rPr lang="en-US" sz="1400" dirty="0">
                <a:latin typeface="Bookman Old Style"/>
                <a:cs typeface="Arial"/>
              </a:rPr>
              <a:t>, </a:t>
            </a:r>
            <a:r>
              <a:rPr lang="en-US" sz="1400" dirty="0">
                <a:latin typeface="Bookman Old Style"/>
                <a:cs typeface="Arial"/>
                <a:hlinkClick r:id="rId6"/>
              </a:rPr>
              <a:t>http://blog.echen.me/2017/05/30/exploring-lstms</a:t>
            </a:r>
            <a:endParaRPr lang="en-US" sz="1400">
              <a:latin typeface="Bookman Old Style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DA166DF-1862-4C1D-AF53-89D485EE415E}"/>
              </a:ext>
            </a:extLst>
          </p:cNvPr>
          <p:cNvSpPr txBox="1"/>
          <p:nvPr/>
        </p:nvSpPr>
        <p:spPr>
          <a:xfrm>
            <a:off x="159839" y="5432896"/>
            <a:ext cx="5290690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ookman Old Style"/>
                <a:ea typeface="+mn-lt"/>
                <a:cs typeface="+mn-lt"/>
              </a:rPr>
              <a:t>Hochreiter, Sepp &amp; Schmidhuber, Jürgen. (1997). Long Short-term Memory. Neural computation. 9. 1735-80. 10.1162/neco.1997.9.8.1735. </a:t>
            </a:r>
            <a:endParaRPr lang="en-US" sz="14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7382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966F01-445B-4C34-8609-0564B0173D30}"/>
              </a:ext>
            </a:extLst>
          </p:cNvPr>
          <p:cNvSpPr>
            <a:spLocks noGrp="1"/>
          </p:cNvSpPr>
          <p:nvPr/>
        </p:nvSpPr>
        <p:spPr>
          <a:xfrm>
            <a:off x="4754384" y="609599"/>
            <a:ext cx="6282266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latin typeface="Bookman Old Style"/>
              </a:rPr>
              <a:t>Sequence model: LSTM intuition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B9DFA9B-48E5-421E-A250-626BFFF725A6}"/>
              </a:ext>
            </a:extLst>
          </p:cNvPr>
          <p:cNvSpPr txBox="1"/>
          <p:nvPr/>
        </p:nvSpPr>
        <p:spPr>
          <a:xfrm>
            <a:off x="5306177" y="2155204"/>
            <a:ext cx="6282266" cy="364913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Drawbacks:</a:t>
            </a:r>
            <a:endParaRPr lang="en-US">
              <a:latin typeface="Bookman Old Style"/>
            </a:endParaRP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Computationally heavy;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Prone to overfitting;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LSTMs get affected by different random weight initializations;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Difficult to apply the dropout algorithm.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D01C9DA-87B4-43B7-B887-A494E0E3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1" y="2814450"/>
            <a:ext cx="5022265" cy="175779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181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5F7089-188E-45BF-8816-4C2C26C16D4C}"/>
              </a:ext>
            </a:extLst>
          </p:cNvPr>
          <p:cNvSpPr>
            <a:spLocks noGrp="1"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ookman Old Style"/>
                <a:cs typeface="Calibri Light"/>
              </a:rPr>
              <a:t>Stm32 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D02D262-BA67-4E75-8669-94C650F67AFB}"/>
              </a:ext>
            </a:extLst>
          </p:cNvPr>
          <p:cNvSpPr>
            <a:spLocks noGrp="1"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latin typeface="Bookman Old Style"/>
                <a:ea typeface="+mn-lt"/>
                <a:cs typeface="+mn-lt"/>
              </a:rPr>
              <a:t>STM32</a:t>
            </a:r>
            <a:r>
              <a:rPr lang="en-US" dirty="0">
                <a:latin typeface="Bookman Old Style"/>
                <a:ea typeface="+mn-lt"/>
                <a:cs typeface="+mn-lt"/>
              </a:rPr>
              <a:t> is the family of microcontrollers produced by STMicroelectronics. They are widely used in many of IoT applications and have a perspective as a core part of mist computing. </a:t>
            </a:r>
          </a:p>
          <a:p>
            <a:pPr algn="just">
              <a:buClr>
                <a:srgbClr val="FFFFFF"/>
              </a:buClr>
            </a:pPr>
            <a:r>
              <a:rPr lang="en-US" dirty="0">
                <a:latin typeface="Bookman Old Style"/>
                <a:ea typeface="+mn-lt"/>
                <a:cs typeface="+mn-lt"/>
              </a:rPr>
              <a:t>X-CUBE-AI is the extension package that allows one to embed and use neural networks on STM32 microcontrollers. This extension provides the possibility to automatically transform pre-trained neural networks with the subsequent integration into the user's project even with limited hardware resources.</a:t>
            </a:r>
            <a:endParaRPr lang="en-US">
              <a:latin typeface="Bookman Old Style"/>
              <a:cs typeface="Calibri"/>
            </a:endParaRP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DFBEA6B6-BF65-422D-9E10-0688481C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EC26E7A-82B9-414A-9D86-BCC7B570589D}"/>
              </a:ext>
            </a:extLst>
          </p:cNvPr>
          <p:cNvSpPr txBox="1"/>
          <p:nvPr/>
        </p:nvSpPr>
        <p:spPr>
          <a:xfrm>
            <a:off x="6403048" y="6325961"/>
            <a:ext cx="434666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ookman Old Style"/>
                <a:hlinkClick r:id="rId3"/>
              </a:rPr>
              <a:t>https://www.st.com/content/st_com/en.html</a:t>
            </a:r>
            <a:endParaRPr lang="en-US" sz="140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90627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F426B1-4D1A-40E6-BE88-8032E0FE1F55}"/>
              </a:ext>
            </a:extLst>
          </p:cNvPr>
          <p:cNvSpPr>
            <a:spLocks noGrp="1"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Bookman Old Style"/>
                <a:cs typeface="Calibri Light"/>
              </a:rPr>
              <a:t>Stm32. Preparation and deployment</a:t>
            </a:r>
            <a:endParaRPr lang="en-US" sz="3300" dirty="0">
              <a:latin typeface="Bookman Old Style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6CBEC81-1648-4465-88F5-AC1E007BCAF9}"/>
              </a:ext>
            </a:extLst>
          </p:cNvPr>
          <p:cNvSpPr>
            <a:spLocks noGrp="1"/>
          </p:cNvSpPr>
          <p:nvPr/>
        </p:nvSpPr>
        <p:spPr>
          <a:xfrm>
            <a:off x="828760" y="2261420"/>
            <a:ext cx="439279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latin typeface="Bookman Old Style"/>
                <a:cs typeface="Calibri"/>
              </a:rPr>
              <a:t>Trained model -&gt; .h5.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dirty="0">
                <a:latin typeface="Bookman Old Style"/>
                <a:cs typeface="Calibri"/>
              </a:rPr>
              <a:t>STM32CubeIDE + X-CUBE-AI should be installed.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dirty="0">
                <a:latin typeface="Bookman Old Style"/>
                <a:cs typeface="Calibri"/>
              </a:rPr>
              <a:t>X-CUBE-AI is integrated with STM32CubeMX, which allows to import and configure model. </a:t>
            </a:r>
            <a:r>
              <a:rPr lang="en-US" dirty="0">
                <a:latin typeface="Bookman Old Style"/>
                <a:ea typeface="+mn-lt"/>
                <a:cs typeface="+mn-lt"/>
              </a:rPr>
              <a:t>STM32CubeMX generates code for validation/inference. All weights are converted into C/C++ arrays.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C65A1EB-A75C-4E35-8E13-2641C3B9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117" y="665033"/>
            <a:ext cx="6073758" cy="56810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30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179BF5E-E93E-4741-951E-C76C4CFB20A6}"/>
              </a:ext>
            </a:extLst>
          </p:cNvPr>
          <p:cNvSpPr>
            <a:spLocks noGrp="1"/>
          </p:cNvSpPr>
          <p:nvPr/>
        </p:nvSpPr>
        <p:spPr>
          <a:xfrm>
            <a:off x="256704" y="303115"/>
            <a:ext cx="7798384" cy="8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latin typeface="Bookman Old Style"/>
              </a:rPr>
              <a:t>Conclusions and 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73D492-50D1-4652-813C-0575201F3943}"/>
              </a:ext>
            </a:extLst>
          </p:cNvPr>
          <p:cNvSpPr>
            <a:spLocks noGrp="1"/>
          </p:cNvSpPr>
          <p:nvPr/>
        </p:nvSpPr>
        <p:spPr>
          <a:xfrm>
            <a:off x="698939" y="1603412"/>
            <a:ext cx="576321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Nowadays it is possible to develop good performance deep learning models on the edge (mist) devices.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STM32 latest microcontrollers allow to run deep learning models in inference phase.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It is necessary to conduct the research in 'deep learning on the edge':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Transformer's optimization;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Swarm AI;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Reinforcement learning;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Nature inspired metaheuristics;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Edge parallel computing.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46634F3-3E05-463A-AD30-33916C2122B0}"/>
              </a:ext>
            </a:extLst>
          </p:cNvPr>
          <p:cNvSpPr txBox="1"/>
          <p:nvPr/>
        </p:nvSpPr>
        <p:spPr>
          <a:xfrm>
            <a:off x="7869560" y="1606432"/>
            <a:ext cx="2743200" cy="430887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TO DO:</a:t>
            </a:r>
          </a:p>
          <a:p>
            <a:endParaRPr lang="en-US" sz="1700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700">
                <a:latin typeface="Bookman Old Style"/>
                <a:cs typeface="Calibri"/>
              </a:rPr>
              <a:t>Implement different models and compare them.</a:t>
            </a:r>
            <a:endParaRPr lang="en-US" sz="1700" dirty="0">
              <a:latin typeface="Bookman Old Style"/>
              <a:cs typeface="Calibri"/>
            </a:endParaRPr>
          </a:p>
          <a:p>
            <a:endParaRPr lang="en-US" sz="1700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Bookman Old Style"/>
                <a:cs typeface="Calibri"/>
              </a:rPr>
              <a:t>Investigate hyperparameters optimization via swarm approaches.</a:t>
            </a:r>
          </a:p>
          <a:p>
            <a:endParaRPr lang="en-US" sz="1700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Bookman Old Style"/>
                <a:cs typeface="Calibri"/>
              </a:rPr>
              <a:t>Enhance model logic: anomaly detection, PID controller prediction etc.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09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3A356B-39D1-4C5F-8364-0DE4C29A2AF4}"/>
              </a:ext>
            </a:extLst>
          </p:cNvPr>
          <p:cNvSpPr txBox="1">
            <a:spLocks/>
          </p:cNvSpPr>
          <p:nvPr/>
        </p:nvSpPr>
        <p:spPr>
          <a:xfrm>
            <a:off x="827568" y="2443717"/>
            <a:ext cx="11132657" cy="14562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Bookman Old Style"/>
                <a:cs typeface="Calibri Light"/>
              </a:rPr>
              <a:t>Thank you for attention!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D47CC5-C6D7-4D93-AA6F-027611C1CDD3}"/>
              </a:ext>
            </a:extLst>
          </p:cNvPr>
          <p:cNvSpPr txBox="1">
            <a:spLocks/>
          </p:cNvSpPr>
          <p:nvPr/>
        </p:nvSpPr>
        <p:spPr>
          <a:xfrm>
            <a:off x="5266662" y="3949996"/>
            <a:ext cx="1651961" cy="8448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>
                <a:latin typeface="Bookman Old Style"/>
                <a:cs typeface="Calibri Ligh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1591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0037-85C8-40AE-87B7-1B40B6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Calibri Light"/>
              </a:rPr>
              <a:t>Content</a:t>
            </a:r>
            <a:endParaRPr lang="en-US" dirty="0">
              <a:latin typeface="Bookman Old Styl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4EE67-9C49-4C06-9914-FE19FD1B7E0C}"/>
              </a:ext>
            </a:extLst>
          </p:cNvPr>
          <p:cNvSpPr>
            <a:spLocks noGrp="1"/>
          </p:cNvSpPr>
          <p:nvPr/>
        </p:nvSpPr>
        <p:spPr>
          <a:xfrm>
            <a:off x="764411" y="1945255"/>
            <a:ext cx="10131425" cy="54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Bookman Old Style"/>
                <a:cs typeface="Calibri"/>
              </a:rPr>
              <a:t>Part 1.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Introduction: data saturation, edge/mist computing; why it matters.</a:t>
            </a:r>
            <a:endParaRPr lang="en-US" sz="1400" dirty="0">
              <a:latin typeface="Bookman Old Style"/>
              <a:ea typeface="+mn-lt"/>
              <a:cs typeface="+mn-lt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Problem domains.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Data flow and pre-processing.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Data Processing classes.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Sequence model: LSTM intuition and development.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1400" dirty="0">
              <a:latin typeface="Bookman Old Style"/>
              <a:cs typeface="Calibri"/>
            </a:endParaRPr>
          </a:p>
          <a:p>
            <a:pPr marL="342900" indent="-342900">
              <a:buClr>
                <a:srgbClr val="FFFFFF"/>
              </a:buClr>
            </a:pPr>
            <a:r>
              <a:rPr lang="en-US" sz="1400" b="1" dirty="0">
                <a:latin typeface="Bookman Old Style"/>
                <a:cs typeface="Calibri"/>
              </a:rPr>
              <a:t>Part 2.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STM32 F40*/H745: architecture, AI solutions.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Introduction to X-CUBE-AI.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ea typeface="+mn-lt"/>
                <a:cs typeface="+mn-lt"/>
              </a:rPr>
              <a:t>Model conversion, import and deployment on STM32.</a:t>
            </a:r>
            <a:endParaRPr lang="en-US" sz="1400" dirty="0">
              <a:latin typeface="Bookman Old Style"/>
              <a:cs typeface="Calibri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Model inference.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Conclusions and future work.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endParaRPr lang="en-US" dirty="0">
              <a:latin typeface="Bookman Old Style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latin typeface="Bookman Old Style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93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9AE6-B3BF-4A23-B7F1-0C06F178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37" y="297455"/>
            <a:ext cx="10131425" cy="767713"/>
          </a:xfrm>
        </p:spPr>
        <p:txBody>
          <a:bodyPr/>
          <a:lstStyle/>
          <a:p>
            <a:r>
              <a:rPr lang="en-US" dirty="0">
                <a:latin typeface="Bookman Old Style"/>
                <a:cs typeface="Calibri Light"/>
              </a:rPr>
              <a:t>Requirements</a:t>
            </a:r>
            <a:endParaRPr lang="en-US" dirty="0" err="1">
              <a:latin typeface="Bookman Old Style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5381611-8BFA-4E7F-8FF6-521E9314A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3"/>
          <a:stretch/>
        </p:blipFill>
        <p:spPr>
          <a:xfrm>
            <a:off x="1453768" y="3179578"/>
            <a:ext cx="3067392" cy="1529978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98B59-5898-4B61-9A0A-8090CA6A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42" y="5052152"/>
            <a:ext cx="2343150" cy="1590675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2D201C16-C7F6-408F-864A-CE8D006A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267" y="3175727"/>
            <a:ext cx="2457450" cy="1533525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F9EEBB4-2C8F-4A92-927B-3A944C2CE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267" y="5258531"/>
            <a:ext cx="2457450" cy="1177917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8168BC7D-24A2-44BA-96CE-A1BCA09F7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692" y="3175727"/>
            <a:ext cx="2305050" cy="1533525"/>
          </a:xfrm>
          <a:prstGeom prst="rect">
            <a:avLst/>
          </a:prstGeom>
        </p:spPr>
      </p:pic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E51910D-1E82-42EC-B97C-10217A05D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692" y="5112158"/>
            <a:ext cx="2305049" cy="1527812"/>
          </a:xfrm>
          <a:prstGeom prst="rect">
            <a:avLst/>
          </a:prstGeom>
        </p:spPr>
      </p:pic>
      <p:pic>
        <p:nvPicPr>
          <p:cNvPr id="3" name="Picture 3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A2DFFFA-B359-4B75-AAD8-1AF54CF71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8761" y="1206234"/>
            <a:ext cx="2743199" cy="15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4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A9E7-FCB4-4F74-AD30-A97ED2E7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ookman Old Style"/>
              </a:rPr>
              <a:t>Introduction. Data saturation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F1A747BE-6030-4CAD-83A2-20CEB2C73346}"/>
              </a:ext>
            </a:extLst>
          </p:cNvPr>
          <p:cNvSpPr>
            <a:spLocks noGrp="1"/>
          </p:cNvSpPr>
          <p:nvPr/>
        </p:nvSpPr>
        <p:spPr>
          <a:xfrm>
            <a:off x="685801" y="2142067"/>
            <a:ext cx="614342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man Old Style"/>
              </a:rPr>
              <a:t>Significant amount of generated data via sensors and smartphones.</a:t>
            </a:r>
          </a:p>
          <a:p>
            <a:r>
              <a:rPr lang="en-US">
                <a:latin typeface="Bookman Old Style"/>
              </a:rPr>
              <a:t>Increase of the number of cheap data accumulation devices, e.g., smart home and industry controllers.</a:t>
            </a:r>
          </a:p>
          <a:p>
            <a:r>
              <a:rPr lang="en-US">
                <a:latin typeface="Bookman Old Style"/>
              </a:rPr>
              <a:t>Data constantly motivate to improve existing approaches.</a:t>
            </a:r>
          </a:p>
          <a:p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15D3443-C2DC-49F4-9B01-E70EE979E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3" r="9703" b="-3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83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3B15F60-7573-46C7-AA6F-E0297BFE6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6" r="8080" b="-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525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8313-01DC-4963-A78C-7B6E7B67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10063"/>
            <a:ext cx="5716537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ookman Old Style"/>
              </a:rPr>
              <a:t>Introduction. GPU's</a:t>
            </a:r>
          </a:p>
        </p:txBody>
      </p:sp>
      <p:sp>
        <p:nvSpPr>
          <p:cNvPr id="98" name="Content Placeholder 7">
            <a:extLst>
              <a:ext uri="{FF2B5EF4-FFF2-40B4-BE49-F238E27FC236}">
                <a16:creationId xmlns:a16="http://schemas.microsoft.com/office/drawing/2014/main" id="{3BB722DF-F6CC-4441-B4AF-B703496F6E2D}"/>
              </a:ext>
            </a:extLst>
          </p:cNvPr>
          <p:cNvSpPr>
            <a:spLocks noGrp="1"/>
          </p:cNvSpPr>
          <p:nvPr/>
        </p:nvSpPr>
        <p:spPr>
          <a:xfrm>
            <a:off x="655381" y="1708662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man Old Style"/>
              </a:rPr>
              <a:t>GPUs prices are slowly increasing.</a:t>
            </a:r>
          </a:p>
          <a:p>
            <a:r>
              <a:rPr lang="en-US">
                <a:latin typeface="Bookman Old Style"/>
              </a:rPr>
              <a:t>GPUs performance is rising:</a:t>
            </a:r>
          </a:p>
          <a:p>
            <a:pPr lvl="1"/>
            <a:r>
              <a:rPr lang="en-US">
                <a:latin typeface="Bookman Old Style"/>
              </a:rPr>
              <a:t>NVIDIA RTX 3090: </a:t>
            </a:r>
          </a:p>
          <a:p>
            <a:pPr lvl="2"/>
            <a:r>
              <a:rPr lang="en-US">
                <a:latin typeface="Bookman Old Style"/>
              </a:rPr>
              <a:t>10496 CUDA cores;</a:t>
            </a:r>
          </a:p>
          <a:p>
            <a:pPr lvl="2"/>
            <a:r>
              <a:rPr lang="en-US">
                <a:latin typeface="Bookman Old Style"/>
              </a:rPr>
              <a:t>24 GB GDDR6X;</a:t>
            </a:r>
          </a:p>
          <a:p>
            <a:pPr lvl="2"/>
            <a:r>
              <a:rPr lang="en-US">
                <a:latin typeface="Bookman Old Style"/>
              </a:rPr>
              <a:t>325 tensor cores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51A6C1A-5213-459B-8992-81B906AD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2018109"/>
            <a:ext cx="7248525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5B3B4-5F49-4F18-B04F-BCEA0A2F5E1C}"/>
              </a:ext>
            </a:extLst>
          </p:cNvPr>
          <p:cNvSpPr>
            <a:spLocks noGrp="1"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F5B3B4-5F49-4F18-B04F-BCEA0A2F5E1C}"/>
              </a:ext>
            </a:extLst>
          </p:cNvPr>
          <p:cNvSpPr>
            <a:spLocks noGrp="1"/>
          </p:cNvSpPr>
          <p:nvPr/>
        </p:nvSpPr>
        <p:spPr>
          <a:xfrm>
            <a:off x="561976" y="371475"/>
            <a:ext cx="8759825" cy="8466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Bookman Old Style"/>
                <a:cs typeface="Calibri Light"/>
              </a:rPr>
              <a:t>Introduction. Infrastructure 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D88A19-F53A-425C-8E75-3D0A834431EA}"/>
              </a:ext>
            </a:extLst>
          </p:cNvPr>
          <p:cNvSpPr>
            <a:spLocks noGrp="1"/>
          </p:cNvSpPr>
          <p:nvPr/>
        </p:nvSpPr>
        <p:spPr>
          <a:xfrm>
            <a:off x="561976" y="1818217"/>
            <a:ext cx="9146081" cy="167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Deep learning is the solution to </a:t>
            </a:r>
            <a:r>
              <a:rPr lang="en-US" i="1" dirty="0">
                <a:latin typeface="Bookman Old Style"/>
                <a:cs typeface="Calibri"/>
              </a:rPr>
              <a:t>almost</a:t>
            </a:r>
            <a:r>
              <a:rPr lang="en-US" dirty="0">
                <a:latin typeface="Bookman Old Style"/>
                <a:cs typeface="Calibri"/>
              </a:rPr>
              <a:t> all industry scaled problems.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Nevertheless, </a:t>
            </a:r>
            <a:r>
              <a:rPr lang="en-US" dirty="0">
                <a:latin typeface="Bookman Old Style"/>
                <a:ea typeface="+mn-lt"/>
                <a:cs typeface="+mn-lt"/>
              </a:rPr>
              <a:t>deep learning’s high accuracy comes at the expense of </a:t>
            </a:r>
            <a:r>
              <a:rPr lang="en-US" b="1" dirty="0">
                <a:latin typeface="Bookman Old Style"/>
                <a:ea typeface="+mn-lt"/>
                <a:cs typeface="+mn-lt"/>
              </a:rPr>
              <a:t>high computational</a:t>
            </a:r>
            <a:r>
              <a:rPr lang="en-US" dirty="0">
                <a:latin typeface="Bookman Old Style"/>
                <a:ea typeface="+mn-lt"/>
                <a:cs typeface="+mn-lt"/>
              </a:rPr>
              <a:t> and </a:t>
            </a:r>
            <a:r>
              <a:rPr lang="en-US" b="1" dirty="0">
                <a:latin typeface="Bookman Old Style"/>
                <a:ea typeface="+mn-lt"/>
                <a:cs typeface="+mn-lt"/>
              </a:rPr>
              <a:t>memory</a:t>
            </a:r>
            <a:r>
              <a:rPr lang="en-US" dirty="0">
                <a:latin typeface="Bookman Old Style"/>
                <a:ea typeface="+mn-lt"/>
                <a:cs typeface="+mn-lt"/>
              </a:rPr>
              <a:t> requirements (inference phase).</a:t>
            </a: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7D1973-5714-417B-87A4-BA1AC4391281}"/>
              </a:ext>
            </a:extLst>
          </p:cNvPr>
          <p:cNvSpPr txBox="1"/>
          <p:nvPr/>
        </p:nvSpPr>
        <p:spPr>
          <a:xfrm>
            <a:off x="645729" y="3433270"/>
            <a:ext cx="577703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ookman Old Style"/>
                <a:cs typeface="Calibri"/>
              </a:rPr>
              <a:t>Cloud computing as the solution?</a:t>
            </a:r>
            <a:endParaRPr lang="en-US" sz="2400" dirty="0">
              <a:latin typeface="Bookman Old Style"/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0B5DC59-027D-4277-B9FF-B37455DFDB6E}"/>
              </a:ext>
            </a:extLst>
          </p:cNvPr>
          <p:cNvSpPr txBox="1"/>
          <p:nvPr/>
        </p:nvSpPr>
        <p:spPr>
          <a:xfrm>
            <a:off x="1045780" y="4080641"/>
            <a:ext cx="274320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/>
              <a:t>Latency?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Bookman Old Style"/>
                <a:ea typeface="+mn-lt"/>
                <a:cs typeface="+mn-lt"/>
              </a:rPr>
              <a:t>Scalability</a:t>
            </a:r>
            <a:r>
              <a:rPr lang="en-US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Privacy?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20FB0C-D79F-4CFE-88AD-F959BC7DE627}"/>
              </a:ext>
            </a:extLst>
          </p:cNvPr>
          <p:cNvSpPr/>
          <p:nvPr/>
        </p:nvSpPr>
        <p:spPr>
          <a:xfrm>
            <a:off x="2939796" y="4342821"/>
            <a:ext cx="972206" cy="4861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D6322B6-966F-4D51-90D1-A955D1B55E53}"/>
              </a:ext>
            </a:extLst>
          </p:cNvPr>
          <p:cNvSpPr txBox="1"/>
          <p:nvPr/>
        </p:nvSpPr>
        <p:spPr>
          <a:xfrm>
            <a:off x="4144115" y="4343400"/>
            <a:ext cx="281965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ookman Old Style"/>
                <a:cs typeface="Calibri"/>
              </a:rPr>
              <a:t>Edge computing</a:t>
            </a:r>
            <a:endParaRPr lang="en-US" sz="2400" dirty="0">
              <a:latin typeface="Bookman Old Style"/>
              <a:cs typeface="Calibri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6DEF24DA-6D6B-4A89-A97D-3C995DC21C6A}"/>
              </a:ext>
            </a:extLst>
          </p:cNvPr>
          <p:cNvSpPr txBox="1"/>
          <p:nvPr/>
        </p:nvSpPr>
        <p:spPr>
          <a:xfrm>
            <a:off x="4261091" y="4801960"/>
            <a:ext cx="3176751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man Old Style"/>
                <a:cs typeface="Calibri"/>
              </a:rPr>
              <a:t>Issues are still there: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ookman Old Style"/>
                <a:cs typeface="Calibri"/>
              </a:rPr>
              <a:t>Computational resources.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ookman Old Style"/>
                <a:ea typeface="+mn-lt"/>
                <a:cs typeface="+mn-lt"/>
              </a:rPr>
              <a:t>Edge devices coordination.</a:t>
            </a:r>
            <a:endParaRPr lang="en-US" dirty="0">
              <a:latin typeface="Bookman Old Style"/>
              <a:ea typeface="+mn-lt"/>
              <a:cs typeface="+mn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61F471-38F9-4B7F-96BB-AADAF613C8FB}"/>
              </a:ext>
            </a:extLst>
          </p:cNvPr>
          <p:cNvSpPr/>
          <p:nvPr/>
        </p:nvSpPr>
        <p:spPr>
          <a:xfrm>
            <a:off x="7275313" y="4316545"/>
            <a:ext cx="972206" cy="4861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98B322B-3466-4900-9D59-465171B47D97}"/>
              </a:ext>
            </a:extLst>
          </p:cNvPr>
          <p:cNvSpPr txBox="1"/>
          <p:nvPr/>
        </p:nvSpPr>
        <p:spPr>
          <a:xfrm>
            <a:off x="8416158" y="4264572"/>
            <a:ext cx="220454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ookman Old Style"/>
                <a:cs typeface="Calibri"/>
              </a:rPr>
              <a:t>Edge-cloud </a:t>
            </a:r>
            <a:r>
              <a:rPr lang="en-US" sz="2400" dirty="0">
                <a:latin typeface="Bookman Old Style"/>
                <a:cs typeface="Calibri"/>
              </a:rPr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299963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7743-FBFE-4D51-B708-32B11F1B1566}"/>
              </a:ext>
            </a:extLst>
          </p:cNvPr>
          <p:cNvSpPr>
            <a:spLocks noGrp="1"/>
          </p:cNvSpPr>
          <p:nvPr/>
        </p:nvSpPr>
        <p:spPr>
          <a:xfrm>
            <a:off x="799634" y="808055"/>
            <a:ext cx="4333928" cy="14665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ookman Old Style"/>
                <a:cs typeface="Calibri Light"/>
              </a:rPr>
              <a:t>Introduction. Hardware solutions.</a:t>
            </a:r>
            <a:endParaRPr lang="en-US" dirty="0">
              <a:latin typeface="Bookman Old Style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BE9CBD5-5099-4CDF-A004-AE8C0291A4D2}"/>
              </a:ext>
            </a:extLst>
          </p:cNvPr>
          <p:cNvSpPr>
            <a:spLocks noGrp="1"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Expensive microcomputers: NVIDIA Jetson AGX Xavier, Xavier NX.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Low price microcomputers: Raspberry Pi 4, Asus Tinker.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Microcontrollers: </a:t>
            </a:r>
            <a:r>
              <a:rPr lang="en-US">
                <a:latin typeface="Bookman Old Style"/>
                <a:cs typeface="Calibri"/>
              </a:rPr>
              <a:t>STM32 etc.</a:t>
            </a:r>
          </a:p>
          <a:p>
            <a:pPr lvl="1"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91686CA-10C8-4825-A388-79390E2F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2" y="1191569"/>
            <a:ext cx="6095593" cy="431263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4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1203C4-9991-4FD6-BC93-31B5EECD2F6D}"/>
              </a:ext>
            </a:extLst>
          </p:cNvPr>
          <p:cNvSpPr>
            <a:spLocks noGrp="1"/>
          </p:cNvSpPr>
          <p:nvPr/>
        </p:nvSpPr>
        <p:spPr>
          <a:xfrm>
            <a:off x="273349" y="294596"/>
            <a:ext cx="5304208" cy="78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Bookman Old Style"/>
              </a:rPr>
              <a:t>Problem domains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DB61A4B-070D-4832-A127-61A7BCE3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12969"/>
            <a:ext cx="6897878" cy="404134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1BE4-C7E6-49B2-8304-F247C9C3FEF0}"/>
              </a:ext>
            </a:extLst>
          </p:cNvPr>
          <p:cNvSpPr txBox="1"/>
          <p:nvPr/>
        </p:nvSpPr>
        <p:spPr>
          <a:xfrm>
            <a:off x="8040240" y="1645660"/>
            <a:ext cx="3862834" cy="43486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Computer vision (video surveillance, object counting).​</a:t>
            </a: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Natural language processing (machine translation, voice assistants, wakeword detection).​</a:t>
            </a: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Network functions (intrusion detection, in-network caching: deep learning for content popularity prediction or use deep reinforcement learning to decide a caching policy).​</a:t>
            </a: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Internet of Things (human activity recognition from wearable sensors, pedestrian traffic in a smart city and electrical load prediction in a smart grid).​</a:t>
            </a: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Virtual reality and augmented reality.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9350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5151291-DCCB-44C5-9326-E545B4FD7EB8}"/>
              </a:ext>
            </a:extLst>
          </p:cNvPr>
          <p:cNvSpPr>
            <a:spLocks noGrp="1"/>
          </p:cNvSpPr>
          <p:nvPr/>
        </p:nvSpPr>
        <p:spPr>
          <a:xfrm>
            <a:off x="504584" y="514272"/>
            <a:ext cx="4814650" cy="8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latin typeface="Bookman Old Style"/>
              </a:rPr>
              <a:t>Problem domain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0631D3-BB56-4F84-BDD6-C0C6210E00C3}"/>
              </a:ext>
            </a:extLst>
          </p:cNvPr>
          <p:cNvSpPr>
            <a:spLocks noGrp="1"/>
          </p:cNvSpPr>
          <p:nvPr/>
        </p:nvSpPr>
        <p:spPr>
          <a:xfrm>
            <a:off x="701190" y="2096167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Bookman Old Style"/>
              </a:rPr>
              <a:t>Pre-requires:</a:t>
            </a:r>
            <a:r>
              <a:rPr lang="en-US" dirty="0">
                <a:latin typeface="Bookman Old Style"/>
              </a:rPr>
              <a:t> assume </a:t>
            </a:r>
            <a:r>
              <a:rPr lang="en-US" b="1" dirty="0">
                <a:latin typeface="Bookman Old Style"/>
              </a:rPr>
              <a:t>sequential</a:t>
            </a:r>
            <a:r>
              <a:rPr lang="en-US" dirty="0">
                <a:latin typeface="Bookman Old Style"/>
              </a:rPr>
              <a:t> sensory data are available – temperature, energy readings or device performance indicators. </a:t>
            </a:r>
          </a:p>
          <a:p>
            <a:r>
              <a:rPr lang="en-US" dirty="0">
                <a:latin typeface="Bookman Old Style"/>
              </a:rPr>
              <a:t>Data can be univariate or multivariate (</a:t>
            </a:r>
            <a:r>
              <a:rPr lang="en-US" i="1" dirty="0">
                <a:latin typeface="Bookman Old Style"/>
              </a:rPr>
              <a:t>more realistic</a:t>
            </a:r>
            <a:r>
              <a:rPr lang="en-US" dirty="0">
                <a:latin typeface="Bookman Old Style"/>
              </a:rPr>
              <a:t>).</a:t>
            </a:r>
          </a:p>
          <a:p>
            <a:r>
              <a:rPr lang="en-US" b="1" i="1" dirty="0">
                <a:latin typeface="Bookman Old Style"/>
              </a:rPr>
              <a:t>TODO: </a:t>
            </a:r>
            <a:r>
              <a:rPr lang="en-US" i="1" dirty="0">
                <a:latin typeface="Bookman Old Style"/>
              </a:rPr>
              <a:t>Implement deep learning sequence models to predict/encode/decode sensor data flow in order to optimize/recommend/predict/analyze specific state.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80821C6-11AC-427D-B84F-F76D899A3D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1" t="-590" r="302" b="7670"/>
          <a:stretch/>
        </p:blipFill>
        <p:spPr>
          <a:xfrm>
            <a:off x="5289752" y="1901375"/>
            <a:ext cx="6095593" cy="28930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C468F-7B72-4F70-8F6D-262389E08D6C}"/>
              </a:ext>
            </a:extLst>
          </p:cNvPr>
          <p:cNvSpPr txBox="1"/>
          <p:nvPr/>
        </p:nvSpPr>
        <p:spPr>
          <a:xfrm>
            <a:off x="5262210" y="4909045"/>
            <a:ext cx="6095593" cy="2893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i="1">
                <a:solidFill>
                  <a:srgbClr val="FFFFFF"/>
                </a:solidFill>
              </a:rPr>
              <a:t>Fig. 1. Unsupervised anomaly detection via DL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9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Celestial</vt:lpstr>
      <vt:lpstr>When edge and deep learning unite</vt:lpstr>
      <vt:lpstr>Content</vt:lpstr>
      <vt:lpstr>Requirements</vt:lpstr>
      <vt:lpstr>Introduction. Data saturation</vt:lpstr>
      <vt:lpstr>Introduction. GPU's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523</cp:revision>
  <dcterms:created xsi:type="dcterms:W3CDTF">2021-02-21T10:01:48Z</dcterms:created>
  <dcterms:modified xsi:type="dcterms:W3CDTF">2021-02-25T12:38:32Z</dcterms:modified>
</cp:coreProperties>
</file>