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HiperText Transfer Protocol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Encabezados / Headers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25" y="957675"/>
            <a:ext cx="7398174" cy="39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1120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Encabezados / Headers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50" y="969425"/>
            <a:ext cx="7456874" cy="400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Respuesta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525" y="1249600"/>
            <a:ext cx="61722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75" y="602950"/>
            <a:ext cx="6282574" cy="454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type="title"/>
          </p:nvPr>
        </p:nvSpPr>
        <p:spPr>
          <a:xfrm>
            <a:off x="210600" y="-140896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Respuesta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Respuestas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06749"/>
            <a:ext cx="8127051" cy="34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65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HTTP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7697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/>
              <a:t>Protocolo usado en cada transacción de la WWW </a:t>
            </a:r>
            <a:r>
              <a:rPr lang="en" sz="1800"/>
              <a:t>(</a:t>
            </a:r>
            <a:r>
              <a:rPr lang="en" sz="1800">
                <a:solidFill>
                  <a:schemeClr val="dk1"/>
                </a:solidFill>
              </a:rPr>
              <a:t>World Wide Web - </a:t>
            </a:r>
            <a:r>
              <a:rPr lang="en" sz="1800"/>
              <a:t>Red Informática Mundial)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/>
              <a:t>Desarrollado por W3C </a:t>
            </a:r>
            <a:r>
              <a:rPr lang="en" sz="1800"/>
              <a:t>(World Wide Web Consortium)</a:t>
            </a:r>
            <a:r>
              <a:rPr lang="en"/>
              <a:t> y  IETF </a:t>
            </a:r>
            <a:r>
              <a:rPr lang="en" sz="1800"/>
              <a:t>(Internet Engineering Task Force - Grupo de trabajo de ingeniería de internet) 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/>
              <a:t>Sigue el esquema Petición-Respuesta entre Cliente-Servidor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/>
              <a:t>Protocolo sin estados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en"/>
              <a:t>Capa de aplicación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Versiones HTTP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HTTP 0.9: 1990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HTTP </a:t>
            </a:r>
            <a:r>
              <a:rPr lang="en"/>
              <a:t> 1.0: 1996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HTTP </a:t>
            </a:r>
            <a:r>
              <a:rPr lang="en"/>
              <a:t> 1.1: 1999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HTTP </a:t>
            </a:r>
            <a:r>
              <a:rPr lang="en"/>
              <a:t> 1.2: 2000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Transacciones HTTP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562875" y="11296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Usuario accede a una URL </a:t>
            </a:r>
            <a:r>
              <a:rPr lang="en" sz="1800"/>
              <a:t>(Localizador de Recursos Uniformes)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75" y="2548250"/>
            <a:ext cx="7328449" cy="15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 </a:t>
            </a:r>
            <a:r>
              <a:rPr lang="en">
                <a:solidFill>
                  <a:schemeClr val="dk1"/>
                </a:solidFill>
              </a:rPr>
              <a:t>El cliente web decodifica URL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3. Se abre conexión TCP/IP con el servidor,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llamando al puerto TCP correspondiente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4. Se realiza la petición enviando el comando necesario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5. Servidor devuelve respuesta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457200" y="868972"/>
            <a:ext cx="8229600" cy="593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Transacciones HTTP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200" y="598900"/>
            <a:ext cx="7131975" cy="45387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title"/>
          </p:nvPr>
        </p:nvSpPr>
        <p:spPr>
          <a:xfrm>
            <a:off x="273212" y="-187896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Transacciones HTTP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Petición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237" y="1328625"/>
            <a:ext cx="58959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00" y="868875"/>
            <a:ext cx="8229599" cy="40213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305325" y="176150"/>
            <a:ext cx="6047699" cy="59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600">
                <a:solidFill>
                  <a:schemeClr val="dk1"/>
                </a:solidFill>
              </a:rPr>
              <a:t>Petición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Métodos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25" y="1296825"/>
            <a:ext cx="8513799" cy="353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