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836795" y="2639695"/>
            <a:ext cx="2160000" cy="216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4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6455" y="0"/>
            <a:ext cx="2520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8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0" y="4919980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2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377180" y="1544955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8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6840" y="0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0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7350" y="2730500"/>
            <a:ext cx="900000" cy="9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0" y="3741420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7520" y="4596765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35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3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6420" y="5452110"/>
            <a:ext cx="54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30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7690" y="6116320"/>
            <a:ext cx="54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25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836795" y="2639695"/>
            <a:ext cx="2160000" cy="216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4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4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6455" y="0"/>
            <a:ext cx="2520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8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8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0" y="4919980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2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836795" y="2639695"/>
            <a:ext cx="2160000" cy="216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40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4000">
              <a:solidFill>
                <a:schemeClr val="bg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56455" y="0"/>
            <a:ext cx="2520000" cy="252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80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8000">
              <a:solidFill>
                <a:schemeClr val="bg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0" y="4919980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 fontAlgn="auto"/>
            <a:r>
              <a:rPr lang="en-US" altLang="zh-CN" sz="120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2000">
              <a:solidFill>
                <a:schemeClr val="bg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韦小宝</dc:creator>
  <cp:lastModifiedBy>.</cp:lastModifiedBy>
  <cp:revision>8</cp:revision>
  <dcterms:created xsi:type="dcterms:W3CDTF">2021-05-29T15:43:00Z</dcterms:created>
  <dcterms:modified xsi:type="dcterms:W3CDTF">2021-05-30T10:57:11Z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