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416B-86A8-E9CA-D9F0-6FF3C6F7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F9E0-1200-4509-4E56-8B839448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88A8-F788-4188-4105-0325F13A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A10A-156B-9B6E-8EFE-38A598C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66AA-3D4D-A817-60D0-9294875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8936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DC06-9E69-AC61-2620-B015CE4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C4D8-28CB-7078-69DA-5B0CF08A6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2C15-1E6E-BCC6-F2E7-80C86BFB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4BD2-63AB-9A6A-6D11-7F286C08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A6A8-35FE-ABDA-57AA-CC816C17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4281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35530-A6B8-EB67-3044-7D2647F8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E0E3-CD81-93A8-82C5-7A11B1BC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30F2-854C-E549-4015-90BE8798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05D0-8DB9-31AE-1900-556B1B02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76B0-0E5F-A454-D1BE-A482C453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080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07B5-C76F-7D38-8001-DED7177A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07AD-DFD4-A2ED-DB80-FE05FC6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FD40-4626-6657-AD26-60130426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7F21-1059-7540-78F5-530764E4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9348-FE23-8DCA-D252-FC8C7B1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6628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8BF-C7A1-2B24-3876-7D2EA48E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050F-2A38-89D8-54F2-D5900581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8A6F-8B1D-6542-59D4-7053631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8663-CA6E-C4C1-435E-1FBB838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5A77-93CC-B032-728C-EEAB5EAD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765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6F2-394A-0F18-6061-2DCFC2FD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2DA7-3031-CB9F-A8B8-A32AF144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7708-3DF8-DD1E-A73F-0F246507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6AC1-284D-FFA9-2C01-80FE6735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E4A8-BC3A-C0FD-F422-99A1D123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CA16-45D3-2699-DCD7-19B683E5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24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A289-FB96-604C-A65A-79A90451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8CFB-FD3E-A16A-FEBB-7C637F70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A9982-2381-4BF7-EA49-DDD7F456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6E2DF-CC5B-F51E-AB64-4925BF6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A330C-6DC4-2392-4733-B4AD8D35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1AED7-262C-DA3B-309A-76F8DE59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712EE-CE13-93AE-0E83-97BBFB18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619D-CAF2-1E9F-8D23-F05DE18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353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F412-1588-A6F9-7A91-BDF7A70D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CEF96-34E0-E0BB-0285-2122324B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B879-F385-3305-C5B0-5835D701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00663-D701-105B-FF81-D74CC02A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871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62AF2-A00D-4E09-AC4B-33EF3207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86D5-CF70-BA16-BBC1-29A65D0E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4F7B-B69C-7C82-2D1F-05E714A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14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1CAC-8DDB-D1C4-A6C0-5ED81633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376D-F134-C6A9-A8B9-0A53D512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D70C8-D041-7B48-DE03-FD76CEE8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BBCC-9F5A-B361-DAF0-6765CDAC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C11-81E3-3357-E888-4FB0B8DF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6629-37FE-618C-6148-5C005C63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066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B05-565C-C444-419B-E3261CE5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7BE49-71C3-E080-B021-5FD31B2B9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4438-83C6-CC71-9584-7AEF7B85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8A92-8D01-419D-6403-7B078FB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26D7-2784-0B78-C9FC-ECF38447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160EC-DBE7-9ABA-1E5B-6019F291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406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C7EEA-E3E4-41E3-0AF0-5EF307A2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E69D-3C60-0179-BE01-3D401556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DDD5-D324-85F3-6784-A08758811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A730-3A65-294D-B332-839F141F5B85}" type="datetimeFigureOut">
              <a:rPr lang="en-CY" smtClean="0"/>
              <a:t>29/12/2023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23DE-CC8D-D9FB-E0C4-F8B6202D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A51C-5790-5824-34B3-0DA1B52A1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E9E88-E10D-7843-9DA9-A73C653C80E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517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F0944C7-9DC2-D47A-5C16-EE3CF5B8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00" y="2145755"/>
            <a:ext cx="1543748" cy="15437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CD6BA0-349F-BF77-0F74-30879ABC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63" y="2659326"/>
            <a:ext cx="503999" cy="503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CBAC2-BC46-8368-2602-DA239D2527A2}"/>
              </a:ext>
            </a:extLst>
          </p:cNvPr>
          <p:cNvCxnSpPr>
            <a:cxnSpLocks/>
          </p:cNvCxnSpPr>
          <p:nvPr/>
        </p:nvCxnSpPr>
        <p:spPr>
          <a:xfrm rot="16200000">
            <a:off x="2758545" y="2597573"/>
            <a:ext cx="0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E14CA-F8BD-46F3-7FAF-134AF790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63" y="1777328"/>
            <a:ext cx="503999" cy="5039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5D5BA-FD6C-A6DC-37A6-6ECB26C0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63" y="3541324"/>
            <a:ext cx="503999" cy="50399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5D974A-D3CF-1989-7DFB-F2BBC897B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3546" y="2030575"/>
            <a:ext cx="629999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81041-0C90-F48A-8AB3-D9F52B7460F6}"/>
              </a:ext>
            </a:extLst>
          </p:cNvPr>
          <p:cNvCxnSpPr>
            <a:cxnSpLocks/>
          </p:cNvCxnSpPr>
          <p:nvPr/>
        </p:nvCxnSpPr>
        <p:spPr>
          <a:xfrm rot="16200000">
            <a:off x="2433455" y="3154481"/>
            <a:ext cx="650181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A17464-6593-EEDB-C045-E626FB916D5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005470" y="2911323"/>
            <a:ext cx="540029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Database Basic Miscellany Lineal icon">
            <a:extLst>
              <a:ext uri="{FF2B5EF4-FFF2-40B4-BE49-F238E27FC236}">
                <a16:creationId xmlns:a16="http://schemas.microsoft.com/office/drawing/2014/main" id="{B2665848-915B-95CB-C7B5-B6151D86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66" y="2403462"/>
            <a:ext cx="1015726" cy="10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0E8A78-46F0-889F-E2AA-A337F2BF9B26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>
            <a:off x="5561225" y="2911324"/>
            <a:ext cx="560641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4F9582-D357-081A-F9CD-91E521AFE4FE}"/>
              </a:ext>
            </a:extLst>
          </p:cNvPr>
          <p:cNvSpPr txBox="1"/>
          <p:nvPr/>
        </p:nvSpPr>
        <p:spPr>
          <a:xfrm>
            <a:off x="3205826" y="3886294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nginx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4C8FE-2627-28C8-C5D0-167CE0F28391}"/>
              </a:ext>
            </a:extLst>
          </p:cNvPr>
          <p:cNvSpPr txBox="1"/>
          <p:nvPr/>
        </p:nvSpPr>
        <p:spPr>
          <a:xfrm>
            <a:off x="4751467" y="3886294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web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232A0F-C08E-BBEF-E0A4-B958795465B7}"/>
              </a:ext>
            </a:extLst>
          </p:cNvPr>
          <p:cNvSpPr txBox="1"/>
          <p:nvPr/>
        </p:nvSpPr>
        <p:spPr>
          <a:xfrm>
            <a:off x="6337245" y="3886294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redis</a:t>
            </a:r>
          </a:p>
        </p:txBody>
      </p:sp>
      <p:pic>
        <p:nvPicPr>
          <p:cNvPr id="50" name="Picture 8" descr="Server PNG Images, Server Icon Free Download - Free Transparent PNG Logos">
            <a:extLst>
              <a:ext uri="{FF2B5EF4-FFF2-40B4-BE49-F238E27FC236}">
                <a16:creationId xmlns:a16="http://schemas.microsoft.com/office/drawing/2014/main" id="{1FC56E83-E369-025D-1225-77D9F1E3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9" y="2403461"/>
            <a:ext cx="1015726" cy="10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5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F0944C7-9DC2-D47A-5C16-EE3CF5B8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00" y="2145755"/>
            <a:ext cx="1543748" cy="1543749"/>
          </a:xfrm>
          <a:prstGeom prst="rect">
            <a:avLst/>
          </a:prstGeom>
        </p:spPr>
      </p:pic>
      <p:pic>
        <p:nvPicPr>
          <p:cNvPr id="24" name="Picture 8" descr="Server PNG Images, Server Icon Free Download - Free Transparent PNG Logos">
            <a:extLst>
              <a:ext uri="{FF2B5EF4-FFF2-40B4-BE49-F238E27FC236}">
                <a16:creationId xmlns:a16="http://schemas.microsoft.com/office/drawing/2014/main" id="{2E4779D4-CC7C-5BE7-D226-489C0C55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88" y="3119584"/>
            <a:ext cx="1015726" cy="10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CD6BA0-349F-BF77-0F74-30879ABC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3" y="2659326"/>
            <a:ext cx="503999" cy="503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7CBAC2-BC46-8368-2602-DA239D2527A2}"/>
              </a:ext>
            </a:extLst>
          </p:cNvPr>
          <p:cNvCxnSpPr>
            <a:cxnSpLocks/>
          </p:cNvCxnSpPr>
          <p:nvPr/>
        </p:nvCxnSpPr>
        <p:spPr>
          <a:xfrm rot="16200000">
            <a:off x="2758545" y="2597573"/>
            <a:ext cx="0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E14CA-F8BD-46F3-7FAF-134AF790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3" y="1777328"/>
            <a:ext cx="503999" cy="5039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5D5BA-FD6C-A6DC-37A6-6ECB26C0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3" y="3541324"/>
            <a:ext cx="503999" cy="50399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5D974A-D3CF-1989-7DFB-F2BBC897B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3546" y="2030575"/>
            <a:ext cx="629999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81041-0C90-F48A-8AB3-D9F52B7460F6}"/>
              </a:ext>
            </a:extLst>
          </p:cNvPr>
          <p:cNvCxnSpPr>
            <a:cxnSpLocks/>
          </p:cNvCxnSpPr>
          <p:nvPr/>
        </p:nvCxnSpPr>
        <p:spPr>
          <a:xfrm rot="16200000">
            <a:off x="2433455" y="3154481"/>
            <a:ext cx="650181" cy="6275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8" descr="Server PNG Images, Server Icon Free Download - Free Transparent PNG Logos">
            <a:extLst>
              <a:ext uri="{FF2B5EF4-FFF2-40B4-BE49-F238E27FC236}">
                <a16:creationId xmlns:a16="http://schemas.microsoft.com/office/drawing/2014/main" id="{DC95B65F-AE50-B200-7CA3-EE89C76D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88" y="1671192"/>
            <a:ext cx="1015726" cy="10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A17464-6593-EEDB-C045-E626FB916D5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017477" y="2999618"/>
            <a:ext cx="518611" cy="62782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374BB0-1685-7307-2FFA-294A4F048A4E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17478" y="2179055"/>
            <a:ext cx="518610" cy="6427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Database Basic Miscellany Lineal icon">
            <a:extLst>
              <a:ext uri="{FF2B5EF4-FFF2-40B4-BE49-F238E27FC236}">
                <a16:creationId xmlns:a16="http://schemas.microsoft.com/office/drawing/2014/main" id="{B2665848-915B-95CB-C7B5-B6151D86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66" y="2403462"/>
            <a:ext cx="1015726" cy="10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0E8A78-46F0-889F-E2AA-A337F2BF9B2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51814" y="2999619"/>
            <a:ext cx="485164" cy="6278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602B00-D7FE-9483-09F4-66F189C90E0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551814" y="2179055"/>
            <a:ext cx="485164" cy="6427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54F9582-D357-081A-F9CD-91E521AFE4FE}"/>
              </a:ext>
            </a:extLst>
          </p:cNvPr>
          <p:cNvSpPr txBox="1"/>
          <p:nvPr/>
        </p:nvSpPr>
        <p:spPr>
          <a:xfrm>
            <a:off x="3205826" y="4104957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nginx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4C8FE-2627-28C8-C5D0-167CE0F28391}"/>
              </a:ext>
            </a:extLst>
          </p:cNvPr>
          <p:cNvSpPr txBox="1"/>
          <p:nvPr/>
        </p:nvSpPr>
        <p:spPr>
          <a:xfrm>
            <a:off x="4751467" y="4104957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web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232A0F-C08E-BBEF-E0A4-B958795465B7}"/>
              </a:ext>
            </a:extLst>
          </p:cNvPr>
          <p:cNvSpPr txBox="1"/>
          <p:nvPr/>
        </p:nvSpPr>
        <p:spPr>
          <a:xfrm>
            <a:off x="6337245" y="4104957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27579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 Volos</dc:creator>
  <cp:lastModifiedBy>Haris Volos</cp:lastModifiedBy>
  <cp:revision>2</cp:revision>
  <dcterms:created xsi:type="dcterms:W3CDTF">2023-12-29T08:57:27Z</dcterms:created>
  <dcterms:modified xsi:type="dcterms:W3CDTF">2023-12-29T09:05:11Z</dcterms:modified>
</cp:coreProperties>
</file>