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B68E4FD-F63F-4CAB-BDF8-9FF04CCF8ED0}" type="datetimeFigureOut">
              <a:rPr lang="tr-TR" smtClean="0"/>
              <a:t>17.05.2023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B222546-5004-49E6-8DE6-5AAC5C9AC9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609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E4FD-F63F-4CAB-BDF8-9FF04CCF8ED0}" type="datetimeFigureOut">
              <a:rPr lang="tr-TR" smtClean="0"/>
              <a:t>17.05.2023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2546-5004-49E6-8DE6-5AAC5C9AC9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959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68E4FD-F63F-4CAB-BDF8-9FF04CCF8ED0}" type="datetimeFigureOut">
              <a:rPr lang="tr-TR" smtClean="0"/>
              <a:t>17.05.2023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22546-5004-49E6-8DE6-5AAC5C9AC9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3349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68E4FD-F63F-4CAB-BDF8-9FF04CCF8ED0}" type="datetimeFigureOut">
              <a:rPr lang="tr-TR" smtClean="0"/>
              <a:t>17.05.2023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22546-5004-49E6-8DE6-5AAC5C9AC932}" type="slidenum">
              <a:rPr lang="tr-TR" smtClean="0"/>
              <a:t>‹#›</a:t>
            </a:fld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191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68E4FD-F63F-4CAB-BDF8-9FF04CCF8ED0}" type="datetimeFigureOut">
              <a:rPr lang="tr-TR" smtClean="0"/>
              <a:t>17.05.2023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22546-5004-49E6-8DE6-5AAC5C9AC9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3770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E4FD-F63F-4CAB-BDF8-9FF04CCF8ED0}" type="datetimeFigureOut">
              <a:rPr lang="tr-TR" smtClean="0"/>
              <a:t>17.05.2023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2546-5004-49E6-8DE6-5AAC5C9AC9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808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E4FD-F63F-4CAB-BDF8-9FF04CCF8ED0}" type="datetimeFigureOut">
              <a:rPr lang="tr-TR" smtClean="0"/>
              <a:t>17.05.2023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2546-5004-49E6-8DE6-5AAC5C9AC9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1979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E4FD-F63F-4CAB-BDF8-9FF04CCF8ED0}" type="datetimeFigureOut">
              <a:rPr lang="tr-TR" smtClean="0"/>
              <a:t>17.05.2023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2546-5004-49E6-8DE6-5AAC5C9AC9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4705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68E4FD-F63F-4CAB-BDF8-9FF04CCF8ED0}" type="datetimeFigureOut">
              <a:rPr lang="tr-TR" smtClean="0"/>
              <a:t>17.05.2023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22546-5004-49E6-8DE6-5AAC5C9AC9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30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E4FD-F63F-4CAB-BDF8-9FF04CCF8ED0}" type="datetimeFigureOut">
              <a:rPr lang="tr-TR" smtClean="0"/>
              <a:t>17.05.2023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2546-5004-49E6-8DE6-5AAC5C9AC9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547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68E4FD-F63F-4CAB-BDF8-9FF04CCF8ED0}" type="datetimeFigureOut">
              <a:rPr lang="tr-TR" smtClean="0"/>
              <a:t>17.05.2023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22546-5004-49E6-8DE6-5AAC5C9AC9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269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E4FD-F63F-4CAB-BDF8-9FF04CCF8ED0}" type="datetimeFigureOut">
              <a:rPr lang="tr-TR" smtClean="0"/>
              <a:t>17.05.2023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2546-5004-49E6-8DE6-5AAC5C9AC9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699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E4FD-F63F-4CAB-BDF8-9FF04CCF8ED0}" type="datetimeFigureOut">
              <a:rPr lang="tr-TR" smtClean="0"/>
              <a:t>17.05.2023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2546-5004-49E6-8DE6-5AAC5C9AC9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606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E4FD-F63F-4CAB-BDF8-9FF04CCF8ED0}" type="datetimeFigureOut">
              <a:rPr lang="tr-TR" smtClean="0"/>
              <a:t>17.05.2023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2546-5004-49E6-8DE6-5AAC5C9AC9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926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E4FD-F63F-4CAB-BDF8-9FF04CCF8ED0}" type="datetimeFigureOut">
              <a:rPr lang="tr-TR" smtClean="0"/>
              <a:t>17.05.2023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2546-5004-49E6-8DE6-5AAC5C9AC9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527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E4FD-F63F-4CAB-BDF8-9FF04CCF8ED0}" type="datetimeFigureOut">
              <a:rPr lang="tr-TR" smtClean="0"/>
              <a:t>17.05.2023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2546-5004-49E6-8DE6-5AAC5C9AC9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804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E4FD-F63F-4CAB-BDF8-9FF04CCF8ED0}" type="datetimeFigureOut">
              <a:rPr lang="tr-TR" smtClean="0"/>
              <a:t>17.05.2023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2546-5004-49E6-8DE6-5AAC5C9AC9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773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8E4FD-F63F-4CAB-BDF8-9FF04CCF8ED0}" type="datetimeFigureOut">
              <a:rPr lang="tr-TR" smtClean="0"/>
              <a:t>17.05.2023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22546-5004-49E6-8DE6-5AAC5C9AC9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9838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32E2BD-7151-D635-6966-D54EF9941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dirty="0"/>
              <a:t>Java Android </a:t>
            </a:r>
            <a:r>
              <a:rPr lang="tr-TR" dirty="0" err="1"/>
              <a:t>studio</a:t>
            </a:r>
            <a:r>
              <a:rPr lang="tr-TR" dirty="0"/>
              <a:t> kullanarak öğrenci kayıt uygulaması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65947FF-5053-1EB9-1D76-CD760A28E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tr-TR" dirty="0" err="1"/>
              <a:t>Umutcan</a:t>
            </a:r>
            <a:r>
              <a:rPr lang="tr-TR" dirty="0"/>
              <a:t> Yılmaz – 126</a:t>
            </a:r>
          </a:p>
          <a:p>
            <a:pPr algn="ctr"/>
            <a:r>
              <a:rPr lang="tr-TR" dirty="0"/>
              <a:t>Atölye - 11</a:t>
            </a:r>
          </a:p>
        </p:txBody>
      </p:sp>
    </p:spTree>
    <p:extLst>
      <p:ext uri="{BB962C8B-B14F-4D97-AF65-F5344CB8AC3E}">
        <p14:creationId xmlns:p14="http://schemas.microsoft.com/office/powerpoint/2010/main" val="246762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61796F-E703-549E-EC20-7DFF75C5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Android </a:t>
            </a:r>
            <a:r>
              <a:rPr lang="tr-TR" dirty="0" err="1"/>
              <a:t>studio</a:t>
            </a:r>
            <a:r>
              <a:rPr lang="tr-TR" dirty="0"/>
              <a:t> tasarımları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969CE9E-C066-F089-33DD-9866C446F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7169" y="2096656"/>
            <a:ext cx="2283207" cy="4024313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EA07197-DF0F-C6BD-6D84-71DA04444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028" y="2057401"/>
            <a:ext cx="2425649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272659-67E8-35BD-6403-1D39FA89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 KODLARI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1482BC-67E3-DF51-754D-C14280300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6EA279B-3600-33D6-29CD-5625474DA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44" y="2194560"/>
            <a:ext cx="5176311" cy="413820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A6AD347-722A-392A-1022-378655CE3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111" y="2194560"/>
            <a:ext cx="5802651" cy="413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EC42AF-4FC5-B919-92BE-221707DD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Kullanılan bileşenler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CBAD70-A8C5-6979-E4F0-95AC529D1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E1D2E17-1062-7A6F-6636-F7BFBB3A5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581" y="2057401"/>
            <a:ext cx="2374952" cy="440805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40F6825-B4A1-2D74-0FBF-845A391C5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719" y="2057401"/>
            <a:ext cx="4877481" cy="440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2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3375E4-53B4-1D9A-52B9-06BE7172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DCD266-C326-14D5-3AD6-768717FB1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Youtube/</a:t>
            </a:r>
            <a:r>
              <a:rPr lang="tr-TR" dirty="0" err="1"/>
              <a:t>Nexis</a:t>
            </a:r>
            <a:endParaRPr lang="tr-TR" dirty="0"/>
          </a:p>
          <a:p>
            <a:r>
              <a:rPr lang="tr-TR" dirty="0" err="1"/>
              <a:t>Github</a:t>
            </a:r>
            <a:endParaRPr lang="tr-TR" dirty="0"/>
          </a:p>
          <a:p>
            <a:r>
              <a:rPr lang="tr-TR" dirty="0"/>
              <a:t>Youtube/İbrahim </a:t>
            </a:r>
            <a:r>
              <a:rPr lang="tr-TR" dirty="0" err="1"/>
              <a:t>Aytimur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96197164"/>
      </p:ext>
    </p:extLst>
  </p:cSld>
  <p:clrMapOvr>
    <a:masterClrMapping/>
  </p:clrMapOvr>
</p:sld>
</file>

<file path=ppt/theme/theme1.xml><?xml version="1.0" encoding="utf-8"?>
<a:theme xmlns:a="http://schemas.openxmlformats.org/drawingml/2006/main" name="Uçak İzi">
  <a:themeElements>
    <a:clrScheme name="Uçak İzi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Uçak İzi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çak İzi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Uçak İzi</Template>
  <TotalTime>8</TotalTime>
  <Words>30</Words>
  <Application>Microsoft Office PowerPoint</Application>
  <PresentationFormat>Geniş ekran</PresentationFormat>
  <Paragraphs>10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Uçak İzi</vt:lpstr>
      <vt:lpstr>Java Android studio kullanarak öğrenci kayıt uygulaması</vt:lpstr>
      <vt:lpstr>Android studio tasarımları</vt:lpstr>
      <vt:lpstr>JAVA KODLARI</vt:lpstr>
      <vt:lpstr>Kullanılan bileşenler</vt:lpstr>
      <vt:lpstr>Kaynak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Android studio kullanarak öğrenci kayıt uygulaması</dc:title>
  <dc:creator>365</dc:creator>
  <cp:lastModifiedBy>365</cp:lastModifiedBy>
  <cp:revision>1</cp:revision>
  <dcterms:created xsi:type="dcterms:W3CDTF">2023-05-16T22:41:16Z</dcterms:created>
  <dcterms:modified xsi:type="dcterms:W3CDTF">2023-05-16T22:50:03Z</dcterms:modified>
</cp:coreProperties>
</file>