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346D-8882-44EA-BB77-D0BE7C4ADBC9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6DB7-3BED-4B42-8E01-FF2F4CB40E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346D-8882-44EA-BB77-D0BE7C4ADBC9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6DB7-3BED-4B42-8E01-FF2F4CB40E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3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346D-8882-44EA-BB77-D0BE7C4ADBC9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6DB7-3BED-4B42-8E01-FF2F4CB40E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2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346D-8882-44EA-BB77-D0BE7C4ADBC9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6DB7-3BED-4B42-8E01-FF2F4CB40E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80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346D-8882-44EA-BB77-D0BE7C4ADBC9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6DB7-3BED-4B42-8E01-FF2F4CB40E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94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346D-8882-44EA-BB77-D0BE7C4ADBC9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6DB7-3BED-4B42-8E01-FF2F4CB40E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28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346D-8882-44EA-BB77-D0BE7C4ADBC9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6DB7-3BED-4B42-8E01-FF2F4CB40E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04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346D-8882-44EA-BB77-D0BE7C4ADBC9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6DB7-3BED-4B42-8E01-FF2F4CB40E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28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346D-8882-44EA-BB77-D0BE7C4ADBC9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6DB7-3BED-4B42-8E01-FF2F4CB40E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1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346D-8882-44EA-BB77-D0BE7C4ADBC9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3B96DB7-3BED-4B42-8E01-FF2F4CB40E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6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346D-8882-44EA-BB77-D0BE7C4ADBC9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6DB7-3BED-4B42-8E01-FF2F4CB40E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346D-8882-44EA-BB77-D0BE7C4ADBC9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6DB7-3BED-4B42-8E01-FF2F4CB40E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4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346D-8882-44EA-BB77-D0BE7C4ADBC9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6DB7-3BED-4B42-8E01-FF2F4CB40E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4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346D-8882-44EA-BB77-D0BE7C4ADBC9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6DB7-3BED-4B42-8E01-FF2F4CB40E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9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346D-8882-44EA-BB77-D0BE7C4ADBC9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6DB7-3BED-4B42-8E01-FF2F4CB40E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5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346D-8882-44EA-BB77-D0BE7C4ADBC9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6DB7-3BED-4B42-8E01-FF2F4CB40E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346D-8882-44EA-BB77-D0BE7C4ADBC9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6DB7-3BED-4B42-8E01-FF2F4CB40E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4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73346D-8882-44EA-BB77-D0BE7C4ADBC9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B96DB7-3BED-4B42-8E01-FF2F4CB40E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1A8720-9FAB-4880-91CE-34B1B224F0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0"/>
          <a:stretch/>
        </p:blipFill>
        <p:spPr>
          <a:xfrm>
            <a:off x="0" y="79909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A8D9C7-4374-42E7-A461-FF9528A7E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Introducing</a:t>
            </a:r>
            <a:br>
              <a:rPr lang="en-US" sz="4000" dirty="0">
                <a:latin typeface="Algerian" panose="04020705040A02060702" pitchFamily="82" charset="0"/>
              </a:rPr>
            </a:br>
            <a:r>
              <a:rPr lang="en-US" sz="4000" dirty="0">
                <a:latin typeface="Algerian" panose="04020705040A02060702" pitchFamily="82" charset="0"/>
              </a:rPr>
              <a:t> </a:t>
            </a:r>
            <a:r>
              <a:rPr lang="en-IN" sz="4000" dirty="0">
                <a:effectLst/>
                <a:latin typeface="Algerian" panose="04020705040A02060702" pitchFamily="82" charset="0"/>
                <a:ea typeface="WenQuanYi Micro Hei"/>
                <a:cs typeface="Lohit Devanagari"/>
              </a:rPr>
              <a:t>Brussels United FC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198AA-6ED2-496E-8718-CE5FECAFF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1600" dirty="0"/>
              <a:t>More than a club</a:t>
            </a:r>
            <a:endParaRPr lang="en-US" sz="2000" b="1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B39AEC8-94FE-454B-8C29-CE9D67714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1" y="3973373"/>
            <a:ext cx="871538" cy="89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74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50">
        <p:fade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4C27-C530-4840-870D-D24D7D5D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The Players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A2501FE7-27FC-4F70-90D7-C220777A57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092572"/>
              </p:ext>
            </p:extLst>
          </p:nvPr>
        </p:nvGraphicFramePr>
        <p:xfrm>
          <a:off x="5663115" y="2057400"/>
          <a:ext cx="5078860" cy="2974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39430">
                  <a:extLst>
                    <a:ext uri="{9D8B030D-6E8A-4147-A177-3AD203B41FA5}">
                      <a16:colId xmlns:a16="http://schemas.microsoft.com/office/drawing/2014/main" val="1215750435"/>
                    </a:ext>
                  </a:extLst>
                </a:gridCol>
                <a:gridCol w="2539430">
                  <a:extLst>
                    <a:ext uri="{9D8B030D-6E8A-4147-A177-3AD203B41FA5}">
                      <a16:colId xmlns:a16="http://schemas.microsoft.com/office/drawing/2014/main" val="629042794"/>
                    </a:ext>
                  </a:extLst>
                </a:gridCol>
              </a:tblGrid>
              <a:tr h="2608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Player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Bradley Hand ITC" panose="03070402050302030203" pitchFamily="66" charset="0"/>
                        </a:rPr>
                        <a:t>Player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26752"/>
                  </a:ext>
                </a:extLst>
              </a:tr>
              <a:tr h="260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L. Messi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Isco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Bahnschrift Ligh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92064697"/>
                  </a:ext>
                </a:extLst>
              </a:tr>
              <a:tr h="260882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L. Suárez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J. Rodríguez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054950"/>
                  </a:ext>
                </a:extLst>
              </a:tr>
              <a:tr h="260882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L. Modrić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Sergio Busquets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0851943"/>
                  </a:ext>
                </a:extLst>
              </a:tr>
              <a:tr h="260882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Cristiano Ronaldo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S. </a:t>
                      </a:r>
                      <a:r>
                        <a:rPr 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Agüero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Bahnschrift Ligh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13774786"/>
                  </a:ext>
                </a:extLst>
              </a:tr>
              <a:tr h="260882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Sergio Ramos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Neymar Jr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1940814"/>
                  </a:ext>
                </a:extLst>
              </a:tr>
              <a:tr h="260882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T. </a:t>
                      </a:r>
                      <a:r>
                        <a:rPr 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Kroos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Bahnschrift Ligh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David Silva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93391047"/>
                  </a:ext>
                </a:extLst>
              </a:tr>
              <a:tr h="260882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G. Bale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Casemiro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7276787"/>
                  </a:ext>
                </a:extLst>
              </a:tr>
              <a:tr h="260882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K. De Bruyne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Marcelo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1241066"/>
                  </a:ext>
                </a:extLst>
              </a:tr>
              <a:tr h="260882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E. Hazard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P. Aubameyang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60512375"/>
                  </a:ext>
                </a:extLst>
              </a:tr>
              <a:tr h="260882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Coutinho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I. </a:t>
                      </a:r>
                      <a:r>
                        <a:rPr 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Rakitić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Bahnschrift Ligh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0966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83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/>
        <p:sndAc>
          <p:stSnd>
            <p:snd r:embed="rId2" name="drumroll.wav"/>
          </p:stSnd>
        </p:sndAc>
      </p:transition>
    </mc:Choice>
    <mc:Fallback>
      <p:transition spd="slow">
        <p:fade/>
        <p:sndAc>
          <p:stSnd>
            <p:snd r:embed="rId2" name="drumroll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58563126-3E81-4668-A486-7DE117F86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79"/>
            <a:ext cx="3075836" cy="1366141"/>
          </a:xfrm>
        </p:spPr>
        <p:txBody>
          <a:bodyPr>
            <a:normAutofit/>
          </a:bodyPr>
          <a:lstStyle/>
          <a:p>
            <a:r>
              <a:rPr lang="en-US" sz="3200" dirty="0"/>
              <a:t>Player Vs Money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DF2195B8-20D2-4DCD-8F04-21292B1D8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2325157"/>
            <a:ext cx="3075836" cy="3854979"/>
          </a:xfrm>
        </p:spPr>
        <p:txBody>
          <a:bodyPr>
            <a:normAutofit/>
          </a:bodyPr>
          <a:lstStyle/>
          <a:p>
            <a:r>
              <a:rPr lang="en-US" sz="1600" dirty="0"/>
              <a:t>As inferred from the graph we can conclude that the total expenditure for building the ultimate team with the special players in each of their forte will be 6885000.</a:t>
            </a:r>
          </a:p>
          <a:p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2DD50D-061E-4027-A643-CC6356DF1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50" y="714375"/>
            <a:ext cx="762952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4300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  <p:sndAc>
          <p:stSnd>
            <p:snd r:embed="rId2" name="breeze.wav"/>
          </p:stSnd>
        </p:sndAc>
      </p:transition>
    </mc:Choice>
    <mc:Fallback>
      <p:transition spd="slow">
        <p:fade/>
        <p:sndAc>
          <p:stSnd>
            <p:snd r:embed="rId2" name="breeze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C4-9101-43AB-973E-C53B4186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Winning Probability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407E0C86-AF35-480D-A9AC-16B11422D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en-US" sz="1800" dirty="0"/>
              <a:t>With the players with the best overall which cannot be outplayed by anyone the winning possibility is almost equal to 100%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10799D-DB24-4D4C-93AA-4E5FFB491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" r="11668"/>
          <a:stretch/>
        </p:blipFill>
        <p:spPr bwMode="auto">
          <a:xfrm>
            <a:off x="1" y="10"/>
            <a:ext cx="606650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282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  <p:sndAc>
          <p:stSnd>
            <p:snd r:embed="rId2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70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77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78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79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53C139-1BD6-4F8D-BD75-17A5EF5B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 dirty="0"/>
              <a:t>Overall VS Monetary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C680-7195-4B83-9415-15B29E306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79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2D6AF9-47C8-461C-86A5-02D65760E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04074" y="1011765"/>
            <a:ext cx="4711614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804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  <p:sndAc>
          <p:stSnd>
            <p:snd r:embed="rId2" name="breeze.wav"/>
          </p:stSnd>
        </p:sndAc>
      </p:transition>
    </mc:Choice>
    <mc:Fallback>
      <p:transition spd="slow">
        <p:fade/>
        <p:sndAc>
          <p:stSnd>
            <p:snd r:embed="rId2" name="breeze.wav"/>
          </p:stSnd>
        </p:sndAc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116</TotalTime>
  <Words>125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Bahnschrift Light Condensed</vt:lpstr>
      <vt:lpstr>Bradley Hand ITC</vt:lpstr>
      <vt:lpstr>Corbel</vt:lpstr>
      <vt:lpstr>Parallax</vt:lpstr>
      <vt:lpstr>Introducing  Brussels United FC</vt:lpstr>
      <vt:lpstr>The Players</vt:lpstr>
      <vt:lpstr>Player Vs Money</vt:lpstr>
      <vt:lpstr>Winning Probability</vt:lpstr>
      <vt:lpstr>Overall VS Monetary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 Brussels United FC</dc:title>
  <dc:creator>Shankar, Udhay</dc:creator>
  <cp:lastModifiedBy>Shankar, Udhay</cp:lastModifiedBy>
  <cp:revision>11</cp:revision>
  <dcterms:created xsi:type="dcterms:W3CDTF">2021-03-21T16:55:25Z</dcterms:created>
  <dcterms:modified xsi:type="dcterms:W3CDTF">2021-03-21T18:52:10Z</dcterms:modified>
</cp:coreProperties>
</file>