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62" r:id="rId5"/>
    <p:sldId id="265"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github.com/ud204/Python-project/blob/main/README.md#python-project" TargetMode="External"/><Relationship Id="rId1" Type="http://schemas.openxmlformats.org/officeDocument/2006/relationships/hyperlink" Target="https://zenodo.org/records/778842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4020"/>
            <a:ext cx="9144000" cy="2129790"/>
          </a:xfrm>
        </p:spPr>
        <p:txBody>
          <a:bodyPr>
            <a:noAutofit/>
            <a:scene3d>
              <a:camera prst="orthographicFront"/>
              <a:lightRig rig="threePt" dir="t"/>
            </a:scene3d>
          </a:bodyPr>
          <a:lstStyle/>
          <a:p>
            <a:pPr algn="ctr"/>
            <a:r>
              <a:rPr lang="en-US" sz="4400"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Exploring the Impact of Geometrical and Environmental Factors on Urban Apartment Appeal</a:t>
            </a:r>
            <a:endParaRPr lang="en-US" sz="4400"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6" name="Text Box 5"/>
          <p:cNvSpPr txBox="1"/>
          <p:nvPr/>
        </p:nvSpPr>
        <p:spPr>
          <a:xfrm>
            <a:off x="2128520" y="3363595"/>
            <a:ext cx="7590155" cy="2245360"/>
          </a:xfrm>
          <a:prstGeom prst="rect">
            <a:avLst/>
          </a:prstGeom>
          <a:noFill/>
        </p:spPr>
        <p:txBody>
          <a:bodyPr wrap="square" rtlCol="0">
            <a:spAutoFit/>
          </a:bodyPr>
          <a:p>
            <a:pPr algn="ctr"/>
            <a:r>
              <a:rPr lang="en-US" sz="2800">
                <a:latin typeface="Times New Roman" panose="02020603050405020304" charset="0"/>
                <a:cs typeface="Times New Roman" panose="02020603050405020304" charset="0"/>
              </a:rPr>
              <a:t>A data-driven analysis</a:t>
            </a:r>
            <a:endParaRPr lang="en-US" sz="2800">
              <a:latin typeface="Times New Roman" panose="02020603050405020304" charset="0"/>
              <a:cs typeface="Times New Roman" panose="02020603050405020304" charset="0"/>
            </a:endParaRPr>
          </a:p>
          <a:p>
            <a:pPr algn="ctr"/>
            <a:endParaRPr lang="en-US" sz="2800">
              <a:latin typeface="Times New Roman" panose="02020603050405020304" charset="0"/>
              <a:cs typeface="Times New Roman" panose="02020603050405020304" charset="0"/>
            </a:endParaRPr>
          </a:p>
          <a:p>
            <a:pPr algn="ctr"/>
            <a:r>
              <a:rPr lang="en-US" sz="2800">
                <a:latin typeface="Times New Roman" panose="02020603050405020304" charset="0"/>
                <a:cs typeface="Times New Roman" panose="02020603050405020304" charset="0"/>
              </a:rPr>
              <a:t>Presented by: Eleanya Ude</a:t>
            </a:r>
            <a:endParaRPr lang="en-US" sz="2800">
              <a:latin typeface="Times New Roman" panose="02020603050405020304" charset="0"/>
              <a:cs typeface="Times New Roman" panose="02020603050405020304" charset="0"/>
            </a:endParaRPr>
          </a:p>
          <a:p>
            <a:pPr algn="ctr"/>
            <a:r>
              <a:rPr lang="en-US" sz="2800">
                <a:latin typeface="Times New Roman" panose="02020603050405020304" charset="0"/>
                <a:cs typeface="Times New Roman" panose="02020603050405020304" charset="0"/>
              </a:rPr>
              <a:t>Student Id: 3713658</a:t>
            </a:r>
            <a:endParaRPr lang="en-US" sz="2800">
              <a:latin typeface="Times New Roman" panose="02020603050405020304" charset="0"/>
              <a:cs typeface="Times New Roman" panose="02020603050405020304" charset="0"/>
            </a:endParaRPr>
          </a:p>
          <a:p>
            <a:pPr algn="ctr"/>
            <a:r>
              <a:rPr lang="en-US" sz="2800">
                <a:latin typeface="Times New Roman" panose="02020603050405020304" charset="0"/>
                <a:cs typeface="Times New Roman" panose="02020603050405020304" charset="0"/>
              </a:rPr>
              <a:t>Course Title : Data Analysis using python CS2704</a:t>
            </a:r>
            <a:endParaRPr lang="en-US" sz="28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60985"/>
            <a:ext cx="10972800" cy="913765"/>
          </a:xfrm>
        </p:spPr>
        <p:txBody>
          <a:bodyPr/>
          <a:p>
            <a:pPr algn="ctr"/>
            <a:r>
              <a:rPr lang="en-US" sz="44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Hypothesis</a:t>
            </a:r>
            <a:endParaRPr lang="en-US" sz="44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461770"/>
            <a:ext cx="10972800" cy="4289425"/>
          </a:xfrm>
        </p:spPr>
        <p:txBody>
          <a:bodyPr/>
          <a:p>
            <a:pPr marL="0" indent="0">
              <a:buNone/>
            </a:pPr>
            <a:r>
              <a:rPr lang="en-US">
                <a:latin typeface="Times New Roman" panose="02020603050405020304" charset="0"/>
                <a:cs typeface="Times New Roman" panose="02020603050405020304" charset="0"/>
              </a:rPr>
              <a:t>I hypothesize that there is a correlation between the geometrical and environmental features of apartments and the perceived quality or desirability of urban apartments. While traditional factors like room size and layout are essential, I believe that environmental characteristics, including visual aesthetics, acoustic comfort, and connectivity to amenities, play a crucial role in determining the attractiveness of an apartment.</a:t>
            </a:r>
            <a:endParaRPr lang="en-US">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23570"/>
            <a:ext cx="10972800" cy="6002655"/>
          </a:xfrm>
        </p:spPr>
        <p:txBody>
          <a:bodyPr/>
          <a:p>
            <a:r>
              <a:rPr lang="en-US" sz="2400">
                <a:latin typeface="Times New Roman" panose="02020603050405020304" charset="0"/>
                <a:cs typeface="Times New Roman" panose="02020603050405020304" charset="0"/>
              </a:rPr>
              <a:t>By delving into the influence of geometric elements such as room size, layout, and environmental conditions—encompassing visual aesthetics, acoustical comfort, topological features, and daylight factors—I aim to reveal patterns and correlations that shed light on the intricate relationship between design, environment, and perceived quality. The objective is to provide insightful perspectives into how specific features of urban apartments contribute to their desirability and perceived quality.</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This investigation utilizes a comprehensive dataset comprising detailed information on 42,207 apartments across 3,093 buildings. This rich dataset offers a distinctive opportunity to explore the connections between various geometrical and environmental characteristics and the perceived quality of urban living spaces. Through the application of data-driven methodologies, the aim is to derive meaningful conclusions that go beyond surface-level understanding, unraveling the complexities of how the design and environment of urban apartments intertwine with their overall appeal. I invite you to join me in uncovering the nuanced dynamics of urban dwelling.</a:t>
            </a:r>
            <a:endParaRPr lang="en-US" sz="24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4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URL of Data </a:t>
            </a:r>
            <a:endParaRPr lang="en-US" sz="44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800">
                <a:latin typeface="Times New Roman" panose="02020603050405020304" charset="0"/>
                <a:cs typeface="Times New Roman" panose="02020603050405020304" charset="0"/>
                <a:sym typeface="+mn-ea"/>
              </a:rPr>
              <a:t>Swiss Dwellings: A large dataset of apartment models including aggregated geolocation-based simulation results covering viewshed, natural light, traffic noise, centrality and geometric analysis: “</a:t>
            </a:r>
            <a:r>
              <a:rPr lang="en-US" sz="2800">
                <a:latin typeface="Times New Roman" panose="02020603050405020304" charset="0"/>
                <a:cs typeface="Times New Roman" panose="02020603050405020304" charset="0"/>
                <a:sym typeface="+mn-ea"/>
                <a:hlinkClick r:id="rId1" action="ppaction://hlinkfile"/>
              </a:rPr>
              <a:t>https://zenodo.org/records/7788422</a:t>
            </a:r>
            <a:r>
              <a:rPr lang="en-US" sz="2800">
                <a:latin typeface="Times New Roman" panose="02020603050405020304" charset="0"/>
                <a:cs typeface="Times New Roman" panose="02020603050405020304" charset="0"/>
                <a:sym typeface="+mn-ea"/>
              </a:rPr>
              <a:t>”.</a:t>
            </a:r>
            <a:endParaRPr lang="en-US" sz="2800">
              <a:latin typeface="Times New Roman" panose="02020603050405020304" charset="0"/>
              <a:cs typeface="Times New Roman" panose="02020603050405020304" charset="0"/>
              <a:sym typeface="+mn-ea"/>
            </a:endParaRPr>
          </a:p>
          <a:p>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A link to my GitHub repository : “</a:t>
            </a:r>
            <a:r>
              <a:rPr lang="en-US" sz="2800">
                <a:latin typeface="Times New Roman" panose="02020603050405020304" charset="0"/>
                <a:cs typeface="Times New Roman" panose="02020603050405020304" charset="0"/>
                <a:hlinkClick r:id="rId2" action="ppaction://hlinkfile"/>
              </a:rPr>
              <a:t>https://github.com/ud204/Python-project/blob/main/README.md#python-project</a:t>
            </a:r>
            <a:r>
              <a:rPr lang="en-US" sz="2800">
                <a:latin typeface="Times New Roman" panose="02020603050405020304" charset="0"/>
                <a:cs typeface="Times New Roman" panose="02020603050405020304" charset="0"/>
              </a:rPr>
              <a:t>”.</a:t>
            </a:r>
            <a:endParaRPr lang="en-US" sz="28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pPr algn="ctr"/>
            <a:r>
              <a:rPr lang="en-US" sz="44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Expected outcome</a:t>
            </a:r>
            <a:endParaRPr lang="en-US" sz="44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US" sz="2400">
                <a:latin typeface="Times New Roman" panose="02020603050405020304" charset="0"/>
                <a:cs typeface="Times New Roman" panose="02020603050405020304" charset="0"/>
              </a:rPr>
              <a:t>Expected outcomes involve identifying substantial correlations between specific geometrical features (such as room size and layout) and environmental conditions (including daylight and acoustics) with the perceived quality or desirability of apartments.  The discussion should encompass both successful aspects and challenges encountered during the analysis. Future research may concentrate on refining models, considering additional variables, or collecting more extensive datasets for a more comprehensive understanding.</a:t>
            </a:r>
            <a:endParaRPr lang="en-US" sz="24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2689</Words>
  <Application>WPS Presentation</Application>
  <PresentationFormat>Widescreen</PresentationFormat>
  <Paragraphs>25</Paragraphs>
  <Slides>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Arial</vt:lpstr>
      <vt:lpstr>SimSun</vt:lpstr>
      <vt:lpstr>Wingdings</vt:lpstr>
      <vt:lpstr>Times New Roman</vt:lpstr>
      <vt:lpstr>Microsoft YaHei</vt:lpstr>
      <vt:lpstr>Arial Unicode MS</vt:lpstr>
      <vt:lpstr>Calibri</vt:lpstr>
      <vt:lpstr>Gear Drives</vt:lpstr>
      <vt:lpstr>Exploring the Impact of Geometrical and Environmental Factors on Urban Apartment Rental Prices</vt:lpstr>
      <vt:lpstr>Hypothesis</vt:lpstr>
      <vt:lpstr>PowerPoint 演示文稿</vt:lpstr>
      <vt:lpstr>URL of Data </vt:lpstr>
      <vt:lpstr>Expected outcome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Impact of Geometrical and Environmental Factors on Urban Apartment Rental Prices</dc:title>
  <dc:creator/>
  <cp:lastModifiedBy>WPS_1677535229</cp:lastModifiedBy>
  <cp:revision>7</cp:revision>
  <dcterms:created xsi:type="dcterms:W3CDTF">2023-11-15T04:31:00Z</dcterms:created>
  <dcterms:modified xsi:type="dcterms:W3CDTF">2023-12-11T08:11:13Z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415D3BD4627A41D8BCC7F9167D5FD1AB</vt:lpwstr>
  </property>
  <property fmtid="{D5CDD505-2E9C-101B-9397-08002B2CF9AE}" pid="3" name="KSOProductBuildVer">
    <vt:lpwstr>1033-11.2.0.11225</vt:lpwstr>
  </property>
</Properties>
</file>