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6" r:id="rId6"/>
    <p:sldId id="278" r:id="rId7"/>
    <p:sldId id="279" r:id="rId8"/>
    <p:sldId id="260" r:id="rId9"/>
    <p:sldId id="270" r:id="rId10"/>
    <p:sldId id="269" r:id="rId11"/>
    <p:sldId id="274" r:id="rId12"/>
    <p:sldId id="27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0AFC5-979F-4A9F-86F7-CB48CA22A7B6}" v="416" dt="2022-05-31T02:48:5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4:31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31,'31374'0,"-31358"0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18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7 126,'0'0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21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7 780,'0'-777,"0"780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42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1396,'0'-1393,"0"1398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5:52.2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1396,'0'-1393,"0"1398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36:27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1390,'0'-1387,"0"1392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4T22:41:21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1396,'0'-1393,"0"1398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1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Imagem em preto e roxo&#10;&#10;Descrição gerada automaticamente com confiança média">
            <a:extLst>
              <a:ext uri="{FF2B5EF4-FFF2-40B4-BE49-F238E27FC236}">
                <a16:creationId xmlns:a16="http://schemas.microsoft.com/office/drawing/2014/main" id="{46EF7563-9BCB-25F3-B90E-6B71FFC0CE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476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43A0B-269F-CB1C-7474-382699947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>
                <a:solidFill>
                  <a:srgbClr val="FFFFFF"/>
                </a:solidFill>
              </a:rPr>
              <a:t>Trabalho de Graduação</a:t>
            </a:r>
            <a:endParaRPr lang="pt-BR" sz="54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21950-6CEF-C2F1-D643-45EE9715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pt-BR" sz="2200" dirty="0">
                <a:solidFill>
                  <a:srgbClr val="FFFFFF"/>
                </a:solidFill>
              </a:rPr>
              <a:t>Guilherme Oliveira Pontes Alvarenga</a:t>
            </a: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22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0A0854-F270-54F5-FEF4-36AA9263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59" y="117705"/>
            <a:ext cx="4390807" cy="1664573"/>
          </a:xfrm>
        </p:spPr>
        <p:txBody>
          <a:bodyPr>
            <a:normAutofit/>
          </a:bodyPr>
          <a:lstStyle/>
          <a:p>
            <a:r>
              <a:rPr lang="pt-BR" dirty="0"/>
              <a:t>Soft Skills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7F4C7-4493-CA2B-4E5D-024ED725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201" y="1879760"/>
            <a:ext cx="4390524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Metodologia SCRUM (como PO);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Entender a real necessidade do cliente;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Criar um backlog conciso, transparente e possível;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Empatia.</a:t>
            </a:r>
          </a:p>
          <a:p>
            <a:endParaRPr lang="pt-BR" sz="1800" dirty="0"/>
          </a:p>
        </p:txBody>
      </p: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2" name="Imagem 61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9E92745C-44AC-64CA-E582-4591F820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96" y="204837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5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73B1-72C2-3812-80BC-8698DD4E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3937000"/>
            <a:ext cx="10515600" cy="1325563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6CBC1-CE6D-56D1-60B5-1C0AB0E9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500697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Email: guilhermeundy31@gmail.com;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Linkedin</a:t>
            </a:r>
            <a:r>
              <a:rPr lang="pt-BR" dirty="0"/>
              <a:t>: linkedin.com/in/guilherme-oliveira-14a9b8175;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r>
              <a:rPr lang="pt-BR" dirty="0"/>
              <a:t>: https://github.com/ud21.</a:t>
            </a:r>
          </a:p>
        </p:txBody>
      </p:sp>
      <p:pic>
        <p:nvPicPr>
          <p:cNvPr id="49" name="Imagem 4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751B93F-3B49-A68C-F642-889D398E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0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14DEC4C2-FF1C-4A02-81A7-BCB494625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-3086"/>
            <a:ext cx="6711876" cy="4498887"/>
            <a:chOff x="-76200" y="-3086"/>
            <a:chExt cx="6711876" cy="449888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858DA4F-B13B-4D82-A95F-CBF114BD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76200" y="1"/>
              <a:ext cx="6711876" cy="4495800"/>
              <a:chOff x="-16788" y="0"/>
              <a:chExt cx="9475836" cy="6347177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A4C0D61-C854-46C1-85D7-10CCCB952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22951"/>
                <a:ext cx="9345148" cy="6324226"/>
              </a:xfrm>
              <a:custGeom>
                <a:avLst/>
                <a:gdLst>
                  <a:gd name="connsiteX0" fmla="*/ 0 w 7097124"/>
                  <a:gd name="connsiteY0" fmla="*/ 3198971 h 4802900"/>
                  <a:gd name="connsiteX1" fmla="*/ 219837 w 7097124"/>
                  <a:gd name="connsiteY1" fmla="*/ 3452527 h 4802900"/>
                  <a:gd name="connsiteX2" fmla="*/ 399288 w 7097124"/>
                  <a:gd name="connsiteY2" fmla="*/ 3536347 h 4802900"/>
                  <a:gd name="connsiteX3" fmla="*/ 744188 w 7097124"/>
                  <a:gd name="connsiteY3" fmla="*/ 3536347 h 4802900"/>
                  <a:gd name="connsiteX4" fmla="*/ 981456 w 7097124"/>
                  <a:gd name="connsiteY4" fmla="*/ 3536347 h 4802900"/>
                  <a:gd name="connsiteX5" fmla="*/ 1116997 w 7097124"/>
                  <a:gd name="connsiteY5" fmla="*/ 3620167 h 4802900"/>
                  <a:gd name="connsiteX6" fmla="*/ 1236631 w 7097124"/>
                  <a:gd name="connsiteY6" fmla="*/ 3765804 h 4802900"/>
                  <a:gd name="connsiteX7" fmla="*/ 1378172 w 7097124"/>
                  <a:gd name="connsiteY7" fmla="*/ 3987260 h 4802900"/>
                  <a:gd name="connsiteX8" fmla="*/ 1545622 w 7097124"/>
                  <a:gd name="connsiteY8" fmla="*/ 4340352 h 4802900"/>
                  <a:gd name="connsiteX9" fmla="*/ 1697165 w 7097124"/>
                  <a:gd name="connsiteY9" fmla="*/ 4615625 h 4802900"/>
                  <a:gd name="connsiteX10" fmla="*/ 1800892 w 7097124"/>
                  <a:gd name="connsiteY10" fmla="*/ 4719352 h 4802900"/>
                  <a:gd name="connsiteX11" fmla="*/ 2205609 w 7097124"/>
                  <a:gd name="connsiteY11" fmla="*/ 4765262 h 4802900"/>
                  <a:gd name="connsiteX12" fmla="*/ 2658237 w 7097124"/>
                  <a:gd name="connsiteY12" fmla="*/ 4721352 h 4802900"/>
                  <a:gd name="connsiteX13" fmla="*/ 2825686 w 7097124"/>
                  <a:gd name="connsiteY13" fmla="*/ 4701445 h 4802900"/>
                  <a:gd name="connsiteX14" fmla="*/ 3124772 w 7097124"/>
                  <a:gd name="connsiteY14" fmla="*/ 4759262 h 4802900"/>
                  <a:gd name="connsiteX15" fmla="*/ 3435858 w 7097124"/>
                  <a:gd name="connsiteY15" fmla="*/ 4801172 h 4802900"/>
                  <a:gd name="connsiteX16" fmla="*/ 3718941 w 7097124"/>
                  <a:gd name="connsiteY16" fmla="*/ 4775264 h 4802900"/>
                  <a:gd name="connsiteX17" fmla="*/ 3992118 w 7097124"/>
                  <a:gd name="connsiteY17" fmla="*/ 4619625 h 4802900"/>
                  <a:gd name="connsiteX18" fmla="*/ 4219385 w 7097124"/>
                  <a:gd name="connsiteY18" fmla="*/ 4408170 h 4802900"/>
                  <a:gd name="connsiteX19" fmla="*/ 4564285 w 7097124"/>
                  <a:gd name="connsiteY19" fmla="*/ 4031171 h 4802900"/>
                  <a:gd name="connsiteX20" fmla="*/ 4871371 w 7097124"/>
                  <a:gd name="connsiteY20" fmla="*/ 3694081 h 4802900"/>
                  <a:gd name="connsiteX21" fmla="*/ 5292090 w 7097124"/>
                  <a:gd name="connsiteY21" fmla="*/ 3241262 h 4802900"/>
                  <a:gd name="connsiteX22" fmla="*/ 5551265 w 7097124"/>
                  <a:gd name="connsiteY22" fmla="*/ 2874169 h 4802900"/>
                  <a:gd name="connsiteX23" fmla="*/ 5788533 w 7097124"/>
                  <a:gd name="connsiteY23" fmla="*/ 2409349 h 4802900"/>
                  <a:gd name="connsiteX24" fmla="*/ 5959983 w 7097124"/>
                  <a:gd name="connsiteY24" fmla="*/ 2106168 h 4802900"/>
                  <a:gd name="connsiteX25" fmla="*/ 6209252 w 7097124"/>
                  <a:gd name="connsiteY25" fmla="*/ 1872806 h 4802900"/>
                  <a:gd name="connsiteX26" fmla="*/ 6510338 w 7097124"/>
                  <a:gd name="connsiteY26" fmla="*/ 1613440 h 4802900"/>
                  <a:gd name="connsiteX27" fmla="*/ 6779514 w 7097124"/>
                  <a:gd name="connsiteY27" fmla="*/ 1344168 h 4802900"/>
                  <a:gd name="connsiteX28" fmla="*/ 6994874 w 7097124"/>
                  <a:gd name="connsiteY28" fmla="*/ 987076 h 4802900"/>
                  <a:gd name="connsiteX29" fmla="*/ 7094601 w 7097124"/>
                  <a:gd name="connsiteY29" fmla="*/ 685895 h 4802900"/>
                  <a:gd name="connsiteX30" fmla="*/ 6947059 w 7097124"/>
                  <a:gd name="connsiteY30" fmla="*/ 227076 h 4802900"/>
                  <a:gd name="connsiteX31" fmla="*/ 6739128 w 7097124"/>
                  <a:gd name="connsiteY31" fmla="*/ 0 h 480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C0CC377-89ED-4A85-84B3-011B44D54D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540" y="12542"/>
                <a:ext cx="9121489" cy="6188666"/>
              </a:xfrm>
              <a:custGeom>
                <a:avLst/>
                <a:gdLst>
                  <a:gd name="connsiteX0" fmla="*/ 0 w 6891548"/>
                  <a:gd name="connsiteY0" fmla="*/ 2860739 h 4699949"/>
                  <a:gd name="connsiteX1" fmla="*/ 175451 w 6891548"/>
                  <a:gd name="connsiteY1" fmla="*/ 3155252 h 4699949"/>
                  <a:gd name="connsiteX2" fmla="*/ 341567 w 6891548"/>
                  <a:gd name="connsiteY2" fmla="*/ 3294888 h 4699949"/>
                  <a:gd name="connsiteX3" fmla="*/ 557594 w 6891548"/>
                  <a:gd name="connsiteY3" fmla="*/ 3336417 h 4699949"/>
                  <a:gd name="connsiteX4" fmla="*/ 753618 w 6891548"/>
                  <a:gd name="connsiteY4" fmla="*/ 3278220 h 4699949"/>
                  <a:gd name="connsiteX5" fmla="*/ 858298 w 6891548"/>
                  <a:gd name="connsiteY5" fmla="*/ 3151918 h 4699949"/>
                  <a:gd name="connsiteX6" fmla="*/ 846677 w 6891548"/>
                  <a:gd name="connsiteY6" fmla="*/ 2907506 h 4699949"/>
                  <a:gd name="connsiteX7" fmla="*/ 808482 w 6891548"/>
                  <a:gd name="connsiteY7" fmla="*/ 2648141 h 4699949"/>
                  <a:gd name="connsiteX8" fmla="*/ 785241 w 6891548"/>
                  <a:gd name="connsiteY8" fmla="*/ 2513457 h 4699949"/>
                  <a:gd name="connsiteX9" fmla="*/ 785241 w 6891548"/>
                  <a:gd name="connsiteY9" fmla="*/ 2408682 h 4699949"/>
                  <a:gd name="connsiteX10" fmla="*/ 908209 w 6891548"/>
                  <a:gd name="connsiteY10" fmla="*/ 2310575 h 4699949"/>
                  <a:gd name="connsiteX11" fmla="*/ 1089279 w 6891548"/>
                  <a:gd name="connsiteY11" fmla="*/ 2325529 h 4699949"/>
                  <a:gd name="connsiteX12" fmla="*/ 1198912 w 6891548"/>
                  <a:gd name="connsiteY12" fmla="*/ 2410301 h 4699949"/>
                  <a:gd name="connsiteX13" fmla="*/ 1252061 w 6891548"/>
                  <a:gd name="connsiteY13" fmla="*/ 2638044 h 4699949"/>
                  <a:gd name="connsiteX14" fmla="*/ 1147382 w 6891548"/>
                  <a:gd name="connsiteY14" fmla="*/ 2968847 h 4699949"/>
                  <a:gd name="connsiteX15" fmla="*/ 1115854 w 6891548"/>
                  <a:gd name="connsiteY15" fmla="*/ 3194971 h 4699949"/>
                  <a:gd name="connsiteX16" fmla="*/ 1215580 w 6891548"/>
                  <a:gd name="connsiteY16" fmla="*/ 3447669 h 4699949"/>
                  <a:gd name="connsiteX17" fmla="*/ 1396651 w 6891548"/>
                  <a:gd name="connsiteY17" fmla="*/ 3783425 h 4699949"/>
                  <a:gd name="connsiteX18" fmla="*/ 1507998 w 6891548"/>
                  <a:gd name="connsiteY18" fmla="*/ 4014502 h 4699949"/>
                  <a:gd name="connsiteX19" fmla="*/ 1678400 w 6891548"/>
                  <a:gd name="connsiteY19" fmla="*/ 4312634 h 4699949"/>
                  <a:gd name="connsiteX20" fmla="*/ 1838706 w 6891548"/>
                  <a:gd name="connsiteY20" fmla="*/ 4504182 h 4699949"/>
                  <a:gd name="connsiteX21" fmla="*/ 1996630 w 6891548"/>
                  <a:gd name="connsiteY21" fmla="*/ 4595146 h 4699949"/>
                  <a:gd name="connsiteX22" fmla="*/ 2235899 w 6891548"/>
                  <a:gd name="connsiteY22" fmla="*/ 4623912 h 4699949"/>
                  <a:gd name="connsiteX23" fmla="*/ 2463165 w 6891548"/>
                  <a:gd name="connsiteY23" fmla="*/ 4623912 h 4699949"/>
                  <a:gd name="connsiteX24" fmla="*/ 2761583 w 6891548"/>
                  <a:gd name="connsiteY24" fmla="*/ 4599528 h 4699949"/>
                  <a:gd name="connsiteX25" fmla="*/ 2889504 w 6891548"/>
                  <a:gd name="connsiteY25" fmla="*/ 4599528 h 4699949"/>
                  <a:gd name="connsiteX26" fmla="*/ 3145250 w 6891548"/>
                  <a:gd name="connsiteY26" fmla="*/ 4649534 h 4699949"/>
                  <a:gd name="connsiteX27" fmla="*/ 3479197 w 6891548"/>
                  <a:gd name="connsiteY27" fmla="*/ 4699826 h 4699949"/>
                  <a:gd name="connsiteX28" fmla="*/ 3786283 w 6891548"/>
                  <a:gd name="connsiteY28" fmla="*/ 4638008 h 4699949"/>
                  <a:gd name="connsiteX29" fmla="*/ 3991642 w 6891548"/>
                  <a:gd name="connsiteY29" fmla="*/ 4486371 h 4699949"/>
                  <a:gd name="connsiteX30" fmla="*/ 4207002 w 6891548"/>
                  <a:gd name="connsiteY30" fmla="*/ 4288917 h 4699949"/>
                  <a:gd name="connsiteX31" fmla="*/ 4420362 w 6891548"/>
                  <a:gd name="connsiteY31" fmla="*/ 4045553 h 4699949"/>
                  <a:gd name="connsiteX32" fmla="*/ 4629722 w 6891548"/>
                  <a:gd name="connsiteY32" fmla="*/ 3806190 h 4699949"/>
                  <a:gd name="connsiteX33" fmla="*/ 4943761 w 6891548"/>
                  <a:gd name="connsiteY33" fmla="*/ 3491960 h 4699949"/>
                  <a:gd name="connsiteX34" fmla="*/ 5080349 w 6891548"/>
                  <a:gd name="connsiteY34" fmla="*/ 3327368 h 4699949"/>
                  <a:gd name="connsiteX35" fmla="*/ 5327618 w 6891548"/>
                  <a:gd name="connsiteY35" fmla="*/ 3000185 h 4699949"/>
                  <a:gd name="connsiteX36" fmla="*/ 5489163 w 6891548"/>
                  <a:gd name="connsiteY36" fmla="*/ 2693003 h 4699949"/>
                  <a:gd name="connsiteX37" fmla="*/ 5606796 w 6891548"/>
                  <a:gd name="connsiteY37" fmla="*/ 2385822 h 4699949"/>
                  <a:gd name="connsiteX38" fmla="*/ 5776246 w 6891548"/>
                  <a:gd name="connsiteY38" fmla="*/ 2030730 h 4699949"/>
                  <a:gd name="connsiteX39" fmla="*/ 5976652 w 6891548"/>
                  <a:gd name="connsiteY39" fmla="*/ 1830229 h 4699949"/>
                  <a:gd name="connsiteX40" fmla="*/ 6196965 w 6891548"/>
                  <a:gd name="connsiteY40" fmla="*/ 1679639 h 4699949"/>
                  <a:gd name="connsiteX41" fmla="*/ 6456140 w 6891548"/>
                  <a:gd name="connsiteY41" fmla="*/ 1498092 h 4699949"/>
                  <a:gd name="connsiteX42" fmla="*/ 6663500 w 6891548"/>
                  <a:gd name="connsiteY42" fmla="*/ 1270635 h 4699949"/>
                  <a:gd name="connsiteX43" fmla="*/ 6842951 w 6891548"/>
                  <a:gd name="connsiteY43" fmla="*/ 947452 h 4699949"/>
                  <a:gd name="connsiteX44" fmla="*/ 6890766 w 6891548"/>
                  <a:gd name="connsiteY44" fmla="*/ 694087 h 4699949"/>
                  <a:gd name="connsiteX45" fmla="*/ 6866858 w 6891548"/>
                  <a:gd name="connsiteY45" fmla="*/ 492633 h 4699949"/>
                  <a:gd name="connsiteX46" fmla="*/ 6675406 w 6891548"/>
                  <a:gd name="connsiteY46" fmla="*/ 233267 h 4699949"/>
                  <a:gd name="connsiteX47" fmla="*/ 6422613 w 6891548"/>
                  <a:gd name="connsiteY47" fmla="*/ 0 h 46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CC44302-CB8C-48E2-B1CD-BA4D30DA6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AC85F3-ABB7-4AE5-A19F-69B28F09AF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9439"/>
                <a:ext cx="8755533" cy="5998603"/>
              </a:xfrm>
              <a:custGeom>
                <a:avLst/>
                <a:gdLst>
                  <a:gd name="connsiteX0" fmla="*/ 6072569 w 6649344"/>
                  <a:gd name="connsiteY0" fmla="*/ 0 h 4555608"/>
                  <a:gd name="connsiteX1" fmla="*/ 6201347 w 6649344"/>
                  <a:gd name="connsiteY1" fmla="*/ 218218 h 4555608"/>
                  <a:gd name="connsiteX2" fmla="*/ 6519101 w 6649344"/>
                  <a:gd name="connsiteY2" fmla="*/ 492919 h 4555608"/>
                  <a:gd name="connsiteX3" fmla="*/ 6648260 w 6649344"/>
                  <a:gd name="connsiteY3" fmla="*/ 789718 h 4555608"/>
                  <a:gd name="connsiteX4" fmla="*/ 6574060 w 6649344"/>
                  <a:gd name="connsiteY4" fmla="*/ 1096137 h 4555608"/>
                  <a:gd name="connsiteX5" fmla="*/ 6385084 w 6649344"/>
                  <a:gd name="connsiteY5" fmla="*/ 1349883 h 4555608"/>
                  <a:gd name="connsiteX6" fmla="*/ 6126671 w 6649344"/>
                  <a:gd name="connsiteY6" fmla="*/ 1515047 h 4555608"/>
                  <a:gd name="connsiteX7" fmla="*/ 5851493 w 6649344"/>
                  <a:gd name="connsiteY7" fmla="*/ 1632299 h 4555608"/>
                  <a:gd name="connsiteX8" fmla="*/ 5679187 w 6649344"/>
                  <a:gd name="connsiteY8" fmla="*/ 1759172 h 4555608"/>
                  <a:gd name="connsiteX9" fmla="*/ 5564314 w 6649344"/>
                  <a:gd name="connsiteY9" fmla="*/ 1962626 h 4555608"/>
                  <a:gd name="connsiteX10" fmla="*/ 5470970 w 6649344"/>
                  <a:gd name="connsiteY10" fmla="*/ 2245138 h 4555608"/>
                  <a:gd name="connsiteX11" fmla="*/ 5406390 w 6649344"/>
                  <a:gd name="connsiteY11" fmla="*/ 2467737 h 4555608"/>
                  <a:gd name="connsiteX12" fmla="*/ 5327428 w 6649344"/>
                  <a:gd name="connsiteY12" fmla="*/ 2723864 h 4555608"/>
                  <a:gd name="connsiteX13" fmla="*/ 5198269 w 6649344"/>
                  <a:gd name="connsiteY13" fmla="*/ 2970467 h 4555608"/>
                  <a:gd name="connsiteX14" fmla="*/ 5085779 w 6649344"/>
                  <a:gd name="connsiteY14" fmla="*/ 3147632 h 4555608"/>
                  <a:gd name="connsiteX15" fmla="*/ 4839367 w 6649344"/>
                  <a:gd name="connsiteY15" fmla="*/ 3461195 h 4555608"/>
                  <a:gd name="connsiteX16" fmla="*/ 4639628 w 6649344"/>
                  <a:gd name="connsiteY16" fmla="*/ 3661125 h 4555608"/>
                  <a:gd name="connsiteX17" fmla="*/ 4467320 w 6649344"/>
                  <a:gd name="connsiteY17" fmla="*/ 3833432 h 4555608"/>
                  <a:gd name="connsiteX18" fmla="*/ 4292632 w 6649344"/>
                  <a:gd name="connsiteY18" fmla="*/ 4008215 h 4555608"/>
                  <a:gd name="connsiteX19" fmla="*/ 3976783 w 6649344"/>
                  <a:gd name="connsiteY19" fmla="*/ 4324160 h 4555608"/>
                  <a:gd name="connsiteX20" fmla="*/ 3793712 w 6649344"/>
                  <a:gd name="connsiteY20" fmla="*/ 4478560 h 4555608"/>
                  <a:gd name="connsiteX21" fmla="*/ 3509010 w 6649344"/>
                  <a:gd name="connsiteY21" fmla="*/ 4555141 h 4555608"/>
                  <a:gd name="connsiteX22" fmla="*/ 2982659 w 6649344"/>
                  <a:gd name="connsiteY22" fmla="*/ 4488085 h 4555608"/>
                  <a:gd name="connsiteX23" fmla="*/ 2420398 w 6649344"/>
                  <a:gd name="connsiteY23" fmla="*/ 4488085 h 4555608"/>
                  <a:gd name="connsiteX24" fmla="*/ 2176939 w 6649344"/>
                  <a:gd name="connsiteY24" fmla="*/ 4463034 h 4555608"/>
                  <a:gd name="connsiteX25" fmla="*/ 1810607 w 6649344"/>
                  <a:gd name="connsiteY25" fmla="*/ 4272629 h 4555608"/>
                  <a:gd name="connsiteX26" fmla="*/ 1615345 w 6649344"/>
                  <a:gd name="connsiteY26" fmla="*/ 3953733 h 4555608"/>
                  <a:gd name="connsiteX27" fmla="*/ 1455801 w 6649344"/>
                  <a:gd name="connsiteY27" fmla="*/ 3613309 h 4555608"/>
                  <a:gd name="connsiteX28" fmla="*/ 1362742 w 6649344"/>
                  <a:gd name="connsiteY28" fmla="*/ 3309080 h 4555608"/>
                  <a:gd name="connsiteX29" fmla="*/ 1429226 w 6649344"/>
                  <a:gd name="connsiteY29" fmla="*/ 2865215 h 4555608"/>
                  <a:gd name="connsiteX30" fmla="*/ 1493996 w 6649344"/>
                  <a:gd name="connsiteY30" fmla="*/ 2444591 h 4555608"/>
                  <a:gd name="connsiteX31" fmla="*/ 1379315 w 6649344"/>
                  <a:gd name="connsiteY31" fmla="*/ 2240090 h 4555608"/>
                  <a:gd name="connsiteX32" fmla="*/ 1243108 w 6649344"/>
                  <a:gd name="connsiteY32" fmla="*/ 2156936 h 4555608"/>
                  <a:gd name="connsiteX33" fmla="*/ 929069 w 6649344"/>
                  <a:gd name="connsiteY33" fmla="*/ 2075498 h 4555608"/>
                  <a:gd name="connsiteX34" fmla="*/ 736282 w 6649344"/>
                  <a:gd name="connsiteY34" fmla="*/ 2120360 h 4555608"/>
                  <a:gd name="connsiteX35" fmla="*/ 443865 w 6649344"/>
                  <a:gd name="connsiteY35" fmla="*/ 2266664 h 4555608"/>
                  <a:gd name="connsiteX36" fmla="*/ 0 w 6649344"/>
                  <a:gd name="connsiteY36" fmla="*/ 2592229 h 455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D6442C7-EA96-48F7-8E52-15B32EDD6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2542"/>
                <a:ext cx="8335554" cy="5823102"/>
              </a:xfrm>
              <a:custGeom>
                <a:avLst/>
                <a:gdLst>
                  <a:gd name="connsiteX0" fmla="*/ 0 w 6330393"/>
                  <a:gd name="connsiteY0" fmla="*/ 2249519 h 4422324"/>
                  <a:gd name="connsiteX1" fmla="*/ 653129 w 6330393"/>
                  <a:gd name="connsiteY1" fmla="*/ 1966532 h 4422324"/>
                  <a:gd name="connsiteX2" fmla="*/ 972122 w 6330393"/>
                  <a:gd name="connsiteY2" fmla="*/ 1926622 h 4422324"/>
                  <a:gd name="connsiteX3" fmla="*/ 1340168 w 6330393"/>
                  <a:gd name="connsiteY3" fmla="*/ 2041398 h 4422324"/>
                  <a:gd name="connsiteX4" fmla="*/ 1572768 w 6330393"/>
                  <a:gd name="connsiteY4" fmla="*/ 2147697 h 4422324"/>
                  <a:gd name="connsiteX5" fmla="*/ 1747647 w 6330393"/>
                  <a:gd name="connsiteY5" fmla="*/ 2370677 h 4422324"/>
                  <a:gd name="connsiteX6" fmla="*/ 1718596 w 6330393"/>
                  <a:gd name="connsiteY6" fmla="*/ 2632043 h 4422324"/>
                  <a:gd name="connsiteX7" fmla="*/ 1575054 w 6330393"/>
                  <a:gd name="connsiteY7" fmla="*/ 2947988 h 4422324"/>
                  <a:gd name="connsiteX8" fmla="*/ 1543431 w 6330393"/>
                  <a:gd name="connsiteY8" fmla="*/ 3462147 h 4422324"/>
                  <a:gd name="connsiteX9" fmla="*/ 1666875 w 6330393"/>
                  <a:gd name="connsiteY9" fmla="*/ 3792474 h 4422324"/>
                  <a:gd name="connsiteX10" fmla="*/ 1801844 w 6330393"/>
                  <a:gd name="connsiteY10" fmla="*/ 4048125 h 4422324"/>
                  <a:gd name="connsiteX11" fmla="*/ 2011490 w 6330393"/>
                  <a:gd name="connsiteY11" fmla="*/ 4257866 h 4422324"/>
                  <a:gd name="connsiteX12" fmla="*/ 2383727 w 6330393"/>
                  <a:gd name="connsiteY12" fmla="*/ 4353687 h 4422324"/>
                  <a:gd name="connsiteX13" fmla="*/ 2745105 w 6330393"/>
                  <a:gd name="connsiteY13" fmla="*/ 4353687 h 4422324"/>
                  <a:gd name="connsiteX14" fmla="*/ 3001232 w 6330393"/>
                  <a:gd name="connsiteY14" fmla="*/ 4368927 h 4422324"/>
                  <a:gd name="connsiteX15" fmla="*/ 3316891 w 6330393"/>
                  <a:gd name="connsiteY15" fmla="*/ 4402170 h 4422324"/>
                  <a:gd name="connsiteX16" fmla="*/ 3578543 w 6330393"/>
                  <a:gd name="connsiteY16" fmla="*/ 4413218 h 4422324"/>
                  <a:gd name="connsiteX17" fmla="*/ 3746087 w 6330393"/>
                  <a:gd name="connsiteY17" fmla="*/ 4330065 h 4422324"/>
                  <a:gd name="connsiteX18" fmla="*/ 3986689 w 6330393"/>
                  <a:gd name="connsiteY18" fmla="*/ 4147280 h 4422324"/>
                  <a:gd name="connsiteX19" fmla="*/ 4469987 w 6330393"/>
                  <a:gd name="connsiteY19" fmla="*/ 3682841 h 4422324"/>
                  <a:gd name="connsiteX20" fmla="*/ 4742784 w 6330393"/>
                  <a:gd name="connsiteY20" fmla="*/ 3409950 h 4422324"/>
                  <a:gd name="connsiteX21" fmla="*/ 5029867 w 6330393"/>
                  <a:gd name="connsiteY21" fmla="*/ 3058097 h 4422324"/>
                  <a:gd name="connsiteX22" fmla="*/ 5211699 w 6330393"/>
                  <a:gd name="connsiteY22" fmla="*/ 2675096 h 4422324"/>
                  <a:gd name="connsiteX23" fmla="*/ 5326571 w 6330393"/>
                  <a:gd name="connsiteY23" fmla="*/ 2136458 h 4422324"/>
                  <a:gd name="connsiteX24" fmla="*/ 5407914 w 6330393"/>
                  <a:gd name="connsiteY24" fmla="*/ 1772603 h 4422324"/>
                  <a:gd name="connsiteX25" fmla="*/ 5517928 w 6330393"/>
                  <a:gd name="connsiteY25" fmla="*/ 1456658 h 4422324"/>
                  <a:gd name="connsiteX26" fmla="*/ 5649563 w 6330393"/>
                  <a:gd name="connsiteY26" fmla="*/ 1325023 h 4422324"/>
                  <a:gd name="connsiteX27" fmla="*/ 5963031 w 6330393"/>
                  <a:gd name="connsiteY27" fmla="*/ 1289114 h 4422324"/>
                  <a:gd name="connsiteX28" fmla="*/ 6185535 w 6330393"/>
                  <a:gd name="connsiteY28" fmla="*/ 1217295 h 4422324"/>
                  <a:gd name="connsiteX29" fmla="*/ 6326696 w 6330393"/>
                  <a:gd name="connsiteY29" fmla="*/ 992315 h 4422324"/>
                  <a:gd name="connsiteX30" fmla="*/ 6305169 w 6330393"/>
                  <a:gd name="connsiteY30" fmla="*/ 824770 h 4422324"/>
                  <a:gd name="connsiteX31" fmla="*/ 6156865 w 6330393"/>
                  <a:gd name="connsiteY31" fmla="*/ 654844 h 4422324"/>
                  <a:gd name="connsiteX32" fmla="*/ 5908072 w 6330393"/>
                  <a:gd name="connsiteY32" fmla="*/ 506444 h 4422324"/>
                  <a:gd name="connsiteX33" fmla="*/ 5606605 w 6330393"/>
                  <a:gd name="connsiteY33" fmla="*/ 353282 h 4422324"/>
                  <a:gd name="connsiteX34" fmla="*/ 5506117 w 6330393"/>
                  <a:gd name="connsiteY34" fmla="*/ 164211 h 4422324"/>
                  <a:gd name="connsiteX35" fmla="*/ 5598890 w 6330393"/>
                  <a:gd name="connsiteY35" fmla="*/ 0 h 442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ECB895E-B92E-4686-8B6F-BA0F9041C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3900" y="12542"/>
                <a:ext cx="3256801" cy="2769035"/>
              </a:xfrm>
              <a:custGeom>
                <a:avLst/>
                <a:gdLst>
                  <a:gd name="connsiteX0" fmla="*/ 0 w 2563086"/>
                  <a:gd name="connsiteY0" fmla="*/ 2102930 h 2102929"/>
                  <a:gd name="connsiteX1" fmla="*/ 625888 w 2563086"/>
                  <a:gd name="connsiteY1" fmla="*/ 1834229 h 2102929"/>
                  <a:gd name="connsiteX2" fmla="*/ 954024 w 2563086"/>
                  <a:gd name="connsiteY2" fmla="*/ 1789938 h 2102929"/>
                  <a:gd name="connsiteX3" fmla="*/ 1379125 w 2563086"/>
                  <a:gd name="connsiteY3" fmla="*/ 1870329 h 2102929"/>
                  <a:gd name="connsiteX4" fmla="*/ 1819466 w 2563086"/>
                  <a:gd name="connsiteY4" fmla="*/ 2021300 h 2102929"/>
                  <a:gd name="connsiteX5" fmla="*/ 2221040 w 2563086"/>
                  <a:gd name="connsiteY5" fmla="*/ 2010251 h 2102929"/>
                  <a:gd name="connsiteX6" fmla="*/ 2507647 w 2563086"/>
                  <a:gd name="connsiteY6" fmla="*/ 1867567 h 2102929"/>
                  <a:gd name="connsiteX7" fmla="*/ 2560225 w 2563086"/>
                  <a:gd name="connsiteY7" fmla="*/ 1652873 h 2102929"/>
                  <a:gd name="connsiteX8" fmla="*/ 2328958 w 2563086"/>
                  <a:gd name="connsiteY8" fmla="*/ 1295495 h 2102929"/>
                  <a:gd name="connsiteX9" fmla="*/ 1676686 w 2563086"/>
                  <a:gd name="connsiteY9" fmla="*/ 812292 h 2102929"/>
                  <a:gd name="connsiteX10" fmla="*/ 1436942 w 2563086"/>
                  <a:gd name="connsiteY10" fmla="*/ 669036 h 2102929"/>
                  <a:gd name="connsiteX11" fmla="*/ 1157288 w 2563086"/>
                  <a:gd name="connsiteY11" fmla="*/ 498634 h 2102929"/>
                  <a:gd name="connsiteX12" fmla="*/ 928783 w 2563086"/>
                  <a:gd name="connsiteY12" fmla="*/ 355949 h 2102929"/>
                  <a:gd name="connsiteX13" fmla="*/ 649510 w 2563086"/>
                  <a:gd name="connsiteY13" fmla="*/ 161639 h 2102929"/>
                  <a:gd name="connsiteX14" fmla="*/ 373190 w 2563086"/>
                  <a:gd name="connsiteY14" fmla="*/ 0 h 210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57CEDFC-C202-445C-9D3B-467FB3DC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63FC30-4283-464C-932E-272A62FE5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16788" y="0"/>
                <a:ext cx="12542" cy="1254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DE2B79E-20B8-482A-9098-FCAEF6B21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232906"/>
                <a:ext cx="1832649" cy="1702458"/>
              </a:xfrm>
              <a:custGeom>
                <a:avLst/>
                <a:gdLst>
                  <a:gd name="connsiteX0" fmla="*/ 0 w 1391796"/>
                  <a:gd name="connsiteY0" fmla="*/ 1292924 h 1292923"/>
                  <a:gd name="connsiteX1" fmla="*/ 696563 w 1391796"/>
                  <a:gd name="connsiteY1" fmla="*/ 1150906 h 1292923"/>
                  <a:gd name="connsiteX2" fmla="*/ 993934 w 1391796"/>
                  <a:gd name="connsiteY2" fmla="*/ 1192435 h 1292923"/>
                  <a:gd name="connsiteX3" fmla="*/ 1155097 w 1391796"/>
                  <a:gd name="connsiteY3" fmla="*/ 1192435 h 1292923"/>
                  <a:gd name="connsiteX4" fmla="*/ 1324547 w 1391796"/>
                  <a:gd name="connsiteY4" fmla="*/ 1184148 h 1292923"/>
                  <a:gd name="connsiteX5" fmla="*/ 1381030 w 1391796"/>
                  <a:gd name="connsiteY5" fmla="*/ 1149191 h 1292923"/>
                  <a:gd name="connsiteX6" fmla="*/ 1357789 w 1391796"/>
                  <a:gd name="connsiteY6" fmla="*/ 1027843 h 1292923"/>
                  <a:gd name="connsiteX7" fmla="*/ 1136809 w 1391796"/>
                  <a:gd name="connsiteY7" fmla="*/ 838295 h 1292923"/>
                  <a:gd name="connsiteX8" fmla="*/ 804482 w 1391796"/>
                  <a:gd name="connsiteY8" fmla="*/ 595598 h 1292923"/>
                  <a:gd name="connsiteX9" fmla="*/ 530352 w 1391796"/>
                  <a:gd name="connsiteY9" fmla="*/ 381191 h 1292923"/>
                  <a:gd name="connsiteX10" fmla="*/ 0 w 1391796"/>
                  <a:gd name="connsiteY10" fmla="*/ 0 h 129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7ECCA13-011E-4D0B-8827-B1DFEF094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54787" y="27843"/>
                <a:ext cx="2207527" cy="1610525"/>
              </a:xfrm>
              <a:custGeom>
                <a:avLst/>
                <a:gdLst>
                  <a:gd name="connsiteX0" fmla="*/ 1676495 w 1676495"/>
                  <a:gd name="connsiteY0" fmla="*/ 1223105 h 1223105"/>
                  <a:gd name="connsiteX1" fmla="*/ 1421702 w 1676495"/>
                  <a:gd name="connsiteY1" fmla="*/ 1000792 h 1223105"/>
                  <a:gd name="connsiteX2" fmla="*/ 1024604 w 1676495"/>
                  <a:gd name="connsiteY2" fmla="*/ 744760 h 1223105"/>
                  <a:gd name="connsiteX3" fmla="*/ 444722 w 1676495"/>
                  <a:gd name="connsiteY3" fmla="*/ 345758 h 1223105"/>
                  <a:gd name="connsiteX4" fmla="*/ 0 w 1676495"/>
                  <a:gd name="connsiteY4" fmla="*/ 0 h 1223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4CCC8FF-3393-4965-BD21-DCB37A245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18540" y="1638243"/>
                <a:ext cx="2318558" cy="594242"/>
              </a:xfrm>
              <a:custGeom>
                <a:avLst/>
                <a:gdLst>
                  <a:gd name="connsiteX0" fmla="*/ 0 w 1760817"/>
                  <a:gd name="connsiteY0" fmla="*/ 451295 h 451294"/>
                  <a:gd name="connsiteX1" fmla="*/ 335661 w 1760817"/>
                  <a:gd name="connsiteY1" fmla="*/ 319373 h 451294"/>
                  <a:gd name="connsiteX2" fmla="*/ 629984 w 1760817"/>
                  <a:gd name="connsiteY2" fmla="*/ 264319 h 451294"/>
                  <a:gd name="connsiteX3" fmla="*/ 878777 w 1760817"/>
                  <a:gd name="connsiteY3" fmla="*/ 278702 h 451294"/>
                  <a:gd name="connsiteX4" fmla="*/ 1024700 w 1760817"/>
                  <a:gd name="connsiteY4" fmla="*/ 302609 h 451294"/>
                  <a:gd name="connsiteX5" fmla="*/ 1316641 w 1760817"/>
                  <a:gd name="connsiteY5" fmla="*/ 360045 h 451294"/>
                  <a:gd name="connsiteX6" fmla="*/ 1527143 w 1760817"/>
                  <a:gd name="connsiteY6" fmla="*/ 386334 h 451294"/>
                  <a:gd name="connsiteX7" fmla="*/ 1704023 w 1760817"/>
                  <a:gd name="connsiteY7" fmla="*/ 0 h 451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6D6870E-B40A-4E80-A706-BA8CB5E215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6372" y="454013"/>
                <a:ext cx="256959" cy="983296"/>
              </a:xfrm>
              <a:custGeom>
                <a:avLst/>
                <a:gdLst>
                  <a:gd name="connsiteX0" fmla="*/ 90011 w 267734"/>
                  <a:gd name="connsiteY0" fmla="*/ 746760 h 746759"/>
                  <a:gd name="connsiteX1" fmla="*/ 250603 w 267734"/>
                  <a:gd name="connsiteY1" fmla="*/ 541782 h 746759"/>
                  <a:gd name="connsiteX2" fmla="*/ 250603 w 267734"/>
                  <a:gd name="connsiteY2" fmla="*/ 325660 h 746759"/>
                  <a:gd name="connsiteX3" fmla="*/ 0 w 267734"/>
                  <a:gd name="connsiteY3" fmla="*/ 0 h 746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1B66FCF-F34F-4C17-A29E-EE8E138129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887" y="12542"/>
                <a:ext cx="6404043" cy="1673812"/>
              </a:xfrm>
              <a:custGeom>
                <a:avLst/>
                <a:gdLst>
                  <a:gd name="connsiteX0" fmla="*/ 0 w 4863517"/>
                  <a:gd name="connsiteY0" fmla="*/ 0 h 1271168"/>
                  <a:gd name="connsiteX1" fmla="*/ 176879 w 4863517"/>
                  <a:gd name="connsiteY1" fmla="*/ 115157 h 1271168"/>
                  <a:gd name="connsiteX2" fmla="*/ 400812 w 4863517"/>
                  <a:gd name="connsiteY2" fmla="*/ 277178 h 1271168"/>
                  <a:gd name="connsiteX3" fmla="*/ 652367 w 4863517"/>
                  <a:gd name="connsiteY3" fmla="*/ 421958 h 1271168"/>
                  <a:gd name="connsiteX4" fmla="*/ 1110615 w 4863517"/>
                  <a:gd name="connsiteY4" fmla="*/ 690848 h 1271168"/>
                  <a:gd name="connsiteX5" fmla="*/ 1410843 w 4863517"/>
                  <a:gd name="connsiteY5" fmla="*/ 830580 h 1271168"/>
                  <a:gd name="connsiteX6" fmla="*/ 1585341 w 4863517"/>
                  <a:gd name="connsiteY6" fmla="*/ 917067 h 1271168"/>
                  <a:gd name="connsiteX7" fmla="*/ 1896046 w 4863517"/>
                  <a:gd name="connsiteY7" fmla="*/ 1114901 h 1271168"/>
                  <a:gd name="connsiteX8" fmla="*/ 2042255 w 4863517"/>
                  <a:gd name="connsiteY8" fmla="*/ 1204627 h 1271168"/>
                  <a:gd name="connsiteX9" fmla="*/ 2276570 w 4863517"/>
                  <a:gd name="connsiteY9" fmla="*/ 1271111 h 1271168"/>
                  <a:gd name="connsiteX10" fmla="*/ 2568988 w 4863517"/>
                  <a:gd name="connsiteY10" fmla="*/ 1128141 h 1271168"/>
                  <a:gd name="connsiteX11" fmla="*/ 2726817 w 4863517"/>
                  <a:gd name="connsiteY11" fmla="*/ 882110 h 1271168"/>
                  <a:gd name="connsiteX12" fmla="*/ 2861881 w 4863517"/>
                  <a:gd name="connsiteY12" fmla="*/ 574929 h 1271168"/>
                  <a:gd name="connsiteX13" fmla="*/ 2990660 w 4863517"/>
                  <a:gd name="connsiteY13" fmla="*/ 411480 h 1271168"/>
                  <a:gd name="connsiteX14" fmla="*/ 3259264 w 4863517"/>
                  <a:gd name="connsiteY14" fmla="*/ 292322 h 1271168"/>
                  <a:gd name="connsiteX15" fmla="*/ 3482150 w 4863517"/>
                  <a:gd name="connsiteY15" fmla="*/ 325565 h 1271168"/>
                  <a:gd name="connsiteX16" fmla="*/ 3824192 w 4863517"/>
                  <a:gd name="connsiteY16" fmla="*/ 383762 h 1271168"/>
                  <a:gd name="connsiteX17" fmla="*/ 4206145 w 4863517"/>
                  <a:gd name="connsiteY17" fmla="*/ 420434 h 1271168"/>
                  <a:gd name="connsiteX18" fmla="*/ 4505230 w 4863517"/>
                  <a:gd name="connsiteY18" fmla="*/ 420434 h 1271168"/>
                  <a:gd name="connsiteX19" fmla="*/ 4820127 w 4863517"/>
                  <a:gd name="connsiteY19" fmla="*/ 349091 h 1271168"/>
                  <a:gd name="connsiteX20" fmla="*/ 4863370 w 4863517"/>
                  <a:gd name="connsiteY20" fmla="*/ 242316 h 1271168"/>
                  <a:gd name="connsiteX21" fmla="*/ 4760691 w 4863517"/>
                  <a:gd name="connsiteY21" fmla="*/ 0 h 1271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D861033-CAAF-46D9-B275-DCF52F2CB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20816" y="12291"/>
                <a:ext cx="5654210" cy="1210473"/>
              </a:xfrm>
              <a:custGeom>
                <a:avLst/>
                <a:gdLst>
                  <a:gd name="connsiteX0" fmla="*/ 0 w 4294060"/>
                  <a:gd name="connsiteY0" fmla="*/ 190 h 919287"/>
                  <a:gd name="connsiteX1" fmla="*/ 417862 w 4294060"/>
                  <a:gd name="connsiteY1" fmla="*/ 274606 h 919287"/>
                  <a:gd name="connsiteX2" fmla="*/ 980218 w 4294060"/>
                  <a:gd name="connsiteY2" fmla="*/ 608171 h 919287"/>
                  <a:gd name="connsiteX3" fmla="*/ 1473137 w 4294060"/>
                  <a:gd name="connsiteY3" fmla="*/ 792480 h 919287"/>
                  <a:gd name="connsiteX4" fmla="*/ 1827276 w 4294060"/>
                  <a:gd name="connsiteY4" fmla="*/ 914591 h 919287"/>
                  <a:gd name="connsiteX5" fmla="*/ 2119217 w 4294060"/>
                  <a:gd name="connsiteY5" fmla="*/ 847535 h 919287"/>
                  <a:gd name="connsiteX6" fmla="*/ 2269998 w 4294060"/>
                  <a:gd name="connsiteY6" fmla="*/ 610553 h 919287"/>
                  <a:gd name="connsiteX7" fmla="*/ 2413540 w 4294060"/>
                  <a:gd name="connsiteY7" fmla="*/ 361569 h 919287"/>
                  <a:gd name="connsiteX8" fmla="*/ 2683859 w 4294060"/>
                  <a:gd name="connsiteY8" fmla="*/ 67151 h 919287"/>
                  <a:gd name="connsiteX9" fmla="*/ 3030760 w 4294060"/>
                  <a:gd name="connsiteY9" fmla="*/ 36005 h 919287"/>
                  <a:gd name="connsiteX10" fmla="*/ 3356134 w 4294060"/>
                  <a:gd name="connsiteY10" fmla="*/ 129350 h 919287"/>
                  <a:gd name="connsiteX11" fmla="*/ 3674364 w 4294060"/>
                  <a:gd name="connsiteY11" fmla="*/ 244221 h 919287"/>
                  <a:gd name="connsiteX12" fmla="*/ 3968687 w 4294060"/>
                  <a:gd name="connsiteY12" fmla="*/ 244221 h 919287"/>
                  <a:gd name="connsiteX13" fmla="*/ 4157662 w 4294060"/>
                  <a:gd name="connsiteY13" fmla="*/ 177165 h 919287"/>
                  <a:gd name="connsiteX14" fmla="*/ 4271296 w 4294060"/>
                  <a:gd name="connsiteY14" fmla="*/ 63437 h 919287"/>
                  <a:gd name="connsiteX15" fmla="*/ 4294061 w 4294060"/>
                  <a:gd name="connsiteY15" fmla="*/ 0 h 91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30B9015-F708-485A-9F3F-7E0623037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234783" y="12542"/>
                <a:ext cx="3018496" cy="823906"/>
              </a:xfrm>
              <a:custGeom>
                <a:avLst/>
                <a:gdLst>
                  <a:gd name="connsiteX0" fmla="*/ 0 w 2292381"/>
                  <a:gd name="connsiteY0" fmla="*/ 0 h 625711"/>
                  <a:gd name="connsiteX1" fmla="*/ 272415 w 2292381"/>
                  <a:gd name="connsiteY1" fmla="*/ 181070 h 625711"/>
                  <a:gd name="connsiteX2" fmla="*/ 651415 w 2292381"/>
                  <a:gd name="connsiteY2" fmla="*/ 385000 h 625711"/>
                  <a:gd name="connsiteX3" fmla="*/ 915543 w 2292381"/>
                  <a:gd name="connsiteY3" fmla="*/ 514255 h 625711"/>
                  <a:gd name="connsiteX4" fmla="*/ 1277303 w 2292381"/>
                  <a:gd name="connsiteY4" fmla="*/ 606171 h 625711"/>
                  <a:gd name="connsiteX5" fmla="*/ 1618964 w 2292381"/>
                  <a:gd name="connsiteY5" fmla="*/ 606171 h 625711"/>
                  <a:gd name="connsiteX6" fmla="*/ 1817084 w 2292381"/>
                  <a:gd name="connsiteY6" fmla="*/ 485489 h 625711"/>
                  <a:gd name="connsiteX7" fmla="*/ 1963483 w 2292381"/>
                  <a:gd name="connsiteY7" fmla="*/ 313182 h 625711"/>
                  <a:gd name="connsiteX8" fmla="*/ 2102739 w 2292381"/>
                  <a:gd name="connsiteY8" fmla="*/ 173831 h 625711"/>
                  <a:gd name="connsiteX9" fmla="*/ 2292382 w 2292381"/>
                  <a:gd name="connsiteY9" fmla="*/ 0 h 62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3441AA6-F9EC-411F-A4FB-9B7EE56C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89011" y="12542"/>
                <a:ext cx="2456863" cy="555074"/>
              </a:xfrm>
              <a:custGeom>
                <a:avLst/>
                <a:gdLst>
                  <a:gd name="connsiteX0" fmla="*/ 1865852 w 1865852"/>
                  <a:gd name="connsiteY0" fmla="*/ 0 h 421548"/>
                  <a:gd name="connsiteX1" fmla="*/ 1535049 w 1865852"/>
                  <a:gd name="connsiteY1" fmla="*/ 258699 h 421548"/>
                  <a:gd name="connsiteX2" fmla="*/ 1247966 w 1865852"/>
                  <a:gd name="connsiteY2" fmla="*/ 408051 h 421548"/>
                  <a:gd name="connsiteX3" fmla="*/ 955072 w 1865852"/>
                  <a:gd name="connsiteY3" fmla="*/ 408051 h 421548"/>
                  <a:gd name="connsiteX4" fmla="*/ 596170 w 1865852"/>
                  <a:gd name="connsiteY4" fmla="*/ 336233 h 421548"/>
                  <a:gd name="connsiteX5" fmla="*/ 283178 w 1865852"/>
                  <a:gd name="connsiteY5" fmla="*/ 186881 h 421548"/>
                  <a:gd name="connsiteX6" fmla="*/ 0 w 1865852"/>
                  <a:gd name="connsiteY6" fmla="*/ 0 h 42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6968039-0590-4D7E-ADDB-E70FAF5048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827898" y="12542"/>
                <a:ext cx="1788496" cy="377822"/>
              </a:xfrm>
              <a:custGeom>
                <a:avLst/>
                <a:gdLst>
                  <a:gd name="connsiteX0" fmla="*/ 0 w 1358264"/>
                  <a:gd name="connsiteY0" fmla="*/ 11621 h 286935"/>
                  <a:gd name="connsiteX1" fmla="*/ 200977 w 1358264"/>
                  <a:gd name="connsiteY1" fmla="*/ 163830 h 286935"/>
                  <a:gd name="connsiteX2" fmla="*/ 499586 w 1358264"/>
                  <a:gd name="connsiteY2" fmla="*/ 258604 h 286935"/>
                  <a:gd name="connsiteX3" fmla="*/ 780955 w 1358264"/>
                  <a:gd name="connsiteY3" fmla="*/ 284417 h 286935"/>
                  <a:gd name="connsiteX4" fmla="*/ 1027843 w 1358264"/>
                  <a:gd name="connsiteY4" fmla="*/ 215456 h 286935"/>
                  <a:gd name="connsiteX5" fmla="*/ 1358265 w 1358264"/>
                  <a:gd name="connsiteY5" fmla="*/ 0 h 28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FFD17E-72B9-443C-8D9A-C2140F3EE9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073094" y="12542"/>
                <a:ext cx="1173183" cy="220293"/>
              </a:xfrm>
              <a:custGeom>
                <a:avLst/>
                <a:gdLst>
                  <a:gd name="connsiteX0" fmla="*/ 890969 w 890968"/>
                  <a:gd name="connsiteY0" fmla="*/ 0 h 167300"/>
                  <a:gd name="connsiteX1" fmla="*/ 657892 w 890968"/>
                  <a:gd name="connsiteY1" fmla="*/ 143732 h 167300"/>
                  <a:gd name="connsiteX2" fmla="*/ 408146 w 890968"/>
                  <a:gd name="connsiteY2" fmla="*/ 160973 h 167300"/>
                  <a:gd name="connsiteX3" fmla="*/ 0 w 890968"/>
                  <a:gd name="connsiteY3" fmla="*/ 0 h 16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27F8EB-7284-4904-98C3-32BCBD33A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311911" y="706856"/>
                <a:ext cx="4728816" cy="4904604"/>
              </a:xfrm>
              <a:custGeom>
                <a:avLst/>
                <a:gdLst>
                  <a:gd name="connsiteX0" fmla="*/ 904672 w 3591275"/>
                  <a:gd name="connsiteY0" fmla="*/ 1758707 h 3724776"/>
                  <a:gd name="connsiteX1" fmla="*/ 926199 w 3591275"/>
                  <a:gd name="connsiteY1" fmla="*/ 1605545 h 3724776"/>
                  <a:gd name="connsiteX2" fmla="*/ 912864 w 3591275"/>
                  <a:gd name="connsiteY2" fmla="*/ 1413997 h 3724776"/>
                  <a:gd name="connsiteX3" fmla="*/ 949440 w 3591275"/>
                  <a:gd name="connsiteY3" fmla="*/ 1301412 h 3724776"/>
                  <a:gd name="connsiteX4" fmla="*/ 1089839 w 3591275"/>
                  <a:gd name="connsiteY4" fmla="*/ 1160918 h 3724776"/>
                  <a:gd name="connsiteX5" fmla="*/ 1324439 w 3591275"/>
                  <a:gd name="connsiteY5" fmla="*/ 973371 h 3724776"/>
                  <a:gd name="connsiteX6" fmla="*/ 1609046 w 3591275"/>
                  <a:gd name="connsiteY6" fmla="*/ 728102 h 3724776"/>
                  <a:gd name="connsiteX7" fmla="*/ 1785926 w 3591275"/>
                  <a:gd name="connsiteY7" fmla="*/ 472165 h 3724776"/>
                  <a:gd name="connsiteX8" fmla="*/ 1985951 w 3591275"/>
                  <a:gd name="connsiteY8" fmla="*/ 190320 h 3724776"/>
                  <a:gd name="connsiteX9" fmla="*/ 2153305 w 3591275"/>
                  <a:gd name="connsiteY9" fmla="*/ 67162 h 3724776"/>
                  <a:gd name="connsiteX10" fmla="*/ 2466773 w 3591275"/>
                  <a:gd name="connsiteY10" fmla="*/ 8488 h 3724776"/>
                  <a:gd name="connsiteX11" fmla="*/ 2830247 w 3591275"/>
                  <a:gd name="connsiteY11" fmla="*/ 8488 h 3724776"/>
                  <a:gd name="connsiteX12" fmla="*/ 3140857 w 3591275"/>
                  <a:gd name="connsiteY12" fmla="*/ 84498 h 3724776"/>
                  <a:gd name="connsiteX13" fmla="*/ 3405271 w 3591275"/>
                  <a:gd name="connsiteY13" fmla="*/ 216323 h 3724776"/>
                  <a:gd name="connsiteX14" fmla="*/ 3515856 w 3591275"/>
                  <a:gd name="connsiteY14" fmla="*/ 348150 h 3724776"/>
                  <a:gd name="connsiteX15" fmla="*/ 3590818 w 3591275"/>
                  <a:gd name="connsiteY15" fmla="*/ 627137 h 3724776"/>
                  <a:gd name="connsiteX16" fmla="*/ 3555290 w 3591275"/>
                  <a:gd name="connsiteY16" fmla="*/ 968608 h 3724776"/>
                  <a:gd name="connsiteX17" fmla="*/ 3537002 w 3591275"/>
                  <a:gd name="connsiteY17" fmla="*/ 1148535 h 3724776"/>
                  <a:gd name="connsiteX18" fmla="*/ 3509094 w 3591275"/>
                  <a:gd name="connsiteY18" fmla="*/ 1570017 h 3724776"/>
                  <a:gd name="connsiteX19" fmla="*/ 3465278 w 3591275"/>
                  <a:gd name="connsiteY19" fmla="*/ 1967114 h 3724776"/>
                  <a:gd name="connsiteX20" fmla="*/ 3336024 w 3591275"/>
                  <a:gd name="connsiteY20" fmla="*/ 2345733 h 3724776"/>
                  <a:gd name="connsiteX21" fmla="*/ 3049893 w 3591275"/>
                  <a:gd name="connsiteY21" fmla="*/ 2768262 h 3724776"/>
                  <a:gd name="connsiteX22" fmla="*/ 2838724 w 3591275"/>
                  <a:gd name="connsiteY22" fmla="*/ 2989908 h 3724776"/>
                  <a:gd name="connsiteX23" fmla="*/ 2605647 w 3591275"/>
                  <a:gd name="connsiteY23" fmla="*/ 3193077 h 3724776"/>
                  <a:gd name="connsiteX24" fmla="*/ 2217980 w 3591275"/>
                  <a:gd name="connsiteY24" fmla="*/ 3493209 h 3724776"/>
                  <a:gd name="connsiteX25" fmla="*/ 1832598 w 3591275"/>
                  <a:gd name="connsiteY25" fmla="*/ 3707903 h 3724776"/>
                  <a:gd name="connsiteX26" fmla="*/ 1581043 w 3591275"/>
                  <a:gd name="connsiteY26" fmla="*/ 3722952 h 3724776"/>
                  <a:gd name="connsiteX27" fmla="*/ 1068693 w 3591275"/>
                  <a:gd name="connsiteY27" fmla="*/ 3704474 h 3724776"/>
                  <a:gd name="connsiteX28" fmla="*/ 852952 w 3591275"/>
                  <a:gd name="connsiteY28" fmla="*/ 3704474 h 3724776"/>
                  <a:gd name="connsiteX29" fmla="*/ 519482 w 3591275"/>
                  <a:gd name="connsiteY29" fmla="*/ 3652562 h 3724776"/>
                  <a:gd name="connsiteX30" fmla="*/ 400609 w 3591275"/>
                  <a:gd name="connsiteY30" fmla="*/ 3595984 h 3724776"/>
                  <a:gd name="connsiteX31" fmla="*/ 184868 w 3591275"/>
                  <a:gd name="connsiteY31" fmla="*/ 3357002 h 3724776"/>
                  <a:gd name="connsiteX32" fmla="*/ 59138 w 3591275"/>
                  <a:gd name="connsiteY32" fmla="*/ 3101922 h 3724776"/>
                  <a:gd name="connsiteX33" fmla="*/ 274 w 3591275"/>
                  <a:gd name="connsiteY33" fmla="*/ 2778644 h 3724776"/>
                  <a:gd name="connsiteX34" fmla="*/ 172200 w 3591275"/>
                  <a:gd name="connsiteY34" fmla="*/ 2322682 h 3724776"/>
                  <a:gd name="connsiteX35" fmla="*/ 446806 w 3591275"/>
                  <a:gd name="connsiteY35" fmla="*/ 2095225 h 3724776"/>
                  <a:gd name="connsiteX36" fmla="*/ 633686 w 3591275"/>
                  <a:gd name="connsiteY36" fmla="*/ 2031693 h 3724776"/>
                  <a:gd name="connsiteX37" fmla="*/ 840188 w 3591275"/>
                  <a:gd name="connsiteY37" fmla="*/ 1910440 h 3724776"/>
                  <a:gd name="connsiteX38" fmla="*/ 904672 w 3591275"/>
                  <a:gd name="connsiteY38" fmla="*/ 1758707 h 372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546E1AF-525C-4FD2-BAE6-9D6722483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41750" y="923845"/>
                <a:ext cx="4196097" cy="4479998"/>
              </a:xfrm>
              <a:custGeom>
                <a:avLst/>
                <a:gdLst>
                  <a:gd name="connsiteX0" fmla="*/ 78613 w 3186704"/>
                  <a:gd name="connsiteY0" fmla="*/ 3007044 h 3402311"/>
                  <a:gd name="connsiteX1" fmla="*/ 2032 w 3186704"/>
                  <a:gd name="connsiteY1" fmla="*/ 2731772 h 3402311"/>
                  <a:gd name="connsiteX2" fmla="*/ 21177 w 3186704"/>
                  <a:gd name="connsiteY2" fmla="*/ 2545082 h 3402311"/>
                  <a:gd name="connsiteX3" fmla="*/ 116903 w 3186704"/>
                  <a:gd name="connsiteY3" fmla="*/ 2389443 h 3402311"/>
                  <a:gd name="connsiteX4" fmla="*/ 241300 w 3186704"/>
                  <a:gd name="connsiteY4" fmla="*/ 2308100 h 3402311"/>
                  <a:gd name="connsiteX5" fmla="*/ 475805 w 3186704"/>
                  <a:gd name="connsiteY5" fmla="*/ 2296099 h 3402311"/>
                  <a:gd name="connsiteX6" fmla="*/ 664781 w 3186704"/>
                  <a:gd name="connsiteY6" fmla="*/ 2336770 h 3402311"/>
                  <a:gd name="connsiteX7" fmla="*/ 803560 w 3186704"/>
                  <a:gd name="connsiteY7" fmla="*/ 2336770 h 3402311"/>
                  <a:gd name="connsiteX8" fmla="*/ 942340 w 3186704"/>
                  <a:gd name="connsiteY8" fmla="*/ 2224280 h 3402311"/>
                  <a:gd name="connsiteX9" fmla="*/ 1018921 w 3186704"/>
                  <a:gd name="connsiteY9" fmla="*/ 1958532 h 3402311"/>
                  <a:gd name="connsiteX10" fmla="*/ 1061974 w 3186704"/>
                  <a:gd name="connsiteY10" fmla="*/ 1606679 h 3402311"/>
                  <a:gd name="connsiteX11" fmla="*/ 1114647 w 3186704"/>
                  <a:gd name="connsiteY11" fmla="*/ 1369697 h 3402311"/>
                  <a:gd name="connsiteX12" fmla="*/ 1243806 w 3186704"/>
                  <a:gd name="connsiteY12" fmla="*/ 1080042 h 3402311"/>
                  <a:gd name="connsiteX13" fmla="*/ 1468691 w 3186704"/>
                  <a:gd name="connsiteY13" fmla="*/ 795149 h 3402311"/>
                  <a:gd name="connsiteX14" fmla="*/ 1770157 w 3186704"/>
                  <a:gd name="connsiteY14" fmla="*/ 452820 h 3402311"/>
                  <a:gd name="connsiteX15" fmla="*/ 2082387 w 3186704"/>
                  <a:gd name="connsiteY15" fmla="*/ 140400 h 3402311"/>
                  <a:gd name="connsiteX16" fmla="*/ 2298890 w 3186704"/>
                  <a:gd name="connsiteY16" fmla="*/ 31530 h 3402311"/>
                  <a:gd name="connsiteX17" fmla="*/ 2533396 w 3186704"/>
                  <a:gd name="connsiteY17" fmla="*/ 383 h 3402311"/>
                  <a:gd name="connsiteX18" fmla="*/ 2796572 w 3186704"/>
                  <a:gd name="connsiteY18" fmla="*/ 53056 h 3402311"/>
                  <a:gd name="connsiteX19" fmla="*/ 3014313 w 3186704"/>
                  <a:gd name="connsiteY19" fmla="*/ 177548 h 3402311"/>
                  <a:gd name="connsiteX20" fmla="*/ 3131566 w 3186704"/>
                  <a:gd name="connsiteY20" fmla="*/ 366619 h 3402311"/>
                  <a:gd name="connsiteX21" fmla="*/ 3174619 w 3186704"/>
                  <a:gd name="connsiteY21" fmla="*/ 610745 h 3402311"/>
                  <a:gd name="connsiteX22" fmla="*/ 3168142 w 3186704"/>
                  <a:gd name="connsiteY22" fmla="*/ 993460 h 3402311"/>
                  <a:gd name="connsiteX23" fmla="*/ 3185763 w 3186704"/>
                  <a:gd name="connsiteY23" fmla="*/ 1497141 h 3402311"/>
                  <a:gd name="connsiteX24" fmla="*/ 3150806 w 3186704"/>
                  <a:gd name="connsiteY24" fmla="*/ 1790892 h 3402311"/>
                  <a:gd name="connsiteX25" fmla="*/ 3076130 w 3186704"/>
                  <a:gd name="connsiteY25" fmla="*/ 2071404 h 3402311"/>
                  <a:gd name="connsiteX26" fmla="*/ 2847435 w 3186704"/>
                  <a:gd name="connsiteY26" fmla="*/ 2470216 h 3402311"/>
                  <a:gd name="connsiteX27" fmla="*/ 2359374 w 3186704"/>
                  <a:gd name="connsiteY27" fmla="*/ 2929701 h 3402311"/>
                  <a:gd name="connsiteX28" fmla="*/ 2099723 w 3186704"/>
                  <a:gd name="connsiteY28" fmla="*/ 3097056 h 3402311"/>
                  <a:gd name="connsiteX29" fmla="*/ 1760537 w 3186704"/>
                  <a:gd name="connsiteY29" fmla="*/ 3241359 h 3402311"/>
                  <a:gd name="connsiteX30" fmla="*/ 1610518 w 3186704"/>
                  <a:gd name="connsiteY30" fmla="*/ 3309463 h 3402311"/>
                  <a:gd name="connsiteX31" fmla="*/ 1367059 w 3186704"/>
                  <a:gd name="connsiteY31" fmla="*/ 3374138 h 3402311"/>
                  <a:gd name="connsiteX32" fmla="*/ 1210183 w 3186704"/>
                  <a:gd name="connsiteY32" fmla="*/ 3385663 h 3402311"/>
                  <a:gd name="connsiteX33" fmla="*/ 905573 w 3186704"/>
                  <a:gd name="connsiteY33" fmla="*/ 3401856 h 3402311"/>
                  <a:gd name="connsiteX34" fmla="*/ 558292 w 3186704"/>
                  <a:gd name="connsiteY34" fmla="*/ 3382234 h 3402311"/>
                  <a:gd name="connsiteX35" fmla="*/ 467137 w 3186704"/>
                  <a:gd name="connsiteY35" fmla="*/ 3363756 h 3402311"/>
                  <a:gd name="connsiteX36" fmla="*/ 206343 w 3186704"/>
                  <a:gd name="connsiteY36" fmla="*/ 3202117 h 3402311"/>
                  <a:gd name="connsiteX37" fmla="*/ 78613 w 3186704"/>
                  <a:gd name="connsiteY37" fmla="*/ 3007044 h 3402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04EA0D3-F1E3-4AF6-B30E-791175E31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960461" y="1175713"/>
                <a:ext cx="3568552" cy="3938179"/>
              </a:xfrm>
              <a:custGeom>
                <a:avLst/>
                <a:gdLst>
                  <a:gd name="connsiteX0" fmla="*/ 2179 w 2710118"/>
                  <a:gd name="connsiteY0" fmla="*/ 2712895 h 2990829"/>
                  <a:gd name="connsiteX1" fmla="*/ 18085 w 2710118"/>
                  <a:gd name="connsiteY1" fmla="*/ 2589260 h 2990829"/>
                  <a:gd name="connsiteX2" fmla="*/ 161627 w 2710118"/>
                  <a:gd name="connsiteY2" fmla="*/ 2489533 h 2990829"/>
                  <a:gd name="connsiteX3" fmla="*/ 384893 w 2710118"/>
                  <a:gd name="connsiteY3" fmla="*/ 2559352 h 2990829"/>
                  <a:gd name="connsiteX4" fmla="*/ 648069 w 2710118"/>
                  <a:gd name="connsiteY4" fmla="*/ 2579259 h 2990829"/>
                  <a:gd name="connsiteX5" fmla="*/ 831520 w 2710118"/>
                  <a:gd name="connsiteY5" fmla="*/ 2445623 h 2990829"/>
                  <a:gd name="connsiteX6" fmla="*/ 909244 w 2710118"/>
                  <a:gd name="connsiteY6" fmla="*/ 2210260 h 2990829"/>
                  <a:gd name="connsiteX7" fmla="*/ 975062 w 2710118"/>
                  <a:gd name="connsiteY7" fmla="*/ 1771444 h 2990829"/>
                  <a:gd name="connsiteX8" fmla="*/ 989064 w 2710118"/>
                  <a:gd name="connsiteY8" fmla="*/ 1486170 h 2990829"/>
                  <a:gd name="connsiteX9" fmla="*/ 1058882 w 2710118"/>
                  <a:gd name="connsiteY9" fmla="*/ 1115171 h 2990829"/>
                  <a:gd name="connsiteX10" fmla="*/ 1238333 w 2710118"/>
                  <a:gd name="connsiteY10" fmla="*/ 776081 h 2990829"/>
                  <a:gd name="connsiteX11" fmla="*/ 1567327 w 2710118"/>
                  <a:gd name="connsiteY11" fmla="*/ 399081 h 2990829"/>
                  <a:gd name="connsiteX12" fmla="*/ 1944136 w 2710118"/>
                  <a:gd name="connsiteY12" fmla="*/ 85899 h 2990829"/>
                  <a:gd name="connsiteX13" fmla="*/ 2167402 w 2710118"/>
                  <a:gd name="connsiteY13" fmla="*/ 2079 h 2990829"/>
                  <a:gd name="connsiteX14" fmla="*/ 2412671 w 2710118"/>
                  <a:gd name="connsiteY14" fmla="*/ 53991 h 2990829"/>
                  <a:gd name="connsiteX15" fmla="*/ 2616030 w 2710118"/>
                  <a:gd name="connsiteY15" fmla="*/ 291354 h 2990829"/>
                  <a:gd name="connsiteX16" fmla="*/ 2637937 w 2710118"/>
                  <a:gd name="connsiteY16" fmla="*/ 724265 h 2990829"/>
                  <a:gd name="connsiteX17" fmla="*/ 2691753 w 2710118"/>
                  <a:gd name="connsiteY17" fmla="*/ 1117266 h 2990829"/>
                  <a:gd name="connsiteX18" fmla="*/ 2705755 w 2710118"/>
                  <a:gd name="connsiteY18" fmla="*/ 1476359 h 2990829"/>
                  <a:gd name="connsiteX19" fmla="*/ 2616030 w 2710118"/>
                  <a:gd name="connsiteY19" fmla="*/ 1859359 h 2990829"/>
                  <a:gd name="connsiteX20" fmla="*/ 2404670 w 2710118"/>
                  <a:gd name="connsiteY20" fmla="*/ 2250361 h 2990829"/>
                  <a:gd name="connsiteX21" fmla="*/ 2198263 w 2710118"/>
                  <a:gd name="connsiteY21" fmla="*/ 2456862 h 2990829"/>
                  <a:gd name="connsiteX22" fmla="*/ 1724680 w 2710118"/>
                  <a:gd name="connsiteY22" fmla="*/ 2757091 h 2990829"/>
                  <a:gd name="connsiteX23" fmla="*/ 1327868 w 2710118"/>
                  <a:gd name="connsiteY23" fmla="*/ 2810907 h 2990829"/>
                  <a:gd name="connsiteX24" fmla="*/ 931057 w 2710118"/>
                  <a:gd name="connsiteY24" fmla="*/ 2912634 h 2990829"/>
                  <a:gd name="connsiteX25" fmla="*/ 695789 w 2710118"/>
                  <a:gd name="connsiteY25" fmla="*/ 2972451 h 2990829"/>
                  <a:gd name="connsiteX26" fmla="*/ 348889 w 2710118"/>
                  <a:gd name="connsiteY26" fmla="*/ 2984452 h 2990829"/>
                  <a:gd name="connsiteX27" fmla="*/ 73711 w 2710118"/>
                  <a:gd name="connsiteY27" fmla="*/ 2882725 h 2990829"/>
                  <a:gd name="connsiteX28" fmla="*/ 2179 w 2710118"/>
                  <a:gd name="connsiteY28" fmla="*/ 2712895 h 2990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910BB0F-2FD9-4EA6-82D7-5226F29AB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536081" y="1589661"/>
                <a:ext cx="1743551" cy="2969484"/>
              </a:xfrm>
              <a:custGeom>
                <a:avLst/>
                <a:gdLst>
                  <a:gd name="connsiteX0" fmla="*/ 14495 w 1324131"/>
                  <a:gd name="connsiteY0" fmla="*/ 1664146 h 2255159"/>
                  <a:gd name="connsiteX1" fmla="*/ 97839 w 1324131"/>
                  <a:gd name="connsiteY1" fmla="*/ 1271049 h 2255159"/>
                  <a:gd name="connsiteX2" fmla="*/ 97839 w 1324131"/>
                  <a:gd name="connsiteY2" fmla="*/ 991109 h 2255159"/>
                  <a:gd name="connsiteX3" fmla="*/ 195756 w 1324131"/>
                  <a:gd name="connsiteY3" fmla="*/ 588964 h 2255159"/>
                  <a:gd name="connsiteX4" fmla="*/ 373778 w 1324131"/>
                  <a:gd name="connsiteY4" fmla="*/ 336170 h 2255159"/>
                  <a:gd name="connsiteX5" fmla="*/ 706867 w 1324131"/>
                  <a:gd name="connsiteY5" fmla="*/ 86234 h 2255159"/>
                  <a:gd name="connsiteX6" fmla="*/ 953755 w 1324131"/>
                  <a:gd name="connsiteY6" fmla="*/ 33 h 2255159"/>
                  <a:gd name="connsiteX7" fmla="*/ 1105965 w 1324131"/>
                  <a:gd name="connsiteY7" fmla="*/ 60326 h 2255159"/>
                  <a:gd name="connsiteX8" fmla="*/ 1146160 w 1324131"/>
                  <a:gd name="connsiteY8" fmla="*/ 221204 h 2255159"/>
                  <a:gd name="connsiteX9" fmla="*/ 1177783 w 1324131"/>
                  <a:gd name="connsiteY9" fmla="*/ 448089 h 2255159"/>
                  <a:gd name="connsiteX10" fmla="*/ 1281129 w 1324131"/>
                  <a:gd name="connsiteY10" fmla="*/ 789941 h 2255159"/>
                  <a:gd name="connsiteX11" fmla="*/ 1306942 w 1324131"/>
                  <a:gd name="connsiteY11" fmla="*/ 942151 h 2255159"/>
                  <a:gd name="connsiteX12" fmla="*/ 1321325 w 1324131"/>
                  <a:gd name="connsiteY12" fmla="*/ 1272478 h 2255159"/>
                  <a:gd name="connsiteX13" fmla="*/ 1215121 w 1324131"/>
                  <a:gd name="connsiteY13" fmla="*/ 1660240 h 2255159"/>
                  <a:gd name="connsiteX14" fmla="*/ 1085962 w 1324131"/>
                  <a:gd name="connsiteY14" fmla="*/ 1844073 h 2255159"/>
                  <a:gd name="connsiteX15" fmla="*/ 849075 w 1324131"/>
                  <a:gd name="connsiteY15" fmla="*/ 2081055 h 2255159"/>
                  <a:gd name="connsiteX16" fmla="*/ 445691 w 1324131"/>
                  <a:gd name="connsiteY16" fmla="*/ 2254887 h 2255159"/>
                  <a:gd name="connsiteX17" fmla="*/ 126985 w 1324131"/>
                  <a:gd name="connsiteY17" fmla="*/ 2134205 h 2255159"/>
                  <a:gd name="connsiteX18" fmla="*/ 683 w 1324131"/>
                  <a:gd name="connsiteY18" fmla="*/ 1829690 h 2255159"/>
                  <a:gd name="connsiteX19" fmla="*/ 14495 w 1324131"/>
                  <a:gd name="connsiteY19" fmla="*/ 1664146 h 225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9C1A72-0647-44E4-9BB1-EA823EED5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56128" y="3099688"/>
                <a:ext cx="933037" cy="1078994"/>
              </a:xfrm>
              <a:custGeom>
                <a:avLst/>
                <a:gdLst>
                  <a:gd name="connsiteX0" fmla="*/ 23248 w 708590"/>
                  <a:gd name="connsiteY0" fmla="*/ 533652 h 819436"/>
                  <a:gd name="connsiteX1" fmla="*/ 132310 w 708590"/>
                  <a:gd name="connsiteY1" fmla="*/ 280859 h 819436"/>
                  <a:gd name="connsiteX2" fmla="*/ 255754 w 708590"/>
                  <a:gd name="connsiteY2" fmla="*/ 97026 h 819436"/>
                  <a:gd name="connsiteX3" fmla="*/ 445206 w 708590"/>
                  <a:gd name="connsiteY3" fmla="*/ 2253 h 819436"/>
                  <a:gd name="connsiteX4" fmla="*/ 597415 w 708590"/>
                  <a:gd name="connsiteY4" fmla="*/ 33875 h 819436"/>
                  <a:gd name="connsiteX5" fmla="*/ 703619 w 708590"/>
                  <a:gd name="connsiteY5" fmla="*/ 214851 h 819436"/>
                  <a:gd name="connsiteX6" fmla="*/ 686379 w 708590"/>
                  <a:gd name="connsiteY6" fmla="*/ 418781 h 819436"/>
                  <a:gd name="connsiteX7" fmla="*/ 585890 w 708590"/>
                  <a:gd name="connsiteY7" fmla="*/ 616996 h 819436"/>
                  <a:gd name="connsiteX8" fmla="*/ 347574 w 708590"/>
                  <a:gd name="connsiteY8" fmla="*/ 780731 h 819436"/>
                  <a:gd name="connsiteX9" fmla="*/ 166695 w 708590"/>
                  <a:gd name="connsiteY9" fmla="*/ 818069 h 819436"/>
                  <a:gd name="connsiteX10" fmla="*/ 14485 w 708590"/>
                  <a:gd name="connsiteY10" fmla="*/ 720438 h 819436"/>
                  <a:gd name="connsiteX11" fmla="*/ 23248 w 708590"/>
                  <a:gd name="connsiteY11" fmla="*/ 533652 h 81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C60E4D0-A72D-4248-AFA0-D70960B66B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21413" y="2153126"/>
                <a:ext cx="562062" cy="821426"/>
              </a:xfrm>
              <a:custGeom>
                <a:avLst/>
                <a:gdLst>
                  <a:gd name="connsiteX0" fmla="*/ 149850 w 426855"/>
                  <a:gd name="connsiteY0" fmla="*/ 546425 h 623828"/>
                  <a:gd name="connsiteX1" fmla="*/ 209667 w 426855"/>
                  <a:gd name="connsiteY1" fmla="*/ 590336 h 623828"/>
                  <a:gd name="connsiteX2" fmla="*/ 285391 w 426855"/>
                  <a:gd name="connsiteY2" fmla="*/ 622244 h 623828"/>
                  <a:gd name="connsiteX3" fmla="*/ 393024 w 426855"/>
                  <a:gd name="connsiteY3" fmla="*/ 584335 h 623828"/>
                  <a:gd name="connsiteX4" fmla="*/ 420932 w 426855"/>
                  <a:gd name="connsiteY4" fmla="*/ 446699 h 623828"/>
                  <a:gd name="connsiteX5" fmla="*/ 420932 w 426855"/>
                  <a:gd name="connsiteY5" fmla="*/ 227243 h 623828"/>
                  <a:gd name="connsiteX6" fmla="*/ 341208 w 426855"/>
                  <a:gd name="connsiteY6" fmla="*/ 59698 h 623828"/>
                  <a:gd name="connsiteX7" fmla="*/ 273390 w 426855"/>
                  <a:gd name="connsiteY7" fmla="*/ 11787 h 623828"/>
                  <a:gd name="connsiteX8" fmla="*/ 4213 w 426855"/>
                  <a:gd name="connsiteY8" fmla="*/ 229243 h 623828"/>
                  <a:gd name="connsiteX9" fmla="*/ 58029 w 426855"/>
                  <a:gd name="connsiteY9" fmla="*/ 458605 h 623828"/>
                  <a:gd name="connsiteX10" fmla="*/ 149850 w 426855"/>
                  <a:gd name="connsiteY10" fmla="*/ 546425 h 62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A123D6C4-ECAE-4A6A-BBF9-0DE14764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1B5BF0-9A2C-48C4-B61E-041B76319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8" name="Graphic 157">
              <a:extLst>
                <a:ext uri="{FF2B5EF4-FFF2-40B4-BE49-F238E27FC236}">
                  <a16:creationId xmlns:a16="http://schemas.microsoft.com/office/drawing/2014/main" id="{6E057D01-EFCE-465E-9BD4-C95D34BA6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5A27398-CE92-4A19-8412-8B7ACCAD6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5AF9CCA-48EC-44CD-8A83-AE4EFA06E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365CA81-1B72-429C-A8DD-D360B8A58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1C79CF9-E729-4ACE-8267-89276F8CE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2BFD27A-F2B0-407E-8CEE-081001B4F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33A9D3-222B-46F8-8EFF-56CEAEBECA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FDB48BC-A62B-4298-AC8D-3B21D6C006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71F2EC-A717-4C22-8446-B14C9D1A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6F4D79-0184-4F4F-500B-6BE47D96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1"/>
            <a:ext cx="5998193" cy="31874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Fim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8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4" name="Rectangle 38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3670FE-45DA-323B-6A5A-E457467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64" y="683651"/>
            <a:ext cx="10587419" cy="149175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Guilherme Oliveira Pontes Alvarenga</a:t>
            </a:r>
          </a:p>
        </p:txBody>
      </p:sp>
      <p:grpSp>
        <p:nvGrpSpPr>
          <p:cNvPr id="39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9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5" name="Espaço Reservado para Conteúdo 2">
            <a:extLst>
              <a:ext uri="{FF2B5EF4-FFF2-40B4-BE49-F238E27FC236}">
                <a16:creationId xmlns:a16="http://schemas.microsoft.com/office/drawing/2014/main" id="{448051A1-12C2-7F31-3C8B-225914C5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62" y="1309602"/>
            <a:ext cx="6424870" cy="50170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b="1" dirty="0">
                <a:solidFill>
                  <a:srgbClr val="FFFFFF"/>
                </a:solidFill>
              </a:rPr>
              <a:t>Trajetória Acadêmica: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Técnico em informática para internet (2016 - 2018);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Tecnólogo em Análise e Desenvolvimento de Sistemas (2019 - presente).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FFFF"/>
                </a:solidFill>
              </a:rPr>
              <a:t>Experiência Profissional: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FF"/>
                </a:solidFill>
              </a:rPr>
              <a:t>Estagiário como desenvolvedor web (dezembro 2020 – fevereiro </a:t>
            </a:r>
            <a:r>
              <a:rPr lang="pt-BR" sz="2000" b="1">
                <a:solidFill>
                  <a:srgbClr val="FFFFFF"/>
                </a:solidFill>
              </a:rPr>
              <a:t>2021);</a:t>
            </a:r>
            <a:endParaRPr lang="pt-BR" sz="2000" b="1" dirty="0">
              <a:solidFill>
                <a:srgbClr val="FFFFFF"/>
              </a:solidFill>
            </a:endParaRPr>
          </a:p>
        </p:txBody>
      </p:sp>
      <p:pic>
        <p:nvPicPr>
          <p:cNvPr id="343" name="Imagem 34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306D486-BED3-1470-AC89-F2F75932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1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B6D4FD-6DA9-C380-53BD-061A7B8A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277" y="159792"/>
            <a:ext cx="9988166" cy="1667196"/>
          </a:xfrm>
        </p:spPr>
        <p:txBody>
          <a:bodyPr>
            <a:normAutofit/>
          </a:bodyPr>
          <a:lstStyle/>
          <a:p>
            <a:r>
              <a:rPr lang="pt-BR" dirty="0"/>
              <a:t>Projetos Desenvolvidos</a:t>
            </a:r>
          </a:p>
        </p:txBody>
      </p:sp>
      <p:grpSp>
        <p:nvGrpSpPr>
          <p:cNvPr id="112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08" name="Imagem 107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61A725-F231-3512-BBB1-7DDC65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E9A784E-3F3B-3C5E-5534-4376E4856625}"/>
                  </a:ext>
                </a:extLst>
              </p14:cNvPr>
              <p14:cNvContentPartPr/>
              <p14:nvPr/>
            </p14:nvContentPartPr>
            <p14:xfrm>
              <a:off x="445440" y="4010697"/>
              <a:ext cx="1130112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E9A784E-3F3B-3C5E-5534-4376E4856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800" y="4001697"/>
                <a:ext cx="1131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B826161-49D5-BB46-F714-D2384A832192}"/>
                  </a:ext>
                </a:extLst>
              </p14:cNvPr>
              <p14:cNvContentPartPr/>
              <p14:nvPr/>
            </p14:nvContentPartPr>
            <p14:xfrm>
              <a:off x="1077968" y="3994959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B826161-49D5-BB46-F714-D2384A8321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968" y="39859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1459562-4CA0-C067-235E-45637429D470}"/>
                  </a:ext>
                </a:extLst>
              </p14:cNvPr>
              <p14:cNvContentPartPr/>
              <p14:nvPr/>
            </p14:nvContentPartPr>
            <p14:xfrm>
              <a:off x="1077968" y="3715307"/>
              <a:ext cx="360" cy="280012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1459562-4CA0-C067-235E-45637429D4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968" y="3706309"/>
                <a:ext cx="18000" cy="29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67D73CC-62CE-8385-2D2B-F6DA809C5AB5}"/>
                  </a:ext>
                </a:extLst>
              </p14:cNvPr>
              <p14:cNvContentPartPr/>
              <p14:nvPr/>
            </p14:nvContentPartPr>
            <p14:xfrm>
              <a:off x="4771351" y="3487988"/>
              <a:ext cx="360" cy="5018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67D73CC-62CE-8385-2D2B-F6DA809C5A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2351" y="3478988"/>
                <a:ext cx="180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3B059805-5379-2957-036F-23F174AF0FD5}"/>
                  </a:ext>
                </a:extLst>
              </p14:cNvPr>
              <p14:cNvContentPartPr/>
              <p14:nvPr/>
            </p14:nvContentPartPr>
            <p14:xfrm>
              <a:off x="6739274" y="4016823"/>
              <a:ext cx="360" cy="5018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3B059805-5379-2957-036F-23F174AF0F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0274" y="4007823"/>
                <a:ext cx="180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607D213-6B57-5277-A013-B4638F71CCEF}"/>
                  </a:ext>
                </a:extLst>
              </p14:cNvPr>
              <p14:cNvContentPartPr/>
              <p14:nvPr/>
            </p14:nvContentPartPr>
            <p14:xfrm>
              <a:off x="10905095" y="4005174"/>
              <a:ext cx="360" cy="499706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607D213-6B57-5277-A013-B4638F71CC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96095" y="3996174"/>
                <a:ext cx="18000" cy="517347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0D7164C-2897-2045-E712-ECBC1BD945F0}"/>
              </a:ext>
            </a:extLst>
          </p:cNvPr>
          <p:cNvGrpSpPr/>
          <p:nvPr/>
        </p:nvGrpSpPr>
        <p:grpSpPr>
          <a:xfrm>
            <a:off x="556179" y="2120512"/>
            <a:ext cx="1529296" cy="462892"/>
            <a:chOff x="841" y="1258686"/>
            <a:chExt cx="1529296" cy="462892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7BC7B34-2542-DF8C-79E7-974D4DBE0C9E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8662220-D5E7-7F2D-6A5B-FC062BE78E31}"/>
                </a:ext>
              </a:extLst>
            </p:cNvPr>
            <p:cNvSpPr txBox="1"/>
            <p:nvPr/>
          </p:nvSpPr>
          <p:spPr>
            <a:xfrm>
              <a:off x="841" y="1258686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dirty="0" err="1"/>
                <a:t>Vending</a:t>
              </a:r>
              <a:r>
                <a:rPr lang="pt-BR" sz="1400" dirty="0"/>
                <a:t> </a:t>
              </a:r>
              <a:r>
                <a:rPr lang="pt-BR" sz="1400" dirty="0" err="1"/>
                <a:t>Machine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6774A9E-8749-31AA-300A-B715A2A8FFD5}"/>
              </a:ext>
            </a:extLst>
          </p:cNvPr>
          <p:cNvGrpSpPr/>
          <p:nvPr/>
        </p:nvGrpSpPr>
        <p:grpSpPr>
          <a:xfrm>
            <a:off x="556179" y="2391612"/>
            <a:ext cx="1566146" cy="1564564"/>
            <a:chOff x="841" y="1529786"/>
            <a:chExt cx="1566146" cy="1564564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CD5BEBB-EF50-806D-4755-A105C84EEE2C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B87743F-38E1-A37D-E84C-3106E4B64ED1}"/>
                </a:ext>
              </a:extLst>
            </p:cNvPr>
            <p:cNvSpPr txBox="1"/>
            <p:nvPr/>
          </p:nvSpPr>
          <p:spPr>
            <a:xfrm>
              <a:off x="37691" y="1529786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dirty="0"/>
                <a:t>Um aplicativo de compras que contava com uma interface disponibilizando os produtos e uma </a:t>
              </a:r>
              <a:r>
                <a:rPr lang="pt-BR" sz="1100" dirty="0" err="1"/>
                <a:t>vending</a:t>
              </a:r>
              <a:r>
                <a:rPr lang="pt-BR" sz="1100" dirty="0"/>
                <a:t> </a:t>
              </a:r>
              <a:r>
                <a:rPr lang="pt-BR" sz="1100" dirty="0" err="1"/>
                <a:t>machine</a:t>
              </a:r>
              <a:r>
                <a:rPr lang="pt-BR" sz="1100" dirty="0"/>
                <a:t> integrada ao aplicativo</a:t>
              </a:r>
              <a:r>
                <a:rPr lang="pt-BR" sz="1100" kern="1200" dirty="0"/>
                <a:t>.</a:t>
              </a:r>
              <a:endParaRPr lang="en-US" sz="1100" kern="120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729054-D265-30B9-8DF5-923A8417D790}"/>
              </a:ext>
            </a:extLst>
          </p:cNvPr>
          <p:cNvGrpSpPr/>
          <p:nvPr/>
        </p:nvGrpSpPr>
        <p:grpSpPr>
          <a:xfrm>
            <a:off x="2275553" y="4589269"/>
            <a:ext cx="1529296" cy="415777"/>
            <a:chOff x="841" y="1305801"/>
            <a:chExt cx="1529296" cy="415777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4B71664-5FE8-20EA-58CD-A4A238AC28DC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5D90443-97DE-FCB0-A8B3-A55DBCF03B92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MetaApp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6B38F00-15C6-6554-AE16-249559B1B680}"/>
              </a:ext>
            </a:extLst>
          </p:cNvPr>
          <p:cNvGrpSpPr/>
          <p:nvPr/>
        </p:nvGrpSpPr>
        <p:grpSpPr>
          <a:xfrm>
            <a:off x="2275553" y="4833200"/>
            <a:ext cx="1529296" cy="1500115"/>
            <a:chOff x="841" y="1594235"/>
            <a:chExt cx="1529296" cy="1500115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1E73833-2365-6073-ABF7-692270CF7694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A1583C7-D275-2743-2153-0702C08E4273}"/>
                </a:ext>
              </a:extLst>
            </p:cNvPr>
            <p:cNvSpPr txBox="1"/>
            <p:nvPr/>
          </p:nvSpPr>
          <p:spPr>
            <a:xfrm>
              <a:off x="841" y="1594235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Ferramenta para geração de relatórios com indicadores de qualidade a partir de uma base de dados disponibilizada.</a:t>
              </a:r>
              <a:endParaRPr lang="en-US" sz="11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734EE10-CA1C-3859-5A53-8EEE35B659E5}"/>
              </a:ext>
            </a:extLst>
          </p:cNvPr>
          <p:cNvGrpSpPr/>
          <p:nvPr/>
        </p:nvGrpSpPr>
        <p:grpSpPr>
          <a:xfrm>
            <a:off x="4289428" y="2329358"/>
            <a:ext cx="1529296" cy="415777"/>
            <a:chOff x="841" y="1305801"/>
            <a:chExt cx="1529296" cy="415777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0DA0748-45A5-7834-18D0-FC7FECA26D36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8F80DE2-8B19-4DDF-1236-9EFD101DD6B6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/>
                <a:t>Jumbo ETL: </a:t>
              </a:r>
              <a:endParaRPr lang="en-US" sz="1400" kern="1200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CC1CFEA-6BF8-CA2C-B60B-682AC60C65E3}"/>
              </a:ext>
            </a:extLst>
          </p:cNvPr>
          <p:cNvGrpSpPr/>
          <p:nvPr/>
        </p:nvGrpSpPr>
        <p:grpSpPr>
          <a:xfrm>
            <a:off x="4289428" y="2577336"/>
            <a:ext cx="1535787" cy="1509989"/>
            <a:chOff x="841" y="1584361"/>
            <a:chExt cx="1535787" cy="150998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4FF8300-9613-7AF1-F87E-3DDADFE51E22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FA8AA3E-B677-1A4D-6714-A36571F6240D}"/>
                </a:ext>
              </a:extLst>
            </p:cNvPr>
            <p:cNvSpPr txBox="1"/>
            <p:nvPr/>
          </p:nvSpPr>
          <p:spPr>
            <a:xfrm>
              <a:off x="7332" y="1584361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Aplicação web que emulava um mini ETL para dados </a:t>
              </a:r>
              <a:r>
                <a:rPr lang="pt-BR" sz="1100" kern="1200" dirty="0" err="1"/>
                <a:t>geoespaciais</a:t>
              </a:r>
              <a:r>
                <a:rPr lang="pt-BR" sz="1100" kern="1200" dirty="0"/>
                <a:t> a partir arquivos </a:t>
              </a:r>
              <a:r>
                <a:rPr lang="pt-BR" sz="1100" kern="1200" dirty="0" err="1"/>
                <a:t>shapefile</a:t>
              </a:r>
              <a:r>
                <a:rPr lang="pt-BR" sz="1100" kern="1200" dirty="0"/>
                <a:t>.</a:t>
              </a:r>
              <a:endParaRPr lang="en-US" sz="1100" kern="12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3913848-B781-6971-133F-8319DFBFA8A3}"/>
              </a:ext>
            </a:extLst>
          </p:cNvPr>
          <p:cNvGrpSpPr/>
          <p:nvPr/>
        </p:nvGrpSpPr>
        <p:grpSpPr>
          <a:xfrm>
            <a:off x="6335869" y="4614273"/>
            <a:ext cx="1529296" cy="415777"/>
            <a:chOff x="841" y="1305801"/>
            <a:chExt cx="1529296" cy="415777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30F6193-7CFB-B2F1-1457-6E32BD629F94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AC4DC92-DE6D-9BF5-F668-61B6EC71403E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Easy</a:t>
              </a:r>
              <a:r>
                <a:rPr lang="pt-BR" sz="1400" dirty="0" err="1"/>
                <a:t>ATA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44D15AB-73E2-A6A3-C46B-519506AC281C}"/>
              </a:ext>
            </a:extLst>
          </p:cNvPr>
          <p:cNvGrpSpPr/>
          <p:nvPr/>
        </p:nvGrpSpPr>
        <p:grpSpPr>
          <a:xfrm>
            <a:off x="6355181" y="4865713"/>
            <a:ext cx="1529296" cy="1324207"/>
            <a:chOff x="841" y="1770143"/>
            <a:chExt cx="1529296" cy="1324207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73EC2C5-4D2E-CBCB-1BDC-95468B4E19C2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E11ABA5-E8D4-C040-3B5E-F09FF3720881}"/>
                </a:ext>
              </a:extLst>
            </p:cNvPr>
            <p:cNvSpPr txBox="1"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Aplicação para o gerenciamento de atas de reunião.</a:t>
              </a:r>
              <a:endParaRPr lang="en-US" sz="1100" kern="1200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226ABD3-4A71-F11C-067F-8CC6726898A1}"/>
              </a:ext>
            </a:extLst>
          </p:cNvPr>
          <p:cNvGrpSpPr/>
          <p:nvPr/>
        </p:nvGrpSpPr>
        <p:grpSpPr>
          <a:xfrm>
            <a:off x="8476675" y="2627715"/>
            <a:ext cx="1529296" cy="415777"/>
            <a:chOff x="841" y="1305801"/>
            <a:chExt cx="1529296" cy="415777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718104C-8B11-300D-E064-E285A440392C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E17521B9-0966-6466-8E80-CCC23963D835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Onlymotors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BB81429-0EB2-EAFA-1638-4078194BBF96}"/>
              </a:ext>
            </a:extLst>
          </p:cNvPr>
          <p:cNvGrpSpPr/>
          <p:nvPr/>
        </p:nvGrpSpPr>
        <p:grpSpPr>
          <a:xfrm>
            <a:off x="8487970" y="2877380"/>
            <a:ext cx="2310152" cy="1334281"/>
            <a:chOff x="-780015" y="1760069"/>
            <a:chExt cx="2310152" cy="133428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DBBE83BB-816E-0494-0D84-C8B26E80917B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022F19B0-D5FB-EA74-7478-EEB615B3AFE1}"/>
                </a:ext>
              </a:extLst>
            </p:cNvPr>
            <p:cNvSpPr txBox="1"/>
            <p:nvPr/>
          </p:nvSpPr>
          <p:spPr>
            <a:xfrm>
              <a:off x="-780015" y="1760069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kern="1200" dirty="0"/>
                <a:t>Aplicação web e mobile para compra e venda de veículos automotivos.</a:t>
              </a:r>
              <a:endParaRPr lang="en-US" sz="1100" kern="1200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CCA472A2-18AA-95F3-98C0-A53A9CA95471}"/>
              </a:ext>
            </a:extLst>
          </p:cNvPr>
          <p:cNvGrpSpPr/>
          <p:nvPr/>
        </p:nvGrpSpPr>
        <p:grpSpPr>
          <a:xfrm>
            <a:off x="10483487" y="4562507"/>
            <a:ext cx="1529296" cy="415777"/>
            <a:chOff x="841" y="1305801"/>
            <a:chExt cx="1529296" cy="415777"/>
          </a:xfrm>
        </p:grpSpPr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47186036-F848-E3CE-5F25-581F2637124E}"/>
                </a:ext>
              </a:extLst>
            </p:cNvPr>
            <p:cNvSpPr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18E9629-FEAA-14F3-46D0-64A743B18C02}"/>
                </a:ext>
              </a:extLst>
            </p:cNvPr>
            <p:cNvSpPr txBox="1"/>
            <p:nvPr/>
          </p:nvSpPr>
          <p:spPr>
            <a:xfrm>
              <a:off x="841" y="1305801"/>
              <a:ext cx="1529296" cy="415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pt-BR" sz="1400" kern="1200" dirty="0" err="1"/>
                <a:t>Pycemaker</a:t>
              </a:r>
              <a:r>
                <a:rPr lang="pt-BR" sz="1400" kern="1200" dirty="0"/>
                <a:t>: </a:t>
              </a:r>
              <a:endParaRPr lang="en-US" sz="1400" kern="1200" dirty="0"/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2A12B18-7560-041D-F90F-B7C6A7D62C3E}"/>
              </a:ext>
            </a:extLst>
          </p:cNvPr>
          <p:cNvGrpSpPr/>
          <p:nvPr/>
        </p:nvGrpSpPr>
        <p:grpSpPr>
          <a:xfrm>
            <a:off x="10483487" y="4794306"/>
            <a:ext cx="1529296" cy="1399388"/>
            <a:chOff x="841" y="1694962"/>
            <a:chExt cx="1529296" cy="1399388"/>
          </a:xfrm>
        </p:grpSpPr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7C1664C1-DCDA-FD55-72C4-173CE6F9152B}"/>
                </a:ext>
              </a:extLst>
            </p:cNvPr>
            <p:cNvSpPr/>
            <p:nvPr/>
          </p:nvSpPr>
          <p:spPr>
            <a:xfrm>
              <a:off x="841" y="1770143"/>
              <a:ext cx="1529296" cy="132420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6EF730A0-D1AD-0545-1B15-EF6BFECFC157}"/>
                </a:ext>
              </a:extLst>
            </p:cNvPr>
            <p:cNvSpPr txBox="1"/>
            <p:nvPr/>
          </p:nvSpPr>
          <p:spPr>
            <a:xfrm>
              <a:off x="841" y="1694962"/>
              <a:ext cx="1529296" cy="1324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100" dirty="0"/>
                <a:t>Ferramenta de monitoramento e previsão de indisponibilidade dentro de um ambiente (aplicação).</a:t>
              </a:r>
              <a:endParaRPr lang="en-US" sz="1100" kern="1200" dirty="0"/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FB93226-1C14-3A1D-DDB0-5F033CAB5FB8}"/>
              </a:ext>
            </a:extLst>
          </p:cNvPr>
          <p:cNvSpPr txBox="1"/>
          <p:nvPr/>
        </p:nvSpPr>
        <p:spPr>
          <a:xfrm>
            <a:off x="738719" y="400517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2019-2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11D6C1C-C12E-A630-7C5F-5BA579227C77}"/>
              </a:ext>
            </a:extLst>
          </p:cNvPr>
          <p:cNvSpPr txBox="1"/>
          <p:nvPr/>
        </p:nvSpPr>
        <p:spPr>
          <a:xfrm>
            <a:off x="2407152" y="371530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2020-1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F27DD6C-F6A4-CC69-0B40-C3047BE30D56}"/>
              </a:ext>
            </a:extLst>
          </p:cNvPr>
          <p:cNvSpPr txBox="1"/>
          <p:nvPr/>
        </p:nvSpPr>
        <p:spPr>
          <a:xfrm>
            <a:off x="4400897" y="40302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2020-2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921EC7-B11A-ADA8-F204-DE1CAB286DC7}"/>
              </a:ext>
            </a:extLst>
          </p:cNvPr>
          <p:cNvSpPr txBox="1"/>
          <p:nvPr/>
        </p:nvSpPr>
        <p:spPr>
          <a:xfrm>
            <a:off x="6368017" y="369843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2021-1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22D4DC69-8780-826F-0F72-71DB17590E1C}"/>
              </a:ext>
            </a:extLst>
          </p:cNvPr>
          <p:cNvSpPr txBox="1"/>
          <p:nvPr/>
        </p:nvSpPr>
        <p:spPr>
          <a:xfrm>
            <a:off x="8671869" y="401352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2021-2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95783F3-56D7-8069-4122-A13FEE68E644}"/>
              </a:ext>
            </a:extLst>
          </p:cNvPr>
          <p:cNvSpPr txBox="1"/>
          <p:nvPr/>
        </p:nvSpPr>
        <p:spPr>
          <a:xfrm>
            <a:off x="10533477" y="3698433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2022-1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F910EFD-AB76-4B58-9C2D-5E172AFFDDF1}"/>
              </a:ext>
            </a:extLst>
          </p:cNvPr>
          <p:cNvSpPr/>
          <p:nvPr/>
        </p:nvSpPr>
        <p:spPr>
          <a:xfrm rot="-5400000">
            <a:off x="2495038" y="4271178"/>
            <a:ext cx="54864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355749EF-57F3-1F54-B3FC-0698D89457D5}"/>
                  </a:ext>
                </a:extLst>
              </p14:cNvPr>
              <p14:cNvContentPartPr/>
              <p14:nvPr/>
            </p14:nvContentPartPr>
            <p14:xfrm>
              <a:off x="9035657" y="3496605"/>
              <a:ext cx="360" cy="50184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355749EF-57F3-1F54-B3FC-0698D8945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26657" y="3487605"/>
                <a:ext cx="18000" cy="5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89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4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E1D173-F9BE-8E46-2C05-7208987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261" y="558750"/>
            <a:ext cx="4987809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EasyATA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BFF15A0-A73C-5587-9A61-9033F287A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85" y="2295934"/>
            <a:ext cx="4987488" cy="372861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 err="1"/>
              <a:t>Parceiro</a:t>
            </a:r>
            <a:r>
              <a:rPr lang="en-US" sz="1800" b="1" dirty="0"/>
              <a:t> </a:t>
            </a:r>
            <a:r>
              <a:rPr lang="en-US" sz="1800" b="1" dirty="0" err="1"/>
              <a:t>Acadêmico</a:t>
            </a:r>
            <a:endParaRPr lang="en-US" sz="1800" b="1" dirty="0"/>
          </a:p>
          <a:p>
            <a:pPr marL="0" indent="0">
              <a:spcAft>
                <a:spcPts val="600"/>
              </a:spcAft>
              <a:buNone/>
            </a:pPr>
            <a:endParaRPr lang="en-US" sz="1800" b="1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 err="1"/>
              <a:t>Visão</a:t>
            </a:r>
            <a:r>
              <a:rPr lang="en-US" sz="1800" b="1" dirty="0"/>
              <a:t> do </a:t>
            </a:r>
            <a:r>
              <a:rPr lang="en-US" sz="1800" b="1" dirty="0" err="1"/>
              <a:t>Projeto</a:t>
            </a:r>
            <a:r>
              <a:rPr lang="en-US" sz="1800" b="1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dirty="0"/>
              <a:t>Oferecer uma plataforma de gerenciamento que atendesse o processo de documentação das reuniões;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dirty="0"/>
              <a:t>Possuir níveis de usuário;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dirty="0"/>
              <a:t>Aplicar o recurso da Assinatura Digital;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dirty="0"/>
              <a:t>Proporcionar praticidade ao processo de documentação.</a:t>
            </a:r>
          </a:p>
          <a:p>
            <a:pPr marL="0" indent="0">
              <a:spcAft>
                <a:spcPts val="600"/>
              </a:spcAft>
              <a:buNone/>
            </a:pPr>
            <a:endParaRPr lang="pt-BR" sz="1800" dirty="0"/>
          </a:p>
          <a:p>
            <a:pPr marL="457200" lvl="1" indent="0">
              <a:spcAft>
                <a:spcPts val="600"/>
              </a:spcAft>
              <a:buNone/>
            </a:pPr>
            <a:endParaRPr lang="pt-BR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  <p:grpSp>
        <p:nvGrpSpPr>
          <p:cNvPr id="203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05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8" name="Imagem 27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139567F-3D71-4625-A9EC-83239393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4" name="Imagem 3" descr="Ícone&#10;&#10;Descrição gerada automaticamente com confiança média">
            <a:extLst>
              <a:ext uri="{FF2B5EF4-FFF2-40B4-BE49-F238E27FC236}">
                <a16:creationId xmlns:a16="http://schemas.microsoft.com/office/drawing/2014/main" id="{9EB3AF11-D04B-1307-E174-35010C866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89" y="687867"/>
            <a:ext cx="1716068" cy="1433323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786F558-D71B-E1E4-05CF-AA08A0B86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71" y="2738262"/>
            <a:ext cx="922704" cy="4851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47F6CCC-067E-A85F-F535-6B08984E3E41}"/>
              </a:ext>
            </a:extLst>
          </p:cNvPr>
          <p:cNvSpPr txBox="1"/>
          <p:nvPr/>
        </p:nvSpPr>
        <p:spPr>
          <a:xfrm>
            <a:off x="4467904" y="2796178"/>
            <a:ext cx="33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IACIT – Soluções Tecnológicas</a:t>
            </a:r>
          </a:p>
        </p:txBody>
      </p:sp>
    </p:spTree>
    <p:extLst>
      <p:ext uri="{BB962C8B-B14F-4D97-AF65-F5344CB8AC3E}">
        <p14:creationId xmlns:p14="http://schemas.microsoft.com/office/powerpoint/2010/main" val="45410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562" y="681037"/>
            <a:ext cx="2428875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746" y="168275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Aplicação Web: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74766" y="4851926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D71569-27C2-6DC0-90E9-4E39C65D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2872507-60EA-44B3-99CC-3F3784730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9" y="2440986"/>
            <a:ext cx="7203948" cy="29539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26FF9A1-D10D-0867-BD06-DA6835F8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469" y="2829491"/>
            <a:ext cx="4210638" cy="40963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F057DC9-6308-CC4F-93EC-A732856A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469" y="3788366"/>
            <a:ext cx="3305636" cy="37152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38575B4-7C4B-6B94-A33C-9A96EDBA2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469" y="4664815"/>
            <a:ext cx="2486372" cy="38105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D245E7-0364-5161-F466-1EAF41D5A452}"/>
              </a:ext>
            </a:extLst>
          </p:cNvPr>
          <p:cNvSpPr txBox="1"/>
          <p:nvPr/>
        </p:nvSpPr>
        <p:spPr>
          <a:xfrm>
            <a:off x="7870744" y="240854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Administrador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C87E249-163F-455D-42F2-AD444554E838}"/>
              </a:ext>
            </a:extLst>
          </p:cNvPr>
          <p:cNvSpPr txBox="1"/>
          <p:nvPr/>
        </p:nvSpPr>
        <p:spPr>
          <a:xfrm>
            <a:off x="7870744" y="34190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Gerente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F856A0E-1B71-A76D-4393-889CA71E59EB}"/>
              </a:ext>
            </a:extLst>
          </p:cNvPr>
          <p:cNvSpPr txBox="1"/>
          <p:nvPr/>
        </p:nvSpPr>
        <p:spPr>
          <a:xfrm>
            <a:off x="7870744" y="429548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Comum</a:t>
            </a:r>
          </a:p>
        </p:txBody>
      </p:sp>
    </p:spTree>
    <p:extLst>
      <p:ext uri="{BB962C8B-B14F-4D97-AF65-F5344CB8AC3E}">
        <p14:creationId xmlns:p14="http://schemas.microsoft.com/office/powerpoint/2010/main" val="10814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87" y="-147640"/>
            <a:ext cx="2428875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71" y="854073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Aplicação Web – Cadastro de ATA: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74766" y="4851926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D71569-27C2-6DC0-90E9-4E39C65D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0F7534-A6E6-426C-F502-894BC41C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05" y="1551208"/>
            <a:ext cx="4491665" cy="19957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769D86A-C37C-BF08-D741-5DD0C5EB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405" y="3546163"/>
            <a:ext cx="4491665" cy="241016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0EB8D0D-3034-7B9F-FE0C-84FDB2FB3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453" y="1551208"/>
            <a:ext cx="4167614" cy="21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5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86" y="470725"/>
            <a:ext cx="2428875" cy="1325563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70" y="1472438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Aplicação Web – Gerenciamento de ATA e Usuário:</a:t>
            </a:r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74766" y="4851926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7D71569-27C2-6DC0-90E9-4E39C65D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C748E1D-F3C1-A155-DEF7-48A7B0EB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" y="2101864"/>
            <a:ext cx="5524755" cy="25165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7EF283E-C456-A479-693D-467F8246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4" y="2101864"/>
            <a:ext cx="5527059" cy="26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5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264A4-CFE7-7628-8502-EAC45CA8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31B19-EDC1-90A3-95F8-F8599EF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47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Tecnologias Utilizadas:</a:t>
            </a:r>
          </a:p>
          <a:p>
            <a:pPr marL="0" indent="0">
              <a:buNone/>
            </a:pPr>
            <a:endParaRPr lang="pt-B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JAVA e Spring – Criação do sistema web;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MySQL – Salvar os dados dos usuários, atas e níveis de acesso;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React</a:t>
            </a:r>
            <a:r>
              <a:rPr lang="pt-BR" dirty="0"/>
              <a:t> – Biblioteca utilizada na criação da interface de usuário;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HTML, CSS e JS – Desenvolvimento do design da interface de usuário.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F4025DA-AC3C-94B1-208D-4BA0658E8121}"/>
              </a:ext>
            </a:extLst>
          </p:cNvPr>
          <p:cNvSpPr txBox="1">
            <a:spLocks/>
          </p:cNvSpPr>
          <p:nvPr/>
        </p:nvSpPr>
        <p:spPr>
          <a:xfrm>
            <a:off x="6723966" y="4981780"/>
            <a:ext cx="4016150" cy="164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pic>
        <p:nvPicPr>
          <p:cNvPr id="19" name="Imagem 1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D5DDB66-E1CB-12B9-EB45-06BBEA29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9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A0854-F270-54F5-FEF4-36AA9263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 Skills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8B3FD89-3490-C35F-F8AA-81EE5DC6EC48}"/>
              </a:ext>
            </a:extLst>
          </p:cNvPr>
          <p:cNvSpPr txBox="1"/>
          <p:nvPr/>
        </p:nvSpPr>
        <p:spPr>
          <a:xfrm>
            <a:off x="9563100" y="168420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22" name="Imagem 21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11A221C1-E1A0-B4D6-5CB4-AC143365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88" y="103159"/>
            <a:ext cx="2146558" cy="103034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16A39-BD4C-7F0A-3737-1E895CA2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47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DC06E6C6-9F44-596C-5343-6A07FA8C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72" y="3533561"/>
            <a:ext cx="1951523" cy="1325563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12E1781-6804-C8AA-4006-DDD0E3F1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95" y="3591375"/>
            <a:ext cx="1625506" cy="110966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BA5E187-B9A2-E3D2-535D-F03043BC3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94" y="3422887"/>
            <a:ext cx="2232012" cy="1255507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A3AD7B64-868C-1ACF-6A6B-616346AC1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13" y="2133759"/>
            <a:ext cx="1193552" cy="1035072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F6136E9A-A618-45BB-AF7F-670E73152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74" y="2038641"/>
            <a:ext cx="2219326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854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1254</TotalTime>
  <Words>345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Sagona Book</vt:lpstr>
      <vt:lpstr>ExploreVTI</vt:lpstr>
      <vt:lpstr>Trabalho de Graduação</vt:lpstr>
      <vt:lpstr>Guilherme Oliveira Pontes Alvarenga</vt:lpstr>
      <vt:lpstr>Projetos Desenvolvidos</vt:lpstr>
      <vt:lpstr>EasyATA</vt:lpstr>
      <vt:lpstr>Solução</vt:lpstr>
      <vt:lpstr>Solução</vt:lpstr>
      <vt:lpstr>Solução</vt:lpstr>
      <vt:lpstr>Solução</vt:lpstr>
      <vt:lpstr>Hard Skills</vt:lpstr>
      <vt:lpstr>Soft Skills</vt:lpstr>
      <vt:lpstr>Contato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Graduação</dc:title>
  <cp:lastModifiedBy>GUILHERME OLIVEIRA PONTES ALVARENGA</cp:lastModifiedBy>
  <cp:revision>10</cp:revision>
  <dcterms:created xsi:type="dcterms:W3CDTF">2022-05-29T22:23:17Z</dcterms:created>
  <dcterms:modified xsi:type="dcterms:W3CDTF">2022-12-05T19:49:30Z</dcterms:modified>
</cp:coreProperties>
</file>