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a:t>
            </a:r>
            <a:r>
              <a:rPr lang="en-US" b="1" dirty="0" smtClean="0">
                <a:solidFill>
                  <a:schemeClr val="accent1"/>
                </a:solidFill>
                <a:latin typeface="Arial" panose="020B0604020202020204" pitchFamily="34" charset="0"/>
                <a:cs typeface="Arial" panose="020B0604020202020204" pitchFamily="34" charset="0"/>
              </a:rPr>
              <a:t>TITLE: Secure data hiding in images using </a:t>
            </a:r>
            <a:r>
              <a:rPr lang="en-US" b="1" dirty="0"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850571" y="4586365"/>
            <a:ext cx="759822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Udit</a:t>
            </a:r>
            <a:r>
              <a:rPr lang="en-US" sz="2000" b="1" dirty="0" smtClean="0">
                <a:solidFill>
                  <a:schemeClr val="accent1">
                    <a:lumMod val="75000"/>
                  </a:schemeClr>
                </a:solidFill>
                <a:latin typeface="Arial" pitchFamily="34" charset="0"/>
                <a:cs typeface="Arial" pitchFamily="34" charset="0"/>
              </a:rPr>
              <a:t> Sharma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Udit</a:t>
            </a:r>
            <a:r>
              <a:rPr lang="en-US" sz="2000" b="1" dirty="0" smtClean="0">
                <a:solidFill>
                  <a:schemeClr val="accent1">
                    <a:lumMod val="75000"/>
                  </a:schemeClr>
                </a:solidFill>
                <a:latin typeface="Arial"/>
                <a:cs typeface="Arial"/>
              </a:rPr>
              <a:t> Sharma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Amity University Noida</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b="1" dirty="0" smtClean="0"/>
              <a:t>Support for audio &amp; Video</a:t>
            </a:r>
            <a:r>
              <a:rPr lang="en-US" dirty="0" smtClean="0"/>
              <a:t> : Extending the project to embed data in audio/video files.</a:t>
            </a:r>
          </a:p>
          <a:p>
            <a:pPr marL="305435" indent="-305435"/>
            <a:r>
              <a:rPr lang="en-US" b="1" dirty="0" smtClean="0"/>
              <a:t>GUI based Implementation </a:t>
            </a:r>
            <a:r>
              <a:rPr lang="en-US" dirty="0" smtClean="0"/>
              <a:t>: Creating a user friendly interface for non-technical users.</a:t>
            </a:r>
          </a:p>
          <a:p>
            <a:pPr marL="305435" indent="-305435"/>
            <a:r>
              <a:rPr lang="en-US" b="1" dirty="0" smtClean="0"/>
              <a:t>Mobile App Version </a:t>
            </a:r>
            <a:r>
              <a:rPr lang="en-US" dirty="0" smtClean="0"/>
              <a:t>: Developing an Android/</a:t>
            </a:r>
            <a:r>
              <a:rPr lang="en-US" dirty="0" err="1" smtClean="0"/>
              <a:t>ios</a:t>
            </a:r>
            <a:r>
              <a:rPr lang="en-US" dirty="0" smtClean="0"/>
              <a:t> application for on –the- go usage.</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237632"/>
            <a:ext cx="10106740" cy="4673324"/>
          </a:xfrm>
        </p:spPr>
        <p:txBody>
          <a:bodyPr/>
          <a:lstStyle/>
          <a:p>
            <a:pPr marL="0" indent="0">
              <a:buNone/>
            </a:pPr>
            <a:r>
              <a:rPr lang="en-IN" dirty="0" smtClean="0"/>
              <a:t>The Increasing reliance on digital Communication has created a growing needs for methods that not only secure information but also ensure its transmission remains undetected. As cyber threats is increasing day by day. We have to adapt (Secure) our message in such a way that no body except (Receiver) can read it. This project seeks to address this challenge by developing  a steganography based solution. By utilizing LSB encoding , this project aims to create a tool capable of embedding a secret messages within images, email, text, audio and video. </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itchFamily="34" charset="0"/>
              <a:buChar char="•"/>
            </a:pPr>
            <a:r>
              <a:rPr lang="en-IN" dirty="0" smtClean="0"/>
              <a:t>Python 3x- Main Programming  Language</a:t>
            </a:r>
          </a:p>
          <a:p>
            <a:pPr>
              <a:buFont typeface="Arial" pitchFamily="34" charset="0"/>
              <a:buChar char="•"/>
            </a:pPr>
            <a:r>
              <a:rPr lang="en-IN" dirty="0" smtClean="0"/>
              <a:t>Open </a:t>
            </a:r>
            <a:r>
              <a:rPr lang="en-IN" dirty="0" err="1" smtClean="0"/>
              <a:t>Cv</a:t>
            </a:r>
            <a:r>
              <a:rPr lang="en-IN" dirty="0" smtClean="0"/>
              <a:t>- Image Processing and Evaluation</a:t>
            </a:r>
          </a:p>
          <a:p>
            <a:pPr>
              <a:buFont typeface="Arial" pitchFamily="34" charset="0"/>
              <a:buChar char="•"/>
            </a:pPr>
            <a:r>
              <a:rPr lang="en-IN" dirty="0" smtClean="0"/>
              <a:t>Bitwise Operations-  LSB Encoding and extraction</a:t>
            </a:r>
          </a:p>
          <a:p>
            <a:pPr>
              <a:buFont typeface="Arial" pitchFamily="34" charset="0"/>
              <a:buChar char="•"/>
            </a:pPr>
            <a:r>
              <a:rPr lang="en-IN" dirty="0" smtClean="0"/>
              <a:t>File Handling – Read/Write Encrypted Messages.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a:buFont typeface="Arial" pitchFamily="34" charset="0"/>
              <a:buChar char="•"/>
            </a:pPr>
            <a:r>
              <a:rPr lang="en-IN" sz="1800" dirty="0" smtClean="0">
                <a:solidFill>
                  <a:srgbClr val="0F0F0F"/>
                </a:solidFill>
              </a:rPr>
              <a:t>Passcode Protection : Only authorised user can access it</a:t>
            </a:r>
          </a:p>
          <a:p>
            <a:pPr>
              <a:buFont typeface="Arial" pitchFamily="34" charset="0"/>
              <a:buChar char="•"/>
            </a:pPr>
            <a:r>
              <a:rPr lang="en-IN" sz="1800" dirty="0" smtClean="0">
                <a:solidFill>
                  <a:srgbClr val="0F0F0F"/>
                </a:solidFill>
              </a:rPr>
              <a:t>Data in Image:    How Private Data/Message is hidden in Image That no one can see it. Brilliant work.</a:t>
            </a:r>
          </a:p>
          <a:p>
            <a:pPr>
              <a:buFont typeface="Arial" pitchFamily="34" charset="0"/>
              <a:buChar char="•"/>
            </a:pPr>
            <a:r>
              <a:rPr lang="en-IN" sz="1800" dirty="0" smtClean="0">
                <a:solidFill>
                  <a:srgbClr val="0F0F0F"/>
                </a:solidFill>
              </a:rPr>
              <a:t>Run on multi factors :   Works on windows, Linux and </a:t>
            </a:r>
            <a:r>
              <a:rPr lang="en-IN" sz="1800" dirty="0" err="1" smtClean="0">
                <a:solidFill>
                  <a:srgbClr val="0F0F0F"/>
                </a:solidFill>
              </a:rPr>
              <a:t>MacOS</a:t>
            </a:r>
            <a:r>
              <a:rPr lang="en-IN" sz="1800" dirty="0" smtClean="0">
                <a:solidFill>
                  <a:srgbClr val="0F0F0F"/>
                </a:solidFill>
              </a:rPr>
              <a:t>.</a:t>
            </a:r>
          </a:p>
          <a:p>
            <a:pPr>
              <a:buFont typeface="Arial" pitchFamily="34" charset="0"/>
              <a:buChar char="•"/>
            </a:pPr>
            <a:r>
              <a:rPr lang="en-IN" sz="1800" dirty="0" smtClean="0">
                <a:solidFill>
                  <a:srgbClr val="0F0F0F"/>
                </a:solidFill>
              </a:rPr>
              <a:t>LSB Encoding :  Use LSB encoding to hide message that is helpful tool for protection of image as we saw that how MSB bit can destroy/Corrupt whole image</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dirty="0" smtClean="0"/>
              <a:t>Cyber Security People: Cyber Security People are end users which can learn steganography and implement it in their work.</a:t>
            </a:r>
          </a:p>
          <a:p>
            <a:r>
              <a:rPr lang="en-IN" dirty="0" smtClean="0"/>
              <a:t>Everyday Users:  Who sends data on bulk. They can learn and adopt these technologies.</a:t>
            </a:r>
          </a:p>
          <a:p>
            <a:r>
              <a:rPr lang="en-IN" dirty="0" smtClean="0"/>
              <a:t>Corporate Organization : Used for securing confidential Businesses.</a:t>
            </a:r>
          </a:p>
          <a:p>
            <a:r>
              <a:rPr lang="en-IN" dirty="0" smtClean="0"/>
              <a:t>Hackers &amp; Criminals: Helps in securing data Privately without detection.</a:t>
            </a:r>
          </a:p>
          <a:p>
            <a:r>
              <a:rPr lang="en-IN" dirty="0" smtClean="0"/>
              <a:t>Individuals : Can be used for sending messages privately. </a:t>
            </a:r>
          </a:p>
          <a:p>
            <a:endParaRPr lang="en-IN" dirty="0"/>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8" name="Picture 4" descr="C:\Users\hp\Desktop\snipp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457" y="555171"/>
            <a:ext cx="5791200" cy="277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hp\Desktop\snippin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381" y="2891518"/>
            <a:ext cx="7149419" cy="45148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hp\Downloads\Stenography-main\mypic.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65918" y="546327"/>
            <a:ext cx="2094393"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IN" dirty="0" smtClean="0"/>
              <a:t>Steganography provides </a:t>
            </a:r>
            <a:r>
              <a:rPr lang="en-IN" b="1" dirty="0" smtClean="0"/>
              <a:t>simple yet powerful </a:t>
            </a:r>
            <a:r>
              <a:rPr lang="en-IN" dirty="0" smtClean="0"/>
              <a:t>way to conceal sensitive messages within images using </a:t>
            </a:r>
            <a:r>
              <a:rPr lang="en-IN" b="1" dirty="0" smtClean="0"/>
              <a:t>LSB </a:t>
            </a:r>
            <a:r>
              <a:rPr lang="en-IN" dirty="0" smtClean="0"/>
              <a:t>steganography. This method enhances </a:t>
            </a:r>
            <a:r>
              <a:rPr lang="en-IN" b="1" dirty="0" smtClean="0"/>
              <a:t>data security and privacy </a:t>
            </a:r>
            <a:r>
              <a:rPr lang="en-IN" dirty="0" smtClean="0"/>
              <a:t>, ensuring that secret communications remains undetected. </a:t>
            </a:r>
            <a:endParaRPr lang="en-IN" dirty="0"/>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https://github.com/ud30/ud_project.git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fadb41d3-f9cb-40fb-903c-8cacaba95bb5"/>
    <ds:schemaRef ds:uri="b30265f8-c5e2-4918-b4a1-b977299ca3e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2409</TotalTime>
  <Words>392</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34</cp:revision>
  <dcterms:created xsi:type="dcterms:W3CDTF">2021-05-26T16:50:10Z</dcterms:created>
  <dcterms:modified xsi:type="dcterms:W3CDTF">2025-02-23T20:04:52Z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