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58" r:id="rId13"/>
    <p:sldId id="271" r:id="rId14"/>
    <p:sldId id="272" r:id="rId15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FE9C4FB-D15F-4232-8433-B6B8481BADF2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3A7396E-C213-4D3E-98BE-F4DE592C2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7396E-C213-4D3E-98BE-F4DE592C26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307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9241A-C510-4FE4-A9EB-FB365148A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09BF1-440E-4D71-82CB-4372ADCF8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FF1EB-613D-46D5-8353-CA310F5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D1BF27-93A4-4308-9C12-82340904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3DF34-4836-4118-A626-9BC93BF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6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E466A-DDBD-403E-B110-A84D9BC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9EED2A-AC00-42D8-BE59-0728D20E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EF4E5-AA88-4D3C-94B6-87BC3BD9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57B464-6AAF-48DD-8216-01D260E3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57768-84E8-4AA6-B8CB-998EC573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3C2245-3759-4975-A2D1-C9E47C7B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76052E-1190-404D-95BF-B439565C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2E49C-6C10-483D-8487-571DF01A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70022-E8D0-4316-885C-A9D35A6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1A619-E908-4CF1-9C95-D79D811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2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99268-6FE9-4B00-81A6-FC3710B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217D98-A23E-45FE-B70B-EE0C4AEF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0E3F3-D80D-4EA1-BC2D-EF801A06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319CA-C538-4CF3-A65B-E435D481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3A8F4-3C12-4617-AA89-26A93BE0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92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7DB3C-47EF-455E-9027-3D46AFAA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FB30B-90BE-46A0-9D1A-5DD84C00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977D2-9205-47F0-A695-A0F46B16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32C0A-5257-4122-B696-A6611A8C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8A02A-6F2A-4ABD-B144-F4883FB5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353B8-1100-43D0-AC04-91E0BEC4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FB35B-35A0-4382-8840-2DC402FB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96CBE-14BD-448D-8640-4F5E243C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ADD5B2-67F7-46FE-BCDF-F2051ED6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FE57B-5EC0-4468-95E0-FBBA3E38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BBE41-7ABA-4F06-80DC-52CD0EF9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0B753-7FDC-46D7-8ACD-6E9A1A20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B5F17-2914-48FE-8EDF-29156F06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DF167E-7EE7-4E56-ACA4-D5663CC47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33C8C2-9DCF-45CC-8A86-9010D509A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483CC4-A31A-496D-B0D3-D2C80E31C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3E820B-AEF3-4443-9980-0BE1B9B2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F8B48-30B0-4103-866E-2F518942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995E76-7CD7-4CDC-B99C-44E207C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A3267-4DEA-4674-97DD-299EAA80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C23474-4BB2-4F78-8CEF-41F71941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D77917-7747-40A6-BEB4-B908D92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15E164-0ABA-44C9-AAD0-0508FB30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0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B73FFB-3F5A-4901-A657-3926B1FA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937AE2-1184-45A7-99AB-E43B97C9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9BEF5-BFD5-471F-A564-AE88E79E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8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ABEFF-5454-493E-953F-C392D6A2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F37F9-3D93-4C27-97C4-789ABFFC3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B94CEC-EE0C-466D-8354-E3D7CEA41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EDD924-1407-4DA7-9567-CA10F861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6F37FC-D0EE-4E26-B6A5-73002A1B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6A9115-73A2-44FC-A454-350CEA11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9170E-6B48-4E60-9F55-D4554643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B99B1C-79D0-4207-A76C-1E3B80349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FF70DC-E980-4F37-9F39-F04921252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E2D739-25A2-431F-85ED-B9EB8AA2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B1FE1-BD0C-4BCD-8C82-7575D869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AF632A-4773-442B-A52F-FD9231F1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7F6C0-BE38-4E05-A423-2596B5B1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BDF170-E0F0-46FB-8330-4396A910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51632-226E-410E-A311-947CCCAF1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FC83-639E-4A22-931B-C903037AE041}" type="datetimeFigureOut">
              <a:rPr lang="de-DE" smtClean="0"/>
              <a:t>09.07.2019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640689-C1DC-421B-9D63-E29AB0302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4AEBD9-979B-4667-8258-A3AAE9E85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1F89-7933-4F3B-A37A-8037CCEECE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9237-51BE-4797-B95A-694049B5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/>
              <a:t>KaffeeSatt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554AE6-122F-4CD1-9275-054A7248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r>
              <a:rPr lang="de-DE"/>
              <a:t>Juti Boottawong</a:t>
            </a:r>
          </a:p>
          <a:p>
            <a:r>
              <a:rPr lang="de-DE"/>
              <a:t>Basitan Luick</a:t>
            </a:r>
          </a:p>
          <a:p>
            <a:r>
              <a:rPr lang="de-DE"/>
              <a:t>Jan Witzany</a:t>
            </a:r>
            <a:br>
              <a:rPr lang="de-DE"/>
            </a:br>
            <a:br>
              <a:rPr lang="de-DE"/>
            </a:br>
            <a:r>
              <a:rPr lang="de-DE"/>
              <a:t>Department of Computer Science </a:t>
            </a:r>
            <a:br>
              <a:rPr lang="de-DE"/>
            </a:br>
            <a:r>
              <a:rPr lang="de-DE"/>
              <a:t>University of Kiel</a:t>
            </a:r>
          </a:p>
          <a:p>
            <a:r>
              <a:rPr lang="de-DE"/>
              <a:t>ISADD, SoSe 2019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EDA295-7FB7-4F1C-B5CF-D015F6CE4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3" y="573723"/>
            <a:ext cx="2898654" cy="33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0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63B34-C4DF-4620-9653-DBB4F1EE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Tools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3A7E24-AA07-492D-9A49-A5B084AE5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1710"/>
            <a:ext cx="10515600" cy="2999167"/>
          </a:xfrm>
        </p:spPr>
      </p:pic>
    </p:spTree>
    <p:extLst>
      <p:ext uri="{BB962C8B-B14F-4D97-AF65-F5344CB8AC3E}">
        <p14:creationId xmlns:p14="http://schemas.microsoft.com/office/powerpoint/2010/main" val="276643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18BDF-817C-4E79-803C-3E00BBDA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Conturibution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D20B3-D86C-49C2-AFB5-F20BE377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Modelling: all members</a:t>
            </a:r>
          </a:p>
          <a:p>
            <a:r>
              <a:rPr lang="en-US"/>
              <a:t>Frontend: Juti (Jan)</a:t>
            </a:r>
          </a:p>
          <a:p>
            <a:r>
              <a:rPr lang="en-US"/>
              <a:t>Backend: Bastian, Jan</a:t>
            </a:r>
          </a:p>
          <a:p>
            <a:r>
              <a:rPr lang="en-US"/>
              <a:t>Documentation: Juti, Jan</a:t>
            </a:r>
          </a:p>
          <a:p>
            <a:r>
              <a:rPr lang="en-US"/>
              <a:t>Deployment: Bastian</a:t>
            </a:r>
          </a:p>
        </p:txBody>
      </p:sp>
    </p:spTree>
    <p:extLst>
      <p:ext uri="{BB962C8B-B14F-4D97-AF65-F5344CB8AC3E}">
        <p14:creationId xmlns:p14="http://schemas.microsoft.com/office/powerpoint/2010/main" val="16738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B5F28-E313-4394-8821-F61AFD24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B3213-37A1-477C-9FBE-5A4E17F2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Detailed view of Cafés (+)</a:t>
            </a:r>
          </a:p>
          <a:p>
            <a:r>
              <a:rPr lang="en-US" dirty="0"/>
              <a:t>Search for Cafés and Supply Shops (+)</a:t>
            </a:r>
          </a:p>
          <a:p>
            <a:pPr lvl="1"/>
            <a:r>
              <a:rPr lang="en-US" dirty="0"/>
              <a:t>Several search parameters (+)</a:t>
            </a:r>
          </a:p>
          <a:p>
            <a:r>
              <a:rPr lang="en-US" dirty="0"/>
              <a:t>Rating (-)</a:t>
            </a:r>
          </a:p>
          <a:p>
            <a:r>
              <a:rPr lang="en-US" dirty="0"/>
              <a:t>Content Management (o)</a:t>
            </a:r>
          </a:p>
          <a:p>
            <a:r>
              <a:rPr lang="en-US" dirty="0"/>
              <a:t>User Management (-o)</a:t>
            </a:r>
          </a:p>
          <a:p>
            <a:r>
              <a:rPr lang="en-US" dirty="0"/>
              <a:t>Wiki about coffee (-)</a:t>
            </a:r>
          </a:p>
        </p:txBody>
      </p:sp>
    </p:spTree>
    <p:extLst>
      <p:ext uri="{BB962C8B-B14F-4D97-AF65-F5344CB8AC3E}">
        <p14:creationId xmlns:p14="http://schemas.microsoft.com/office/powerpoint/2010/main" val="16800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644E1-C0DA-4D15-BD35-45C3FC8E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231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19464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414A-6DA9-4DF5-8B72-E21708C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77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77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37874-C06D-4B22-B42C-F1C1E717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B87A3-EAFA-4BED-B6B3-89B09C4C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Content Management</a:t>
            </a:r>
          </a:p>
          <a:p>
            <a:endParaRPr lang="en-US" dirty="0"/>
          </a:p>
          <a:p>
            <a:r>
              <a:rPr lang="en-US" dirty="0"/>
              <a:t>Design &amp; Modelling</a:t>
            </a:r>
          </a:p>
          <a:p>
            <a:endParaRPr lang="en-US" dirty="0"/>
          </a:p>
          <a:p>
            <a:r>
              <a:rPr lang="en-US" dirty="0"/>
              <a:t>Development Tools</a:t>
            </a:r>
          </a:p>
          <a:p>
            <a:endParaRPr lang="en-US" dirty="0"/>
          </a:p>
          <a:p>
            <a:r>
              <a:rPr lang="en-US" dirty="0"/>
              <a:t>Personal Contribution</a:t>
            </a:r>
          </a:p>
          <a:p>
            <a:endParaRPr lang="en-US" dirty="0"/>
          </a:p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7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33DBD-5DAD-428B-A4F9-3C3177C4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04C92-50F4-46D1-9993-BE1A8CA0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a sophisticated web application for students, inbound tourists and coffee fanatics to discover a place to relax and enjoy their favorite coffee and supply themselves with coffee making utensil.</a:t>
            </a:r>
          </a:p>
        </p:txBody>
      </p:sp>
    </p:spTree>
    <p:extLst>
      <p:ext uri="{BB962C8B-B14F-4D97-AF65-F5344CB8AC3E}">
        <p14:creationId xmlns:p14="http://schemas.microsoft.com/office/powerpoint/2010/main" val="41331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B39D9-EB38-4097-A04A-E5BAF570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F624-6255-463C-B73D-6EFFE2910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view of Cafés </a:t>
            </a:r>
          </a:p>
          <a:p>
            <a:r>
              <a:rPr lang="en-US" dirty="0"/>
              <a:t>Search for Cafés and Supply Shops </a:t>
            </a:r>
          </a:p>
          <a:p>
            <a:pPr lvl="1"/>
            <a:r>
              <a:rPr lang="en-US" dirty="0"/>
              <a:t>Several search parameters </a:t>
            </a:r>
          </a:p>
          <a:p>
            <a:r>
              <a:rPr lang="en-US" dirty="0"/>
              <a:t>Rating </a:t>
            </a:r>
          </a:p>
          <a:p>
            <a:r>
              <a:rPr lang="en-US" dirty="0"/>
              <a:t>Content Management </a:t>
            </a:r>
          </a:p>
          <a:p>
            <a:r>
              <a:rPr lang="en-US" dirty="0"/>
              <a:t>User Management </a:t>
            </a:r>
          </a:p>
          <a:p>
            <a:r>
              <a:rPr lang="en-US" dirty="0"/>
              <a:t>Wiki about coffee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88F43-2130-4BB6-9068-B69A2984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7FF0D-4277-45D0-8A65-2D2B932C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Sebastian Late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During a free hour till the next class search after a café</a:t>
            </a:r>
          </a:p>
          <a:p>
            <a:pPr lvl="1"/>
            <a:r>
              <a:rPr lang="en-US" dirty="0"/>
              <a:t>Fair priced coffee and is close to university</a:t>
            </a:r>
          </a:p>
          <a:p>
            <a:pPr lvl="1"/>
            <a:r>
              <a:rPr lang="en-US" dirty="0"/>
              <a:t>Café must have an workstation, so that he can work on his assignments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 wants to experience events</a:t>
            </a:r>
          </a:p>
        </p:txBody>
      </p:sp>
    </p:spTree>
    <p:extLst>
      <p:ext uri="{BB962C8B-B14F-4D97-AF65-F5344CB8AC3E}">
        <p14:creationId xmlns:p14="http://schemas.microsoft.com/office/powerpoint/2010/main" val="428737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06B81-B4D9-4D8E-B8E4-0C30FB53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5C9223-0742-4F12-A2F9-8A8DAD3C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Jana Fan</a:t>
            </a:r>
          </a:p>
          <a:p>
            <a:pPr lvl="1"/>
            <a:r>
              <a:rPr lang="en-US" dirty="0"/>
              <a:t>Coffee enthusiast</a:t>
            </a:r>
          </a:p>
          <a:p>
            <a:pPr lvl="1"/>
            <a:r>
              <a:rPr lang="en-US" dirty="0"/>
              <a:t>Only </a:t>
            </a:r>
            <a:r>
              <a:rPr lang="en-US" i="1" dirty="0" err="1"/>
              <a:t>Tante</a:t>
            </a:r>
            <a:r>
              <a:rPr lang="en-US" i="1" dirty="0"/>
              <a:t> Emma </a:t>
            </a:r>
            <a:r>
              <a:rPr lang="en-US" dirty="0"/>
              <a:t>shop</a:t>
            </a:r>
          </a:p>
          <a:p>
            <a:pPr lvl="1"/>
            <a:r>
              <a:rPr lang="en-US" dirty="0"/>
              <a:t>With latte art</a:t>
            </a:r>
          </a:p>
          <a:p>
            <a:pPr lvl="1"/>
            <a:r>
              <a:rPr lang="en-US" dirty="0"/>
              <a:t>Wants to bring her dog</a:t>
            </a:r>
          </a:p>
          <a:p>
            <a:pPr lvl="1"/>
            <a:r>
              <a:rPr lang="en-US" dirty="0"/>
              <a:t>Possibility to sit outside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Wants to buy coffee supplies to make her own coffee at home</a:t>
            </a:r>
          </a:p>
          <a:p>
            <a:pPr lvl="2"/>
            <a:r>
              <a:rPr lang="en-US" dirty="0"/>
              <a:t>Preparation tools</a:t>
            </a:r>
          </a:p>
          <a:p>
            <a:pPr lvl="2"/>
            <a:r>
              <a:rPr lang="en-US" dirty="0"/>
              <a:t>Beans</a:t>
            </a:r>
          </a:p>
        </p:txBody>
      </p:sp>
    </p:spTree>
    <p:extLst>
      <p:ext uri="{BB962C8B-B14F-4D97-AF65-F5344CB8AC3E}">
        <p14:creationId xmlns:p14="http://schemas.microsoft.com/office/powerpoint/2010/main" val="293307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93AB4-106B-4BDE-B18D-81F72969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72D6E7-6688-47F9-BF37-84EB8A34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Jubi</a:t>
            </a:r>
            <a:r>
              <a:rPr lang="en-US" dirty="0"/>
              <a:t> </a:t>
            </a:r>
            <a:r>
              <a:rPr lang="en-US" dirty="0" err="1"/>
              <a:t>Büdelsdorf</a:t>
            </a:r>
            <a:endParaRPr lang="en-US" dirty="0"/>
          </a:p>
          <a:p>
            <a:pPr lvl="1"/>
            <a:r>
              <a:rPr lang="en-US" dirty="0"/>
              <a:t>Visits Kiel with his wife and two children</a:t>
            </a:r>
          </a:p>
          <a:p>
            <a:pPr lvl="1"/>
            <a:r>
              <a:rPr lang="en-US" dirty="0"/>
              <a:t>After visiting the </a:t>
            </a:r>
            <a:r>
              <a:rPr lang="en-US" i="1" dirty="0"/>
              <a:t>Aquarium </a:t>
            </a:r>
            <a:r>
              <a:rPr lang="en-US" i="1" dirty="0" err="1"/>
              <a:t>Geomar</a:t>
            </a:r>
            <a:r>
              <a:rPr lang="en-US" dirty="0"/>
              <a:t> and </a:t>
            </a:r>
            <a:r>
              <a:rPr lang="en-US" i="1" dirty="0" err="1"/>
              <a:t>Gettorfer</a:t>
            </a:r>
            <a:r>
              <a:rPr lang="en-US" i="1" dirty="0"/>
              <a:t> Zoo</a:t>
            </a:r>
            <a:r>
              <a:rPr lang="en-US" dirty="0"/>
              <a:t> his children are hungry and his wife wants to drink a coffee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BFD4-BFB1-45DD-874D-21279635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Content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1621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25AF2-CF33-476B-9845-3104BA85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&amp; Modelling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837144B-4273-4298-9C28-0807B58C1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HERM</a:t>
            </a:r>
          </a:p>
          <a:p>
            <a:r>
              <a:rPr lang="de-DE" dirty="0"/>
              <a:t>Site Lang</a:t>
            </a:r>
          </a:p>
          <a:p>
            <a:r>
              <a:rPr lang="de-DE" dirty="0"/>
              <a:t>BPMN</a:t>
            </a:r>
          </a:p>
        </p:txBody>
      </p:sp>
    </p:spTree>
    <p:extLst>
      <p:ext uri="{BB962C8B-B14F-4D97-AF65-F5344CB8AC3E}">
        <p14:creationId xmlns:p14="http://schemas.microsoft.com/office/powerpoint/2010/main" val="299192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Breitbild</PresentationFormat>
  <Paragraphs>74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KaffeeSatt</vt:lpstr>
      <vt:lpstr>Outline</vt:lpstr>
      <vt:lpstr>Our Mission</vt:lpstr>
      <vt:lpstr>Target features</vt:lpstr>
      <vt:lpstr>Usage</vt:lpstr>
      <vt:lpstr>Usage</vt:lpstr>
      <vt:lpstr>Usage</vt:lpstr>
      <vt:lpstr>Content Management</vt:lpstr>
      <vt:lpstr>Design &amp; Modelling</vt:lpstr>
      <vt:lpstr>Development Tools</vt:lpstr>
      <vt:lpstr>Personal Conturibution</vt:lpstr>
      <vt:lpstr>Conclusion</vt:lpstr>
      <vt:lpstr>Thanks for listening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KaffeeSatt</dc:title>
  <dc:creator>Jan</dc:creator>
  <cp:lastModifiedBy>Jan</cp:lastModifiedBy>
  <cp:revision>21</cp:revision>
  <cp:lastPrinted>2019-07-09T16:22:17Z</cp:lastPrinted>
  <dcterms:created xsi:type="dcterms:W3CDTF">2019-07-08T14:16:30Z</dcterms:created>
  <dcterms:modified xsi:type="dcterms:W3CDTF">2019-07-09T16:52:27Z</dcterms:modified>
</cp:coreProperties>
</file>