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B53D-0EA0-4661-B215-E4CEC06F7CC4}" type="datetimeFigureOut">
              <a:rPr lang="en-GB" smtClean="0"/>
              <a:pPr/>
              <a:t>25/07/2013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3ED6-050E-41AA-A5A3-AA0A12366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132856"/>
            <a:ext cx="6910536" cy="1470025"/>
          </a:xfrm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MY COMPUTER </a:t>
            </a:r>
            <a:r>
              <a:rPr lang="en-GB" dirty="0" smtClean="0">
                <a:solidFill>
                  <a:srgbClr val="0070C0"/>
                </a:solidFill>
              </a:rPr>
              <a:t>CLASSES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933056"/>
            <a:ext cx="6152728" cy="936104"/>
          </a:xfrm>
          <a:ln w="38100">
            <a:solidFill>
              <a:srgbClr val="FFFF00"/>
            </a:solidFill>
          </a:ln>
        </p:spPr>
        <p:txBody>
          <a:bodyPr vert="horz"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TEACHER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TOPICS WE COVER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en-GB" dirty="0" smtClean="0"/>
              <a:t>COMPUTER BASICS</a:t>
            </a:r>
          </a:p>
          <a:p>
            <a:r>
              <a:rPr lang="en-GB" dirty="0" smtClean="0"/>
              <a:t>INTERNET AND E-MAIL</a:t>
            </a:r>
          </a:p>
          <a:p>
            <a:r>
              <a:rPr lang="en-GB" dirty="0" smtClean="0"/>
              <a:t>WORD</a:t>
            </a:r>
          </a:p>
          <a:p>
            <a:r>
              <a:rPr lang="en-GB" dirty="0" smtClean="0"/>
              <a:t>SPREADSHEETS</a:t>
            </a:r>
          </a:p>
          <a:p>
            <a:r>
              <a:rPr lang="en-GB" dirty="0" smtClean="0"/>
              <a:t>POWERPOINT</a:t>
            </a:r>
            <a:endParaRPr lang="en-GB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276872"/>
            <a:ext cx="2750886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I ENJOY MY CLASSES</a:t>
            </a:r>
          </a:p>
        </p:txBody>
      </p:sp>
      <p:sp>
        <p:nvSpPr>
          <p:cNvPr id="5" name="Smiley Face 4"/>
          <p:cNvSpPr/>
          <p:nvPr/>
        </p:nvSpPr>
        <p:spPr>
          <a:xfrm>
            <a:off x="2987824" y="1916832"/>
            <a:ext cx="3456384" cy="316835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CLIPARTS</a:t>
            </a:r>
          </a:p>
        </p:txBody>
      </p:sp>
      <p:pic>
        <p:nvPicPr>
          <p:cNvPr id="2050" name="Picture 2" descr="C:\Program Files\Microsoft Office\MEDIA\CAGCAT10\j0287005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772816"/>
            <a:ext cx="2263186" cy="3885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PICTURES</a:t>
            </a:r>
          </a:p>
        </p:txBody>
      </p:sp>
      <p:pic>
        <p:nvPicPr>
          <p:cNvPr id="4" name="Content Placeholder 3" descr="Pengui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MY COMPUTER CLASSES</vt:lpstr>
      <vt:lpstr>TOPICS WE COVER</vt:lpstr>
      <vt:lpstr>I ENJOY MY CLASSES</vt:lpstr>
      <vt:lpstr>CLIPARTS</vt:lpstr>
      <vt:lpstr>PICTURES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CLASSES</dc:title>
  <dc:creator>sharon</dc:creator>
  <cp:lastModifiedBy>Sharon's netbook</cp:lastModifiedBy>
  <cp:revision>2</cp:revision>
  <dcterms:created xsi:type="dcterms:W3CDTF">2012-05-14T12:39:48Z</dcterms:created>
  <dcterms:modified xsi:type="dcterms:W3CDTF">2013-07-25T13:32:31Z</dcterms:modified>
</cp:coreProperties>
</file>