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391" r:id="rId6"/>
    <p:sldId id="411" r:id="rId7"/>
    <p:sldId id="412" r:id="rId8"/>
    <p:sldId id="413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3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56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1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Employee Management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54F042-F7FB-9DA0-6212-B778B6636EF8}"/>
              </a:ext>
            </a:extLst>
          </p:cNvPr>
          <p:cNvSpPr txBox="1">
            <a:spLocks/>
          </p:cNvSpPr>
          <p:nvPr/>
        </p:nvSpPr>
        <p:spPr>
          <a:xfrm>
            <a:off x="6421871" y="4226767"/>
            <a:ext cx="3477908" cy="37540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latin typeface="+mn-lt"/>
              </a:rPr>
              <a:t>BY UDENDU ABASILI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The Employee Management System (EMS) is designed to streamline employee data management within an organization.</a:t>
            </a:r>
          </a:p>
          <a:p>
            <a:r>
              <a:rPr lang="en-US" dirty="0"/>
              <a:t>The primary objective is to improve data accuracy, enhance HR processes, and provide a centralized platform for managing employee-related information efficiently.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Purpose and Objective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b="1" dirty="0"/>
              <a:t>Centralized Employee Management: </a:t>
            </a:r>
            <a:r>
              <a:rPr lang="en-US" dirty="0"/>
              <a:t>All employee data is managed from a single platform, eliminating the need for multiple spreadsheets or manual records.</a:t>
            </a:r>
          </a:p>
          <a:p>
            <a:r>
              <a:rPr lang="en-US" b="1" dirty="0"/>
              <a:t>Streamline HR Processes: </a:t>
            </a:r>
            <a:r>
              <a:rPr lang="en-US" dirty="0"/>
              <a:t>Automation of HR tasks such as adding new employees, updating records, and generating reports.</a:t>
            </a:r>
          </a:p>
          <a:p>
            <a:r>
              <a:rPr lang="en-US" b="1" dirty="0"/>
              <a:t>Improve Data Accuracy</a:t>
            </a:r>
            <a:r>
              <a:rPr lang="en-US" dirty="0"/>
              <a:t>: Ensuring data integrity and reducing errors through validation and controlled access.</a:t>
            </a:r>
          </a:p>
          <a:p>
            <a:r>
              <a:rPr lang="en-US" dirty="0"/>
              <a:t>Enhance Role-Based Access Control: Different roles such as Admin, Manager, and Employee have different access levels to ensure data security.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10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User Management: </a:t>
            </a:r>
            <a:r>
              <a:rPr lang="en-US" dirty="0"/>
              <a:t>Allows user account creation, modification, and deletion with appropriate roles and permissions.</a:t>
            </a:r>
          </a:p>
          <a:p>
            <a:r>
              <a:rPr lang="en-US" b="1" dirty="0"/>
              <a:t>Role-Based Access Control: </a:t>
            </a:r>
            <a:r>
              <a:rPr lang="en-US" dirty="0"/>
              <a:t>Only authorized users can access or modify specific data.</a:t>
            </a:r>
          </a:p>
          <a:p>
            <a:r>
              <a:rPr lang="en-US" b="1" dirty="0"/>
              <a:t>Employee Data Management</a:t>
            </a:r>
            <a:r>
              <a:rPr lang="en-US" dirty="0"/>
              <a:t>: Comprehensive management of employee details, including personal information, job details, and salary information.</a:t>
            </a:r>
          </a:p>
          <a:p>
            <a:r>
              <a:rPr lang="en-US" b="1" dirty="0"/>
              <a:t>Department Management: </a:t>
            </a:r>
            <a:r>
              <a:rPr lang="en-US" dirty="0"/>
              <a:t>Manage departments and assign managers to each department</a:t>
            </a:r>
          </a:p>
          <a:p>
            <a:r>
              <a:rPr lang="en-US" b="1" dirty="0"/>
              <a:t>.Salary Calculations: </a:t>
            </a:r>
            <a:r>
              <a:rPr lang="en-US" dirty="0"/>
              <a:t>Automatically calculate salaries before and after-tax based on provided data.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719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b="1" dirty="0"/>
              <a:t>Department Assignment: </a:t>
            </a:r>
            <a:r>
              <a:rPr lang="en-US" dirty="0"/>
              <a:t>Each Employee must belong to a department</a:t>
            </a:r>
          </a:p>
          <a:p>
            <a:r>
              <a:rPr lang="en-US" b="1" dirty="0"/>
              <a:t>Unique Emails: </a:t>
            </a:r>
            <a:r>
              <a:rPr lang="en-US" dirty="0"/>
              <a:t>Each user must possess a unique email within the system</a:t>
            </a:r>
          </a:p>
          <a:p>
            <a:r>
              <a:rPr lang="en-US" b="1" dirty="0"/>
              <a:t>Automatic Salary Calculations: </a:t>
            </a:r>
            <a:r>
              <a:rPr lang="en-US" dirty="0"/>
              <a:t>The Tax percent is hardcoded and the actual salary is calculated automatically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FF67F6-1E03-F011-C123-95E5A70D9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 Assignment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organizational structure by mandating each employee's association with a department.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Maintains data integrity and security by allowing only authorized personnel to modify employee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Emails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Prevents duplicate email entries to ensure unique identification of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Salary Calculations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accurate and automated salary computation to reduce manual errors. </a:t>
            </a:r>
          </a:p>
        </p:txBody>
      </p:sp>
    </p:spTree>
    <p:extLst>
      <p:ext uri="{BB962C8B-B14F-4D97-AF65-F5344CB8AC3E}">
        <p14:creationId xmlns:p14="http://schemas.microsoft.com/office/powerpoint/2010/main" val="258599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{528CD863-0565-4A54-8421-630C68EB1C44}tf78853419_win32</Template>
  <TotalTime>9</TotalTime>
  <Words>329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Custom</vt:lpstr>
      <vt:lpstr>Employee Management System</vt:lpstr>
      <vt:lpstr>Introduction</vt:lpstr>
      <vt:lpstr>Purpose and Objective</vt:lpstr>
      <vt:lpstr>Key Features</vt:lpstr>
      <vt:lpstr>Business Rules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abasili, udendu</dc:creator>
  <cp:lastModifiedBy>abasili, udendu</cp:lastModifiedBy>
  <cp:revision>3</cp:revision>
  <dcterms:created xsi:type="dcterms:W3CDTF">2024-06-11T15:38:06Z</dcterms:created>
  <dcterms:modified xsi:type="dcterms:W3CDTF">2024-06-11T15:47:40Z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