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1fe6bb22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1fe6bb22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DAG: </a:t>
            </a:r>
            <a:r>
              <a:rPr lang="en"/>
              <a:t>Interested in impact of the ad on revenue. </a:t>
            </a:r>
            <a:r>
              <a:rPr lang="en"/>
              <a:t>Revenue is affected by a marketing campaign and a mediator variable branded search. 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846400" y="3131850"/>
            <a:ext cx="2349900" cy="572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6" name="Google Shape;56;p13"/>
          <p:cNvSpPr/>
          <p:nvPr/>
        </p:nvSpPr>
        <p:spPr>
          <a:xfrm>
            <a:off x="3196300" y="2164075"/>
            <a:ext cx="2349900" cy="572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7" name="Google Shape;57;p13"/>
          <p:cNvSpPr/>
          <p:nvPr/>
        </p:nvSpPr>
        <p:spPr>
          <a:xfrm>
            <a:off x="5546200" y="3131850"/>
            <a:ext cx="2349900" cy="572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DAG: Interested in the impact of family income on college admission test scores. College admission is a collider variable affected by both of these. 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5546200" y="3131850"/>
            <a:ext cx="2349900" cy="572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4" name="Google Shape;64;p14"/>
          <p:cNvSpPr/>
          <p:nvPr/>
        </p:nvSpPr>
        <p:spPr>
          <a:xfrm>
            <a:off x="846400" y="3131850"/>
            <a:ext cx="2349900" cy="572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5" name="Google Shape;65;p14"/>
          <p:cNvSpPr/>
          <p:nvPr/>
        </p:nvSpPr>
        <p:spPr>
          <a:xfrm>
            <a:off x="3196300" y="2164075"/>
            <a:ext cx="2349900" cy="572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