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9" r:id="rId3"/>
    <p:sldId id="256" r:id="rId4"/>
    <p:sldId id="258" r:id="rId5"/>
    <p:sldId id="260" r:id="rId6"/>
    <p:sldId id="261" r:id="rId7"/>
  </p:sldIdLst>
  <p:sldSz cx="12192000" cy="6858000"/>
  <p:notesSz cx="6858000" cy="9144000"/>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74"/>
  </p:normalViewPr>
  <p:slideViewPr>
    <p:cSldViewPr snapToGrid="0" snapToObjects="1">
      <p:cViewPr varScale="1">
        <p:scale>
          <a:sx n="124" d="100"/>
          <a:sy n="124" d="100"/>
        </p:scale>
        <p:origin x="33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B9992-D3DA-73CE-E773-CF424C117E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VN"/>
          </a:p>
        </p:txBody>
      </p:sp>
      <p:sp>
        <p:nvSpPr>
          <p:cNvPr id="3" name="Subtitle 2">
            <a:extLst>
              <a:ext uri="{FF2B5EF4-FFF2-40B4-BE49-F238E27FC236}">
                <a16:creationId xmlns:a16="http://schemas.microsoft.com/office/drawing/2014/main" id="{E0CC487E-592D-FAA2-3FCB-F3D1CE7C79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VN"/>
          </a:p>
        </p:txBody>
      </p:sp>
      <p:sp>
        <p:nvSpPr>
          <p:cNvPr id="4" name="Date Placeholder 3">
            <a:extLst>
              <a:ext uri="{FF2B5EF4-FFF2-40B4-BE49-F238E27FC236}">
                <a16:creationId xmlns:a16="http://schemas.microsoft.com/office/drawing/2014/main" id="{4688AD70-9227-45A1-8030-C24410140FF5}"/>
              </a:ext>
            </a:extLst>
          </p:cNvPr>
          <p:cNvSpPr>
            <a:spLocks noGrp="1"/>
          </p:cNvSpPr>
          <p:nvPr>
            <p:ph type="dt" sz="half" idx="10"/>
          </p:nvPr>
        </p:nvSpPr>
        <p:spPr/>
        <p:txBody>
          <a:bodyPr/>
          <a:lstStyle/>
          <a:p>
            <a:fld id="{9BC6068A-CBF4-5940-874D-C01CEB72E532}" type="datetimeFigureOut">
              <a:rPr lang="en-VN" smtClean="0"/>
              <a:t>20/05/2022</a:t>
            </a:fld>
            <a:endParaRPr lang="en-VN"/>
          </a:p>
        </p:txBody>
      </p:sp>
      <p:sp>
        <p:nvSpPr>
          <p:cNvPr id="5" name="Footer Placeholder 4">
            <a:extLst>
              <a:ext uri="{FF2B5EF4-FFF2-40B4-BE49-F238E27FC236}">
                <a16:creationId xmlns:a16="http://schemas.microsoft.com/office/drawing/2014/main" id="{F5857E97-90F4-5BFD-E1B6-AE3304F63126}"/>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8043B4F2-D838-B7C1-D1CD-66C4A1C17F1F}"/>
              </a:ext>
            </a:extLst>
          </p:cNvPr>
          <p:cNvSpPr>
            <a:spLocks noGrp="1"/>
          </p:cNvSpPr>
          <p:nvPr>
            <p:ph type="sldNum" sz="quarter" idx="12"/>
          </p:nvPr>
        </p:nvSpPr>
        <p:spPr/>
        <p:txBody>
          <a:bodyPr/>
          <a:lstStyle/>
          <a:p>
            <a:fld id="{27065D0E-B34F-194F-9AFD-324014B81000}" type="slidenum">
              <a:rPr lang="en-VN" smtClean="0"/>
              <a:t>‹#›</a:t>
            </a:fld>
            <a:endParaRPr lang="en-VN"/>
          </a:p>
        </p:txBody>
      </p:sp>
    </p:spTree>
    <p:extLst>
      <p:ext uri="{BB962C8B-B14F-4D97-AF65-F5344CB8AC3E}">
        <p14:creationId xmlns:p14="http://schemas.microsoft.com/office/powerpoint/2010/main" val="1011813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A1025-8D8B-BA20-FBD1-5515DA981C0B}"/>
              </a:ext>
            </a:extLst>
          </p:cNvPr>
          <p:cNvSpPr>
            <a:spLocks noGrp="1"/>
          </p:cNvSpPr>
          <p:nvPr>
            <p:ph type="title"/>
          </p:nvPr>
        </p:nvSpPr>
        <p:spPr/>
        <p:txBody>
          <a:bodyPr/>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A9BC6EA0-79A4-DF54-980F-0A052FB73D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2F3D9B0E-B199-AC0F-C4C4-493DF9CDA653}"/>
              </a:ext>
            </a:extLst>
          </p:cNvPr>
          <p:cNvSpPr>
            <a:spLocks noGrp="1"/>
          </p:cNvSpPr>
          <p:nvPr>
            <p:ph type="dt" sz="half" idx="10"/>
          </p:nvPr>
        </p:nvSpPr>
        <p:spPr/>
        <p:txBody>
          <a:bodyPr/>
          <a:lstStyle/>
          <a:p>
            <a:fld id="{9BC6068A-CBF4-5940-874D-C01CEB72E532}" type="datetimeFigureOut">
              <a:rPr lang="en-VN" smtClean="0"/>
              <a:t>20/05/2022</a:t>
            </a:fld>
            <a:endParaRPr lang="en-VN"/>
          </a:p>
        </p:txBody>
      </p:sp>
      <p:sp>
        <p:nvSpPr>
          <p:cNvPr id="5" name="Footer Placeholder 4">
            <a:extLst>
              <a:ext uri="{FF2B5EF4-FFF2-40B4-BE49-F238E27FC236}">
                <a16:creationId xmlns:a16="http://schemas.microsoft.com/office/drawing/2014/main" id="{8AEB051E-DD52-B7BA-8C3B-91DB663B5C07}"/>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66DD6E19-D39A-06BB-8631-0A8C0F65A618}"/>
              </a:ext>
            </a:extLst>
          </p:cNvPr>
          <p:cNvSpPr>
            <a:spLocks noGrp="1"/>
          </p:cNvSpPr>
          <p:nvPr>
            <p:ph type="sldNum" sz="quarter" idx="12"/>
          </p:nvPr>
        </p:nvSpPr>
        <p:spPr/>
        <p:txBody>
          <a:bodyPr/>
          <a:lstStyle/>
          <a:p>
            <a:fld id="{27065D0E-B34F-194F-9AFD-324014B81000}" type="slidenum">
              <a:rPr lang="en-VN" smtClean="0"/>
              <a:t>‹#›</a:t>
            </a:fld>
            <a:endParaRPr lang="en-VN"/>
          </a:p>
        </p:txBody>
      </p:sp>
    </p:spTree>
    <p:extLst>
      <p:ext uri="{BB962C8B-B14F-4D97-AF65-F5344CB8AC3E}">
        <p14:creationId xmlns:p14="http://schemas.microsoft.com/office/powerpoint/2010/main" val="3039799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D39487-A865-72C9-7AF9-04E86040C8F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7421670A-C3D3-618F-6CCB-5C148BF4D0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ECC2EAF2-2C8B-D856-A520-5D4B882E4B4D}"/>
              </a:ext>
            </a:extLst>
          </p:cNvPr>
          <p:cNvSpPr>
            <a:spLocks noGrp="1"/>
          </p:cNvSpPr>
          <p:nvPr>
            <p:ph type="dt" sz="half" idx="10"/>
          </p:nvPr>
        </p:nvSpPr>
        <p:spPr/>
        <p:txBody>
          <a:bodyPr/>
          <a:lstStyle/>
          <a:p>
            <a:fld id="{9BC6068A-CBF4-5940-874D-C01CEB72E532}" type="datetimeFigureOut">
              <a:rPr lang="en-VN" smtClean="0"/>
              <a:t>20/05/2022</a:t>
            </a:fld>
            <a:endParaRPr lang="en-VN"/>
          </a:p>
        </p:txBody>
      </p:sp>
      <p:sp>
        <p:nvSpPr>
          <p:cNvPr id="5" name="Footer Placeholder 4">
            <a:extLst>
              <a:ext uri="{FF2B5EF4-FFF2-40B4-BE49-F238E27FC236}">
                <a16:creationId xmlns:a16="http://schemas.microsoft.com/office/drawing/2014/main" id="{2DD4CD36-E231-F329-825A-0A536D8A4E85}"/>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8DC713CD-AAF6-C8FE-551C-8A227E8B4CF7}"/>
              </a:ext>
            </a:extLst>
          </p:cNvPr>
          <p:cNvSpPr>
            <a:spLocks noGrp="1"/>
          </p:cNvSpPr>
          <p:nvPr>
            <p:ph type="sldNum" sz="quarter" idx="12"/>
          </p:nvPr>
        </p:nvSpPr>
        <p:spPr/>
        <p:txBody>
          <a:bodyPr/>
          <a:lstStyle/>
          <a:p>
            <a:fld id="{27065D0E-B34F-194F-9AFD-324014B81000}" type="slidenum">
              <a:rPr lang="en-VN" smtClean="0"/>
              <a:t>‹#›</a:t>
            </a:fld>
            <a:endParaRPr lang="en-VN"/>
          </a:p>
        </p:txBody>
      </p:sp>
    </p:spTree>
    <p:extLst>
      <p:ext uri="{BB962C8B-B14F-4D97-AF65-F5344CB8AC3E}">
        <p14:creationId xmlns:p14="http://schemas.microsoft.com/office/powerpoint/2010/main" val="1148704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CBF1F-3A00-C427-CF28-4A195D9CD0C5}"/>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125F642A-BAA0-4A48-AAA4-18273A5122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57B832C4-0A96-5877-5109-86E9ACD14F75}"/>
              </a:ext>
            </a:extLst>
          </p:cNvPr>
          <p:cNvSpPr>
            <a:spLocks noGrp="1"/>
          </p:cNvSpPr>
          <p:nvPr>
            <p:ph type="dt" sz="half" idx="10"/>
          </p:nvPr>
        </p:nvSpPr>
        <p:spPr/>
        <p:txBody>
          <a:bodyPr/>
          <a:lstStyle/>
          <a:p>
            <a:fld id="{9BC6068A-CBF4-5940-874D-C01CEB72E532}" type="datetimeFigureOut">
              <a:rPr lang="en-VN" smtClean="0"/>
              <a:t>20/05/2022</a:t>
            </a:fld>
            <a:endParaRPr lang="en-VN"/>
          </a:p>
        </p:txBody>
      </p:sp>
      <p:sp>
        <p:nvSpPr>
          <p:cNvPr id="5" name="Footer Placeholder 4">
            <a:extLst>
              <a:ext uri="{FF2B5EF4-FFF2-40B4-BE49-F238E27FC236}">
                <a16:creationId xmlns:a16="http://schemas.microsoft.com/office/drawing/2014/main" id="{E6EED31F-B79B-3509-A1E8-264CD5B8AE78}"/>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B9C8F753-2C27-150B-25A4-C1C2E1960042}"/>
              </a:ext>
            </a:extLst>
          </p:cNvPr>
          <p:cNvSpPr>
            <a:spLocks noGrp="1"/>
          </p:cNvSpPr>
          <p:nvPr>
            <p:ph type="sldNum" sz="quarter" idx="12"/>
          </p:nvPr>
        </p:nvSpPr>
        <p:spPr/>
        <p:txBody>
          <a:bodyPr/>
          <a:lstStyle/>
          <a:p>
            <a:fld id="{27065D0E-B34F-194F-9AFD-324014B81000}" type="slidenum">
              <a:rPr lang="en-VN" smtClean="0"/>
              <a:t>‹#›</a:t>
            </a:fld>
            <a:endParaRPr lang="en-VN"/>
          </a:p>
        </p:txBody>
      </p:sp>
    </p:spTree>
    <p:extLst>
      <p:ext uri="{BB962C8B-B14F-4D97-AF65-F5344CB8AC3E}">
        <p14:creationId xmlns:p14="http://schemas.microsoft.com/office/powerpoint/2010/main" val="3106479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1A326-B07C-60E0-424B-2D36936FCD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VN"/>
          </a:p>
        </p:txBody>
      </p:sp>
      <p:sp>
        <p:nvSpPr>
          <p:cNvPr id="3" name="Text Placeholder 2">
            <a:extLst>
              <a:ext uri="{FF2B5EF4-FFF2-40B4-BE49-F238E27FC236}">
                <a16:creationId xmlns:a16="http://schemas.microsoft.com/office/drawing/2014/main" id="{EF299EB1-EB6F-A5AA-E39F-4FE8D973DC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0F89D9-C518-8315-B79D-681BD2711BC3}"/>
              </a:ext>
            </a:extLst>
          </p:cNvPr>
          <p:cNvSpPr>
            <a:spLocks noGrp="1"/>
          </p:cNvSpPr>
          <p:nvPr>
            <p:ph type="dt" sz="half" idx="10"/>
          </p:nvPr>
        </p:nvSpPr>
        <p:spPr/>
        <p:txBody>
          <a:bodyPr/>
          <a:lstStyle/>
          <a:p>
            <a:fld id="{9BC6068A-CBF4-5940-874D-C01CEB72E532}" type="datetimeFigureOut">
              <a:rPr lang="en-VN" smtClean="0"/>
              <a:t>20/05/2022</a:t>
            </a:fld>
            <a:endParaRPr lang="en-VN"/>
          </a:p>
        </p:txBody>
      </p:sp>
      <p:sp>
        <p:nvSpPr>
          <p:cNvPr id="5" name="Footer Placeholder 4">
            <a:extLst>
              <a:ext uri="{FF2B5EF4-FFF2-40B4-BE49-F238E27FC236}">
                <a16:creationId xmlns:a16="http://schemas.microsoft.com/office/drawing/2014/main" id="{3C226DF4-A6D2-B78D-3585-ED4FB530FBB9}"/>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61C3CF6D-42B8-43D3-AD05-EF5E1A90105C}"/>
              </a:ext>
            </a:extLst>
          </p:cNvPr>
          <p:cNvSpPr>
            <a:spLocks noGrp="1"/>
          </p:cNvSpPr>
          <p:nvPr>
            <p:ph type="sldNum" sz="quarter" idx="12"/>
          </p:nvPr>
        </p:nvSpPr>
        <p:spPr/>
        <p:txBody>
          <a:bodyPr/>
          <a:lstStyle/>
          <a:p>
            <a:fld id="{27065D0E-B34F-194F-9AFD-324014B81000}" type="slidenum">
              <a:rPr lang="en-VN" smtClean="0"/>
              <a:t>‹#›</a:t>
            </a:fld>
            <a:endParaRPr lang="en-VN"/>
          </a:p>
        </p:txBody>
      </p:sp>
    </p:spTree>
    <p:extLst>
      <p:ext uri="{BB962C8B-B14F-4D97-AF65-F5344CB8AC3E}">
        <p14:creationId xmlns:p14="http://schemas.microsoft.com/office/powerpoint/2010/main" val="3405281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A9EB6-1333-CC0A-AB86-0D3D5F372B68}"/>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8C3A049A-E069-9ABC-9E31-88882B3B1C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Content Placeholder 3">
            <a:extLst>
              <a:ext uri="{FF2B5EF4-FFF2-40B4-BE49-F238E27FC236}">
                <a16:creationId xmlns:a16="http://schemas.microsoft.com/office/drawing/2014/main" id="{33E7BBEE-398C-119C-EE2D-58801B1C3A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Date Placeholder 4">
            <a:extLst>
              <a:ext uri="{FF2B5EF4-FFF2-40B4-BE49-F238E27FC236}">
                <a16:creationId xmlns:a16="http://schemas.microsoft.com/office/drawing/2014/main" id="{C24D3F17-E342-1715-DF21-DFF57B822DA8}"/>
              </a:ext>
            </a:extLst>
          </p:cNvPr>
          <p:cNvSpPr>
            <a:spLocks noGrp="1"/>
          </p:cNvSpPr>
          <p:nvPr>
            <p:ph type="dt" sz="half" idx="10"/>
          </p:nvPr>
        </p:nvSpPr>
        <p:spPr/>
        <p:txBody>
          <a:bodyPr/>
          <a:lstStyle/>
          <a:p>
            <a:fld id="{9BC6068A-CBF4-5940-874D-C01CEB72E532}" type="datetimeFigureOut">
              <a:rPr lang="en-VN" smtClean="0"/>
              <a:t>20/05/2022</a:t>
            </a:fld>
            <a:endParaRPr lang="en-VN"/>
          </a:p>
        </p:txBody>
      </p:sp>
      <p:sp>
        <p:nvSpPr>
          <p:cNvPr id="6" name="Footer Placeholder 5">
            <a:extLst>
              <a:ext uri="{FF2B5EF4-FFF2-40B4-BE49-F238E27FC236}">
                <a16:creationId xmlns:a16="http://schemas.microsoft.com/office/drawing/2014/main" id="{EDA10159-F222-46D1-9FA9-29734D881A4F}"/>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13B7150A-0096-5674-C52F-3D8BB72655C2}"/>
              </a:ext>
            </a:extLst>
          </p:cNvPr>
          <p:cNvSpPr>
            <a:spLocks noGrp="1"/>
          </p:cNvSpPr>
          <p:nvPr>
            <p:ph type="sldNum" sz="quarter" idx="12"/>
          </p:nvPr>
        </p:nvSpPr>
        <p:spPr/>
        <p:txBody>
          <a:bodyPr/>
          <a:lstStyle/>
          <a:p>
            <a:fld id="{27065D0E-B34F-194F-9AFD-324014B81000}" type="slidenum">
              <a:rPr lang="en-VN" smtClean="0"/>
              <a:t>‹#›</a:t>
            </a:fld>
            <a:endParaRPr lang="en-VN"/>
          </a:p>
        </p:txBody>
      </p:sp>
    </p:spTree>
    <p:extLst>
      <p:ext uri="{BB962C8B-B14F-4D97-AF65-F5344CB8AC3E}">
        <p14:creationId xmlns:p14="http://schemas.microsoft.com/office/powerpoint/2010/main" val="1799140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46D2A-DD13-DF83-32FD-BAFD62E6DCBA}"/>
              </a:ext>
            </a:extLst>
          </p:cNvPr>
          <p:cNvSpPr>
            <a:spLocks noGrp="1"/>
          </p:cNvSpPr>
          <p:nvPr>
            <p:ph type="title"/>
          </p:nvPr>
        </p:nvSpPr>
        <p:spPr>
          <a:xfrm>
            <a:off x="839788" y="365125"/>
            <a:ext cx="10515600" cy="1325563"/>
          </a:xfrm>
        </p:spPr>
        <p:txBody>
          <a:bodyPr/>
          <a:lstStyle/>
          <a:p>
            <a:r>
              <a:rPr lang="en-US"/>
              <a:t>Click to edit Master title style</a:t>
            </a:r>
            <a:endParaRPr lang="en-VN"/>
          </a:p>
        </p:txBody>
      </p:sp>
      <p:sp>
        <p:nvSpPr>
          <p:cNvPr id="3" name="Text Placeholder 2">
            <a:extLst>
              <a:ext uri="{FF2B5EF4-FFF2-40B4-BE49-F238E27FC236}">
                <a16:creationId xmlns:a16="http://schemas.microsoft.com/office/drawing/2014/main" id="{A887CBEF-45F8-E1F9-5EA9-B1409AD4E6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2A0066-6372-A08D-DA75-EE2CD4F47A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Text Placeholder 4">
            <a:extLst>
              <a:ext uri="{FF2B5EF4-FFF2-40B4-BE49-F238E27FC236}">
                <a16:creationId xmlns:a16="http://schemas.microsoft.com/office/drawing/2014/main" id="{03A3C881-2336-EF0D-8CAC-A2D3091554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35B475-2FAB-7B46-77B0-ACFADA19BA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7" name="Date Placeholder 6">
            <a:extLst>
              <a:ext uri="{FF2B5EF4-FFF2-40B4-BE49-F238E27FC236}">
                <a16:creationId xmlns:a16="http://schemas.microsoft.com/office/drawing/2014/main" id="{387CCA28-4829-E841-2F92-35DD9AAEC1F5}"/>
              </a:ext>
            </a:extLst>
          </p:cNvPr>
          <p:cNvSpPr>
            <a:spLocks noGrp="1"/>
          </p:cNvSpPr>
          <p:nvPr>
            <p:ph type="dt" sz="half" idx="10"/>
          </p:nvPr>
        </p:nvSpPr>
        <p:spPr/>
        <p:txBody>
          <a:bodyPr/>
          <a:lstStyle/>
          <a:p>
            <a:fld id="{9BC6068A-CBF4-5940-874D-C01CEB72E532}" type="datetimeFigureOut">
              <a:rPr lang="en-VN" smtClean="0"/>
              <a:t>20/05/2022</a:t>
            </a:fld>
            <a:endParaRPr lang="en-VN"/>
          </a:p>
        </p:txBody>
      </p:sp>
      <p:sp>
        <p:nvSpPr>
          <p:cNvPr id="8" name="Footer Placeholder 7">
            <a:extLst>
              <a:ext uri="{FF2B5EF4-FFF2-40B4-BE49-F238E27FC236}">
                <a16:creationId xmlns:a16="http://schemas.microsoft.com/office/drawing/2014/main" id="{26EB1DB7-BE84-D3FA-CD8A-71E961C01CB4}"/>
              </a:ext>
            </a:extLst>
          </p:cNvPr>
          <p:cNvSpPr>
            <a:spLocks noGrp="1"/>
          </p:cNvSpPr>
          <p:nvPr>
            <p:ph type="ftr" sz="quarter" idx="11"/>
          </p:nvPr>
        </p:nvSpPr>
        <p:spPr/>
        <p:txBody>
          <a:bodyPr/>
          <a:lstStyle/>
          <a:p>
            <a:endParaRPr lang="en-VN"/>
          </a:p>
        </p:txBody>
      </p:sp>
      <p:sp>
        <p:nvSpPr>
          <p:cNvPr id="9" name="Slide Number Placeholder 8">
            <a:extLst>
              <a:ext uri="{FF2B5EF4-FFF2-40B4-BE49-F238E27FC236}">
                <a16:creationId xmlns:a16="http://schemas.microsoft.com/office/drawing/2014/main" id="{CC3B9F8B-A150-35B6-2478-B58DEA53106F}"/>
              </a:ext>
            </a:extLst>
          </p:cNvPr>
          <p:cNvSpPr>
            <a:spLocks noGrp="1"/>
          </p:cNvSpPr>
          <p:nvPr>
            <p:ph type="sldNum" sz="quarter" idx="12"/>
          </p:nvPr>
        </p:nvSpPr>
        <p:spPr/>
        <p:txBody>
          <a:bodyPr/>
          <a:lstStyle/>
          <a:p>
            <a:fld id="{27065D0E-B34F-194F-9AFD-324014B81000}" type="slidenum">
              <a:rPr lang="en-VN" smtClean="0"/>
              <a:t>‹#›</a:t>
            </a:fld>
            <a:endParaRPr lang="en-VN"/>
          </a:p>
        </p:txBody>
      </p:sp>
    </p:spTree>
    <p:extLst>
      <p:ext uri="{BB962C8B-B14F-4D97-AF65-F5344CB8AC3E}">
        <p14:creationId xmlns:p14="http://schemas.microsoft.com/office/powerpoint/2010/main" val="716775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534F5-7B21-95C0-AD60-7C5809C1FEF1}"/>
              </a:ext>
            </a:extLst>
          </p:cNvPr>
          <p:cNvSpPr>
            <a:spLocks noGrp="1"/>
          </p:cNvSpPr>
          <p:nvPr>
            <p:ph type="title"/>
          </p:nvPr>
        </p:nvSpPr>
        <p:spPr/>
        <p:txBody>
          <a:bodyPr/>
          <a:lstStyle/>
          <a:p>
            <a:r>
              <a:rPr lang="en-US"/>
              <a:t>Click to edit Master title style</a:t>
            </a:r>
            <a:endParaRPr lang="en-VN"/>
          </a:p>
        </p:txBody>
      </p:sp>
      <p:sp>
        <p:nvSpPr>
          <p:cNvPr id="3" name="Date Placeholder 2">
            <a:extLst>
              <a:ext uri="{FF2B5EF4-FFF2-40B4-BE49-F238E27FC236}">
                <a16:creationId xmlns:a16="http://schemas.microsoft.com/office/drawing/2014/main" id="{2268F868-A5D0-F302-D97C-A89F797AC684}"/>
              </a:ext>
            </a:extLst>
          </p:cNvPr>
          <p:cNvSpPr>
            <a:spLocks noGrp="1"/>
          </p:cNvSpPr>
          <p:nvPr>
            <p:ph type="dt" sz="half" idx="10"/>
          </p:nvPr>
        </p:nvSpPr>
        <p:spPr/>
        <p:txBody>
          <a:bodyPr/>
          <a:lstStyle/>
          <a:p>
            <a:fld id="{9BC6068A-CBF4-5940-874D-C01CEB72E532}" type="datetimeFigureOut">
              <a:rPr lang="en-VN" smtClean="0"/>
              <a:t>20/05/2022</a:t>
            </a:fld>
            <a:endParaRPr lang="en-VN"/>
          </a:p>
        </p:txBody>
      </p:sp>
      <p:sp>
        <p:nvSpPr>
          <p:cNvPr id="4" name="Footer Placeholder 3">
            <a:extLst>
              <a:ext uri="{FF2B5EF4-FFF2-40B4-BE49-F238E27FC236}">
                <a16:creationId xmlns:a16="http://schemas.microsoft.com/office/drawing/2014/main" id="{DCCB02FB-E819-3BA3-4A89-63594E2DB5CD}"/>
              </a:ext>
            </a:extLst>
          </p:cNvPr>
          <p:cNvSpPr>
            <a:spLocks noGrp="1"/>
          </p:cNvSpPr>
          <p:nvPr>
            <p:ph type="ftr" sz="quarter" idx="11"/>
          </p:nvPr>
        </p:nvSpPr>
        <p:spPr/>
        <p:txBody>
          <a:bodyPr/>
          <a:lstStyle/>
          <a:p>
            <a:endParaRPr lang="en-VN"/>
          </a:p>
        </p:txBody>
      </p:sp>
      <p:sp>
        <p:nvSpPr>
          <p:cNvPr id="5" name="Slide Number Placeholder 4">
            <a:extLst>
              <a:ext uri="{FF2B5EF4-FFF2-40B4-BE49-F238E27FC236}">
                <a16:creationId xmlns:a16="http://schemas.microsoft.com/office/drawing/2014/main" id="{E5CFCA49-0424-EC6B-4379-CEBCB9BD7AFB}"/>
              </a:ext>
            </a:extLst>
          </p:cNvPr>
          <p:cNvSpPr>
            <a:spLocks noGrp="1"/>
          </p:cNvSpPr>
          <p:nvPr>
            <p:ph type="sldNum" sz="quarter" idx="12"/>
          </p:nvPr>
        </p:nvSpPr>
        <p:spPr/>
        <p:txBody>
          <a:bodyPr/>
          <a:lstStyle/>
          <a:p>
            <a:fld id="{27065D0E-B34F-194F-9AFD-324014B81000}" type="slidenum">
              <a:rPr lang="en-VN" smtClean="0"/>
              <a:t>‹#›</a:t>
            </a:fld>
            <a:endParaRPr lang="en-VN"/>
          </a:p>
        </p:txBody>
      </p:sp>
    </p:spTree>
    <p:extLst>
      <p:ext uri="{BB962C8B-B14F-4D97-AF65-F5344CB8AC3E}">
        <p14:creationId xmlns:p14="http://schemas.microsoft.com/office/powerpoint/2010/main" val="3182372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910E07-1B97-CBEB-2FDA-123ED4F0FC5D}"/>
              </a:ext>
            </a:extLst>
          </p:cNvPr>
          <p:cNvSpPr>
            <a:spLocks noGrp="1"/>
          </p:cNvSpPr>
          <p:nvPr>
            <p:ph type="dt" sz="half" idx="10"/>
          </p:nvPr>
        </p:nvSpPr>
        <p:spPr/>
        <p:txBody>
          <a:bodyPr/>
          <a:lstStyle/>
          <a:p>
            <a:fld id="{9BC6068A-CBF4-5940-874D-C01CEB72E532}" type="datetimeFigureOut">
              <a:rPr lang="en-VN" smtClean="0"/>
              <a:t>20/05/2022</a:t>
            </a:fld>
            <a:endParaRPr lang="en-VN"/>
          </a:p>
        </p:txBody>
      </p:sp>
      <p:sp>
        <p:nvSpPr>
          <p:cNvPr id="3" name="Footer Placeholder 2">
            <a:extLst>
              <a:ext uri="{FF2B5EF4-FFF2-40B4-BE49-F238E27FC236}">
                <a16:creationId xmlns:a16="http://schemas.microsoft.com/office/drawing/2014/main" id="{F88D5F8F-E182-69F7-3729-DDE58CEF27C6}"/>
              </a:ext>
            </a:extLst>
          </p:cNvPr>
          <p:cNvSpPr>
            <a:spLocks noGrp="1"/>
          </p:cNvSpPr>
          <p:nvPr>
            <p:ph type="ftr" sz="quarter" idx="11"/>
          </p:nvPr>
        </p:nvSpPr>
        <p:spPr/>
        <p:txBody>
          <a:bodyPr/>
          <a:lstStyle/>
          <a:p>
            <a:endParaRPr lang="en-VN"/>
          </a:p>
        </p:txBody>
      </p:sp>
      <p:sp>
        <p:nvSpPr>
          <p:cNvPr id="4" name="Slide Number Placeholder 3">
            <a:extLst>
              <a:ext uri="{FF2B5EF4-FFF2-40B4-BE49-F238E27FC236}">
                <a16:creationId xmlns:a16="http://schemas.microsoft.com/office/drawing/2014/main" id="{E00626B1-A433-E55D-485A-36A61029F28E}"/>
              </a:ext>
            </a:extLst>
          </p:cNvPr>
          <p:cNvSpPr>
            <a:spLocks noGrp="1"/>
          </p:cNvSpPr>
          <p:nvPr>
            <p:ph type="sldNum" sz="quarter" idx="12"/>
          </p:nvPr>
        </p:nvSpPr>
        <p:spPr/>
        <p:txBody>
          <a:bodyPr/>
          <a:lstStyle/>
          <a:p>
            <a:fld id="{27065D0E-B34F-194F-9AFD-324014B81000}" type="slidenum">
              <a:rPr lang="en-VN" smtClean="0"/>
              <a:t>‹#›</a:t>
            </a:fld>
            <a:endParaRPr lang="en-VN"/>
          </a:p>
        </p:txBody>
      </p:sp>
    </p:spTree>
    <p:extLst>
      <p:ext uri="{BB962C8B-B14F-4D97-AF65-F5344CB8AC3E}">
        <p14:creationId xmlns:p14="http://schemas.microsoft.com/office/powerpoint/2010/main" val="3984464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485C1-A1CD-DADD-6A8F-3A46AFE91D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Content Placeholder 2">
            <a:extLst>
              <a:ext uri="{FF2B5EF4-FFF2-40B4-BE49-F238E27FC236}">
                <a16:creationId xmlns:a16="http://schemas.microsoft.com/office/drawing/2014/main" id="{F07E34FE-61E9-481E-9CCE-56D7D3DB3D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Text Placeholder 3">
            <a:extLst>
              <a:ext uri="{FF2B5EF4-FFF2-40B4-BE49-F238E27FC236}">
                <a16:creationId xmlns:a16="http://schemas.microsoft.com/office/drawing/2014/main" id="{A8DF0AC1-142F-3BAE-C858-4C9AFC4AFF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89A266-6A50-B969-4825-2F6F3F1C832C}"/>
              </a:ext>
            </a:extLst>
          </p:cNvPr>
          <p:cNvSpPr>
            <a:spLocks noGrp="1"/>
          </p:cNvSpPr>
          <p:nvPr>
            <p:ph type="dt" sz="half" idx="10"/>
          </p:nvPr>
        </p:nvSpPr>
        <p:spPr/>
        <p:txBody>
          <a:bodyPr/>
          <a:lstStyle/>
          <a:p>
            <a:fld id="{9BC6068A-CBF4-5940-874D-C01CEB72E532}" type="datetimeFigureOut">
              <a:rPr lang="en-VN" smtClean="0"/>
              <a:t>20/05/2022</a:t>
            </a:fld>
            <a:endParaRPr lang="en-VN"/>
          </a:p>
        </p:txBody>
      </p:sp>
      <p:sp>
        <p:nvSpPr>
          <p:cNvPr id="6" name="Footer Placeholder 5">
            <a:extLst>
              <a:ext uri="{FF2B5EF4-FFF2-40B4-BE49-F238E27FC236}">
                <a16:creationId xmlns:a16="http://schemas.microsoft.com/office/drawing/2014/main" id="{6F688AED-D7AF-53E8-A1CD-1D219D11A834}"/>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33F75511-A246-B04B-BE08-8D06BDEA8947}"/>
              </a:ext>
            </a:extLst>
          </p:cNvPr>
          <p:cNvSpPr>
            <a:spLocks noGrp="1"/>
          </p:cNvSpPr>
          <p:nvPr>
            <p:ph type="sldNum" sz="quarter" idx="12"/>
          </p:nvPr>
        </p:nvSpPr>
        <p:spPr/>
        <p:txBody>
          <a:bodyPr/>
          <a:lstStyle/>
          <a:p>
            <a:fld id="{27065D0E-B34F-194F-9AFD-324014B81000}" type="slidenum">
              <a:rPr lang="en-VN" smtClean="0"/>
              <a:t>‹#›</a:t>
            </a:fld>
            <a:endParaRPr lang="en-VN"/>
          </a:p>
        </p:txBody>
      </p:sp>
    </p:spTree>
    <p:extLst>
      <p:ext uri="{BB962C8B-B14F-4D97-AF65-F5344CB8AC3E}">
        <p14:creationId xmlns:p14="http://schemas.microsoft.com/office/powerpoint/2010/main" val="2336041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438E9-F986-F899-7553-2293B0E8B4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Picture Placeholder 2">
            <a:extLst>
              <a:ext uri="{FF2B5EF4-FFF2-40B4-BE49-F238E27FC236}">
                <a16:creationId xmlns:a16="http://schemas.microsoft.com/office/drawing/2014/main" id="{5A534E30-1D9A-83F9-578B-A0749F278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VN"/>
          </a:p>
        </p:txBody>
      </p:sp>
      <p:sp>
        <p:nvSpPr>
          <p:cNvPr id="4" name="Text Placeholder 3">
            <a:extLst>
              <a:ext uri="{FF2B5EF4-FFF2-40B4-BE49-F238E27FC236}">
                <a16:creationId xmlns:a16="http://schemas.microsoft.com/office/drawing/2014/main" id="{66A5CA2A-55A3-2144-27E0-C390FE12BE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9A6E39-8494-EDB0-0D18-75365707D042}"/>
              </a:ext>
            </a:extLst>
          </p:cNvPr>
          <p:cNvSpPr>
            <a:spLocks noGrp="1"/>
          </p:cNvSpPr>
          <p:nvPr>
            <p:ph type="dt" sz="half" idx="10"/>
          </p:nvPr>
        </p:nvSpPr>
        <p:spPr/>
        <p:txBody>
          <a:bodyPr/>
          <a:lstStyle/>
          <a:p>
            <a:fld id="{9BC6068A-CBF4-5940-874D-C01CEB72E532}" type="datetimeFigureOut">
              <a:rPr lang="en-VN" smtClean="0"/>
              <a:t>20/05/2022</a:t>
            </a:fld>
            <a:endParaRPr lang="en-VN"/>
          </a:p>
        </p:txBody>
      </p:sp>
      <p:sp>
        <p:nvSpPr>
          <p:cNvPr id="6" name="Footer Placeholder 5">
            <a:extLst>
              <a:ext uri="{FF2B5EF4-FFF2-40B4-BE49-F238E27FC236}">
                <a16:creationId xmlns:a16="http://schemas.microsoft.com/office/drawing/2014/main" id="{E6BA99D1-1B2F-7292-268E-AA6DBA12FAE7}"/>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8BAE0B4A-912D-F5C0-05D4-75AAEB60549F}"/>
              </a:ext>
            </a:extLst>
          </p:cNvPr>
          <p:cNvSpPr>
            <a:spLocks noGrp="1"/>
          </p:cNvSpPr>
          <p:nvPr>
            <p:ph type="sldNum" sz="quarter" idx="12"/>
          </p:nvPr>
        </p:nvSpPr>
        <p:spPr/>
        <p:txBody>
          <a:bodyPr/>
          <a:lstStyle/>
          <a:p>
            <a:fld id="{27065D0E-B34F-194F-9AFD-324014B81000}" type="slidenum">
              <a:rPr lang="en-VN" smtClean="0"/>
              <a:t>‹#›</a:t>
            </a:fld>
            <a:endParaRPr lang="en-VN"/>
          </a:p>
        </p:txBody>
      </p:sp>
    </p:spTree>
    <p:extLst>
      <p:ext uri="{BB962C8B-B14F-4D97-AF65-F5344CB8AC3E}">
        <p14:creationId xmlns:p14="http://schemas.microsoft.com/office/powerpoint/2010/main" val="1406438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5EA2D1-72C5-2A42-9D12-B70C9CC793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VN"/>
          </a:p>
        </p:txBody>
      </p:sp>
      <p:sp>
        <p:nvSpPr>
          <p:cNvPr id="3" name="Text Placeholder 2">
            <a:extLst>
              <a:ext uri="{FF2B5EF4-FFF2-40B4-BE49-F238E27FC236}">
                <a16:creationId xmlns:a16="http://schemas.microsoft.com/office/drawing/2014/main" id="{56F975EB-9BBD-1D9F-E2EB-FB32514850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E65DBD90-08FA-52E7-2E44-FC176949F1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C6068A-CBF4-5940-874D-C01CEB72E532}" type="datetimeFigureOut">
              <a:rPr lang="en-VN" smtClean="0"/>
              <a:t>20/05/2022</a:t>
            </a:fld>
            <a:endParaRPr lang="en-VN"/>
          </a:p>
        </p:txBody>
      </p:sp>
      <p:sp>
        <p:nvSpPr>
          <p:cNvPr id="5" name="Footer Placeholder 4">
            <a:extLst>
              <a:ext uri="{FF2B5EF4-FFF2-40B4-BE49-F238E27FC236}">
                <a16:creationId xmlns:a16="http://schemas.microsoft.com/office/drawing/2014/main" id="{9646A554-F761-AB68-8C0E-7E23662567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VN"/>
          </a:p>
        </p:txBody>
      </p:sp>
      <p:sp>
        <p:nvSpPr>
          <p:cNvPr id="6" name="Slide Number Placeholder 5">
            <a:extLst>
              <a:ext uri="{FF2B5EF4-FFF2-40B4-BE49-F238E27FC236}">
                <a16:creationId xmlns:a16="http://schemas.microsoft.com/office/drawing/2014/main" id="{2AA4A515-CC45-A161-5C87-27BDBA243A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065D0E-B34F-194F-9AFD-324014B81000}" type="slidenum">
              <a:rPr lang="en-VN" smtClean="0"/>
              <a:t>‹#›</a:t>
            </a:fld>
            <a:endParaRPr lang="en-VN"/>
          </a:p>
        </p:txBody>
      </p:sp>
    </p:spTree>
    <p:extLst>
      <p:ext uri="{BB962C8B-B14F-4D97-AF65-F5344CB8AC3E}">
        <p14:creationId xmlns:p14="http://schemas.microsoft.com/office/powerpoint/2010/main" val="3250734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3CAE4BE-64D5-8309-D020-5D3072E473FD}"/>
              </a:ext>
            </a:extLst>
          </p:cNvPr>
          <p:cNvPicPr>
            <a:picLocks noChangeAspect="1"/>
          </p:cNvPicPr>
          <p:nvPr/>
        </p:nvPicPr>
        <p:blipFill>
          <a:blip r:embed="rId2"/>
          <a:stretch>
            <a:fillRect/>
          </a:stretch>
        </p:blipFill>
        <p:spPr>
          <a:xfrm>
            <a:off x="4884004" y="471539"/>
            <a:ext cx="1663700" cy="1866900"/>
          </a:xfrm>
          <a:prstGeom prst="rect">
            <a:avLst/>
          </a:prstGeom>
        </p:spPr>
      </p:pic>
      <p:sp>
        <p:nvSpPr>
          <p:cNvPr id="6" name="Rectangle 5">
            <a:extLst>
              <a:ext uri="{FF2B5EF4-FFF2-40B4-BE49-F238E27FC236}">
                <a16:creationId xmlns:a16="http://schemas.microsoft.com/office/drawing/2014/main" id="{AF307BC7-BFF5-E13E-703E-4013417BD70A}"/>
              </a:ext>
            </a:extLst>
          </p:cNvPr>
          <p:cNvSpPr/>
          <p:nvPr/>
        </p:nvSpPr>
        <p:spPr>
          <a:xfrm>
            <a:off x="4083034" y="2338439"/>
            <a:ext cx="3265639" cy="923330"/>
          </a:xfrm>
          <a:prstGeom prst="rect">
            <a:avLst/>
          </a:prstGeom>
          <a:noFill/>
        </p:spPr>
        <p:txBody>
          <a:bodyPr wrap="none" lIns="91440" tIns="45720" rIns="91440" bIns="45720">
            <a:spAutoFit/>
          </a:bodyPr>
          <a:lstStyle/>
          <a:p>
            <a:pPr algn="ctr"/>
            <a:r>
              <a:rPr lang="en-US" sz="5400" b="0" cap="none" spc="0" dirty="0" err="1">
                <a:ln w="0"/>
                <a:solidFill>
                  <a:schemeClr val="accent1"/>
                </a:solidFill>
                <a:effectLst>
                  <a:outerShdw blurRad="38100" dist="25400" dir="5400000" algn="ctr" rotWithShape="0">
                    <a:srgbClr val="6E747A">
                      <a:alpha val="43000"/>
                    </a:srgbClr>
                  </a:outerShdw>
                </a:effectLst>
              </a:rPr>
              <a:t>Udapeople</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7" name="Rectangle 6">
            <a:extLst>
              <a:ext uri="{FF2B5EF4-FFF2-40B4-BE49-F238E27FC236}">
                <a16:creationId xmlns:a16="http://schemas.microsoft.com/office/drawing/2014/main" id="{95C38629-1FC0-4C83-D8EC-CFF4FC9FEEEC}"/>
              </a:ext>
            </a:extLst>
          </p:cNvPr>
          <p:cNvSpPr/>
          <p:nvPr/>
        </p:nvSpPr>
        <p:spPr>
          <a:xfrm>
            <a:off x="4083034" y="3728285"/>
            <a:ext cx="3237296" cy="954107"/>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Speaker: </a:t>
            </a:r>
            <a:r>
              <a:rPr lang="en-US" sz="2800" b="0" cap="none" spc="0" dirty="0" err="1">
                <a:ln w="0"/>
                <a:solidFill>
                  <a:schemeClr val="tx1"/>
                </a:solidFill>
                <a:effectLst>
                  <a:outerShdw blurRad="38100" dist="19050" dir="2700000" algn="tl" rotWithShape="0">
                    <a:schemeClr val="dk1">
                      <a:alpha val="40000"/>
                    </a:schemeClr>
                  </a:outerShdw>
                </a:effectLst>
              </a:rPr>
              <a:t>Phong</a:t>
            </a:r>
            <a:r>
              <a:rPr lang="en-US" sz="2800" b="0" cap="none" spc="0" dirty="0">
                <a:ln w="0"/>
                <a:solidFill>
                  <a:schemeClr val="tx1"/>
                </a:solidFill>
                <a:effectLst>
                  <a:outerShdw blurRad="38100" dist="19050" dir="2700000" algn="tl" rotWithShape="0">
                    <a:schemeClr val="dk1">
                      <a:alpha val="40000"/>
                    </a:schemeClr>
                  </a:outerShdw>
                </a:effectLst>
              </a:rPr>
              <a:t> Tran</a:t>
            </a:r>
            <a:r>
              <a:rPr lang="en-US" sz="2800" dirty="0">
                <a:ln w="0"/>
                <a:effectLst>
                  <a:outerShdw blurRad="38100" dist="19050" dir="2700000" algn="tl" rotWithShape="0">
                    <a:schemeClr val="dk1">
                      <a:alpha val="40000"/>
                    </a:schemeClr>
                  </a:outerShdw>
                </a:effectLst>
              </a:rPr>
              <a:t> </a:t>
            </a:r>
          </a:p>
          <a:p>
            <a:r>
              <a:rPr lang="en-US" sz="2800" b="0" cap="none" spc="0" dirty="0">
                <a:ln w="0"/>
                <a:solidFill>
                  <a:schemeClr val="tx1"/>
                </a:solidFill>
                <a:effectLst>
                  <a:outerShdw blurRad="38100" dist="19050" dir="2700000" algn="tl" rotWithShape="0">
                    <a:schemeClr val="dk1">
                      <a:alpha val="40000"/>
                    </a:schemeClr>
                  </a:outerShdw>
                </a:effectLst>
              </a:rPr>
              <a:t>Developer Leader</a:t>
            </a:r>
          </a:p>
        </p:txBody>
      </p:sp>
    </p:spTree>
    <p:extLst>
      <p:ext uri="{BB962C8B-B14F-4D97-AF65-F5344CB8AC3E}">
        <p14:creationId xmlns:p14="http://schemas.microsoft.com/office/powerpoint/2010/main" val="2410060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0647B21-AA40-D5FA-7B7F-0C743A8BA1FD}"/>
              </a:ext>
            </a:extLst>
          </p:cNvPr>
          <p:cNvSpPr/>
          <p:nvPr/>
        </p:nvSpPr>
        <p:spPr>
          <a:xfrm>
            <a:off x="4334445" y="228375"/>
            <a:ext cx="2265364"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Outline</a:t>
            </a:r>
          </a:p>
        </p:txBody>
      </p:sp>
      <p:sp>
        <p:nvSpPr>
          <p:cNvPr id="6" name="Rectangle 5">
            <a:extLst>
              <a:ext uri="{FF2B5EF4-FFF2-40B4-BE49-F238E27FC236}">
                <a16:creationId xmlns:a16="http://schemas.microsoft.com/office/drawing/2014/main" id="{EE42C252-B353-0DC0-AB8A-D98520F3B643}"/>
              </a:ext>
            </a:extLst>
          </p:cNvPr>
          <p:cNvSpPr/>
          <p:nvPr/>
        </p:nvSpPr>
        <p:spPr>
          <a:xfrm>
            <a:off x="776284" y="2731027"/>
            <a:ext cx="4362156" cy="954107"/>
          </a:xfrm>
          <a:prstGeom prst="rect">
            <a:avLst/>
          </a:prstGeom>
          <a:noFill/>
        </p:spPr>
        <p:txBody>
          <a:bodyPr wrap="none" lIns="91440" tIns="45720" rIns="91440" bIns="45720">
            <a:spAutoFit/>
          </a:bodyPr>
          <a:lstStyle/>
          <a:p>
            <a:r>
              <a:rPr lang="en-US" sz="2800" b="0" cap="none" spc="0" dirty="0">
                <a:ln w="0"/>
                <a:solidFill>
                  <a:schemeClr val="tx1"/>
                </a:solidFill>
                <a:effectLst>
                  <a:outerShdw blurRad="38100" dist="19050" dir="2700000" algn="tl" rotWithShape="0">
                    <a:schemeClr val="dk1">
                      <a:alpha val="40000"/>
                    </a:schemeClr>
                  </a:outerShdw>
                </a:effectLst>
              </a:rPr>
              <a:t>1. What’s CI/CD</a:t>
            </a:r>
          </a:p>
          <a:p>
            <a:r>
              <a:rPr lang="en-US" sz="2800" dirty="0">
                <a:ln w="0"/>
                <a:effectLst>
                  <a:outerShdw blurRad="38100" dist="19050" dir="2700000" algn="tl" rotWithShape="0">
                    <a:schemeClr val="dk1">
                      <a:alpha val="40000"/>
                    </a:schemeClr>
                  </a:outerShdw>
                </a:effectLst>
              </a:rPr>
              <a:t>2. Business Benefits of CI/CD</a:t>
            </a:r>
          </a:p>
        </p:txBody>
      </p:sp>
    </p:spTree>
    <p:extLst>
      <p:ext uri="{BB962C8B-B14F-4D97-AF65-F5344CB8AC3E}">
        <p14:creationId xmlns:p14="http://schemas.microsoft.com/office/powerpoint/2010/main" val="3115260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I CD là gì? Những lợi ích mà nó mang lại cho doanh nghiệp là gì?">
            <a:extLst>
              <a:ext uri="{FF2B5EF4-FFF2-40B4-BE49-F238E27FC236}">
                <a16:creationId xmlns:a16="http://schemas.microsoft.com/office/drawing/2014/main" id="{E7562F8F-78C6-FB16-5844-0B996E7B5E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8566" y="1377736"/>
            <a:ext cx="9525000" cy="53467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0A8EC52D-CC47-B1EC-C8F0-CB7BB3BC8E79}"/>
              </a:ext>
            </a:extLst>
          </p:cNvPr>
          <p:cNvSpPr/>
          <p:nvPr/>
        </p:nvSpPr>
        <p:spPr>
          <a:xfrm>
            <a:off x="3511622" y="228375"/>
            <a:ext cx="391100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What’s CI/CD</a:t>
            </a:r>
          </a:p>
        </p:txBody>
      </p:sp>
    </p:spTree>
    <p:extLst>
      <p:ext uri="{BB962C8B-B14F-4D97-AF65-F5344CB8AC3E}">
        <p14:creationId xmlns:p14="http://schemas.microsoft.com/office/powerpoint/2010/main" val="2585739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02C0DFE-8750-EFF0-0C8A-97F58FD935EF}"/>
              </a:ext>
            </a:extLst>
          </p:cNvPr>
          <p:cNvSpPr/>
          <p:nvPr/>
        </p:nvSpPr>
        <p:spPr>
          <a:xfrm>
            <a:off x="1904292" y="419345"/>
            <a:ext cx="755719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Business Benefits </a:t>
            </a:r>
            <a:r>
              <a:rPr lang="en-US" sz="5400" dirty="0">
                <a:ln w="0"/>
                <a:effectLst>
                  <a:outerShdw blurRad="38100" dist="19050" dir="2700000" algn="tl" rotWithShape="0">
                    <a:schemeClr val="dk1">
                      <a:alpha val="40000"/>
                    </a:schemeClr>
                  </a:outerShdw>
                </a:effectLst>
              </a:rPr>
              <a:t>of CI/CD</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5" name="TextBox 4">
            <a:extLst>
              <a:ext uri="{FF2B5EF4-FFF2-40B4-BE49-F238E27FC236}">
                <a16:creationId xmlns:a16="http://schemas.microsoft.com/office/drawing/2014/main" id="{2B60E867-20AB-73FC-4C6D-03791B8287AF}"/>
              </a:ext>
            </a:extLst>
          </p:cNvPr>
          <p:cNvSpPr txBox="1"/>
          <p:nvPr/>
        </p:nvSpPr>
        <p:spPr>
          <a:xfrm>
            <a:off x="4836559" y="2158112"/>
            <a:ext cx="4746661" cy="430887"/>
          </a:xfrm>
          <a:prstGeom prst="rect">
            <a:avLst/>
          </a:prstGeom>
          <a:noFill/>
        </p:spPr>
        <p:txBody>
          <a:bodyPr wrap="square" rtlCol="0">
            <a:spAutoFit/>
          </a:bodyPr>
          <a:lstStyle/>
          <a:p>
            <a:r>
              <a:rPr lang="en-VN" sz="2200" b="1" u="sng" dirty="0"/>
              <a:t>Build software faster</a:t>
            </a:r>
            <a:r>
              <a:rPr lang="en-VN" dirty="0"/>
              <a:t>.</a:t>
            </a:r>
          </a:p>
        </p:txBody>
      </p:sp>
      <p:pic>
        <p:nvPicPr>
          <p:cNvPr id="3074" name="Picture 2" descr="Austere Time Is Money Concept Stock Photo, Picture And Royalty Free Image.  Image 12506739.">
            <a:extLst>
              <a:ext uri="{FF2B5EF4-FFF2-40B4-BE49-F238E27FC236}">
                <a16:creationId xmlns:a16="http://schemas.microsoft.com/office/drawing/2014/main" id="{A1C77CA9-EFBA-093B-2A52-4A19BCE4A5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78" y="2527444"/>
            <a:ext cx="3162300" cy="25654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C125B2B-0CF8-854C-87C1-B0D6B8729AC2}"/>
              </a:ext>
            </a:extLst>
          </p:cNvPr>
          <p:cNvSpPr txBox="1"/>
          <p:nvPr/>
        </p:nvSpPr>
        <p:spPr>
          <a:xfrm>
            <a:off x="4836559" y="2527444"/>
            <a:ext cx="6097712" cy="3139321"/>
          </a:xfrm>
          <a:prstGeom prst="rect">
            <a:avLst/>
          </a:prstGeom>
          <a:noFill/>
        </p:spPr>
        <p:txBody>
          <a:bodyPr wrap="square">
            <a:spAutoFit/>
          </a:bodyPr>
          <a:lstStyle/>
          <a:p>
            <a:r>
              <a:rPr lang="en-VN" dirty="0"/>
              <a:t>As we know "time is money", so integrating CI and CD will produce faster builds and deliver faster results. With deployments running on a continuous cycle, this will allow you to monitor the project and provide real-time feedback and fix deficiencies with your team whenever necessary. With consistent reviews, the product will be more improved and more in line with end-user expectations.</a:t>
            </a:r>
          </a:p>
          <a:p>
            <a:endParaRPr lang="en-VN" dirty="0"/>
          </a:p>
          <a:p>
            <a:r>
              <a:rPr lang="en-VN" dirty="0"/>
              <a:t>So with this automation, your team will be able to get faster test results for their product build and see their product deployed faster at any time.</a:t>
            </a:r>
          </a:p>
        </p:txBody>
      </p:sp>
    </p:spTree>
    <p:extLst>
      <p:ext uri="{BB962C8B-B14F-4D97-AF65-F5344CB8AC3E}">
        <p14:creationId xmlns:p14="http://schemas.microsoft.com/office/powerpoint/2010/main" val="2770337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02C0DFE-8750-EFF0-0C8A-97F58FD935EF}"/>
              </a:ext>
            </a:extLst>
          </p:cNvPr>
          <p:cNvSpPr/>
          <p:nvPr/>
        </p:nvSpPr>
        <p:spPr>
          <a:xfrm>
            <a:off x="1904292" y="419345"/>
            <a:ext cx="755719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Business Benefits </a:t>
            </a:r>
            <a:r>
              <a:rPr lang="en-US" sz="5400" dirty="0">
                <a:ln w="0"/>
                <a:effectLst>
                  <a:outerShdw blurRad="38100" dist="19050" dir="2700000" algn="tl" rotWithShape="0">
                    <a:schemeClr val="dk1">
                      <a:alpha val="40000"/>
                    </a:schemeClr>
                  </a:outerShdw>
                </a:effectLst>
              </a:rPr>
              <a:t>of CI/CD</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5" name="TextBox 4">
            <a:extLst>
              <a:ext uri="{FF2B5EF4-FFF2-40B4-BE49-F238E27FC236}">
                <a16:creationId xmlns:a16="http://schemas.microsoft.com/office/drawing/2014/main" id="{2B60E867-20AB-73FC-4C6D-03791B8287AF}"/>
              </a:ext>
            </a:extLst>
          </p:cNvPr>
          <p:cNvSpPr txBox="1"/>
          <p:nvPr/>
        </p:nvSpPr>
        <p:spPr>
          <a:xfrm>
            <a:off x="4836559" y="2158112"/>
            <a:ext cx="4746661" cy="430887"/>
          </a:xfrm>
          <a:prstGeom prst="rect">
            <a:avLst/>
          </a:prstGeom>
          <a:noFill/>
        </p:spPr>
        <p:txBody>
          <a:bodyPr wrap="square" rtlCol="0">
            <a:spAutoFit/>
          </a:bodyPr>
          <a:lstStyle/>
          <a:p>
            <a:r>
              <a:rPr lang="en-VN" sz="2200" b="1" u="sng" dirty="0"/>
              <a:t>Time to market</a:t>
            </a:r>
            <a:r>
              <a:rPr lang="en-VN" dirty="0"/>
              <a:t>.</a:t>
            </a:r>
          </a:p>
        </p:txBody>
      </p:sp>
      <p:sp>
        <p:nvSpPr>
          <p:cNvPr id="8" name="TextBox 7">
            <a:extLst>
              <a:ext uri="{FF2B5EF4-FFF2-40B4-BE49-F238E27FC236}">
                <a16:creationId xmlns:a16="http://schemas.microsoft.com/office/drawing/2014/main" id="{4C125B2B-0CF8-854C-87C1-B0D6B8729AC2}"/>
              </a:ext>
            </a:extLst>
          </p:cNvPr>
          <p:cNvSpPr txBox="1"/>
          <p:nvPr/>
        </p:nvSpPr>
        <p:spPr>
          <a:xfrm>
            <a:off x="4836559" y="2527444"/>
            <a:ext cx="6097712" cy="2031325"/>
          </a:xfrm>
          <a:prstGeom prst="rect">
            <a:avLst/>
          </a:prstGeom>
          <a:noFill/>
        </p:spPr>
        <p:txBody>
          <a:bodyPr wrap="square">
            <a:spAutoFit/>
          </a:bodyPr>
          <a:lstStyle/>
          <a:p>
            <a:r>
              <a:rPr lang="en-US" dirty="0"/>
              <a:t>By deploying your app to market at the right time, this not only better engages your customers, but also ensures profitability, supports pricing, and enhances market goals.</a:t>
            </a:r>
          </a:p>
          <a:p>
            <a:endParaRPr lang="en-US" dirty="0"/>
          </a:p>
          <a:p>
            <a:r>
              <a:rPr lang="en-US" dirty="0"/>
              <a:t>With a reduced time to market, businesses can be confident that their software will release well in the face of market changes or growing user demand.</a:t>
            </a:r>
            <a:endParaRPr lang="en-VN" dirty="0"/>
          </a:p>
        </p:txBody>
      </p:sp>
      <p:pic>
        <p:nvPicPr>
          <p:cNvPr id="5122" name="Picture 2" descr="Time To Market Stock Illustrations – 3,111 Time To Market Stock  Illustrations, Vectors &amp; Clipart - Dreamstime">
            <a:extLst>
              <a:ext uri="{FF2B5EF4-FFF2-40B4-BE49-F238E27FC236}">
                <a16:creationId xmlns:a16="http://schemas.microsoft.com/office/drawing/2014/main" id="{73A7C4DF-B93E-F211-933A-8422785F79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431" y="2298169"/>
            <a:ext cx="3594100" cy="226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127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02C0DFE-8750-EFF0-0C8A-97F58FD935EF}"/>
              </a:ext>
            </a:extLst>
          </p:cNvPr>
          <p:cNvSpPr/>
          <p:nvPr/>
        </p:nvSpPr>
        <p:spPr>
          <a:xfrm>
            <a:off x="1904292" y="419345"/>
            <a:ext cx="755719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Business Benefits </a:t>
            </a:r>
            <a:r>
              <a:rPr lang="en-US" sz="5400" dirty="0">
                <a:ln w="0"/>
                <a:effectLst>
                  <a:outerShdw blurRad="38100" dist="19050" dir="2700000" algn="tl" rotWithShape="0">
                    <a:schemeClr val="dk1">
                      <a:alpha val="40000"/>
                    </a:schemeClr>
                  </a:outerShdw>
                </a:effectLst>
              </a:rPr>
              <a:t>of CI/CD</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5" name="TextBox 4">
            <a:extLst>
              <a:ext uri="{FF2B5EF4-FFF2-40B4-BE49-F238E27FC236}">
                <a16:creationId xmlns:a16="http://schemas.microsoft.com/office/drawing/2014/main" id="{2B60E867-20AB-73FC-4C6D-03791B8287AF}"/>
              </a:ext>
            </a:extLst>
          </p:cNvPr>
          <p:cNvSpPr txBox="1"/>
          <p:nvPr/>
        </p:nvSpPr>
        <p:spPr>
          <a:xfrm>
            <a:off x="506215" y="2407851"/>
            <a:ext cx="3720529" cy="430887"/>
          </a:xfrm>
          <a:prstGeom prst="rect">
            <a:avLst/>
          </a:prstGeom>
          <a:noFill/>
        </p:spPr>
        <p:txBody>
          <a:bodyPr wrap="square" rtlCol="0">
            <a:spAutoFit/>
          </a:bodyPr>
          <a:lstStyle/>
          <a:p>
            <a:r>
              <a:rPr lang="en-US" sz="2200" b="1" u="sng" dirty="0"/>
              <a:t>Code quality improvement</a:t>
            </a:r>
            <a:r>
              <a:rPr lang="en-VN" dirty="0"/>
              <a:t>.</a:t>
            </a:r>
          </a:p>
        </p:txBody>
      </p:sp>
      <p:pic>
        <p:nvPicPr>
          <p:cNvPr id="6146" name="Picture 2" descr="Teams and a shared understanding of code quality: The 11 rules of quality |  by Christiaan Verwijs | The Liberators | Medium">
            <a:extLst>
              <a:ext uri="{FF2B5EF4-FFF2-40B4-BE49-F238E27FC236}">
                <a16:creationId xmlns:a16="http://schemas.microsoft.com/office/drawing/2014/main" id="{71320800-3555-2D64-DCD3-85887EE085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180" y="4234705"/>
            <a:ext cx="4038600" cy="20193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0CDA0D6-7598-4BCB-B704-E0A3975CA492}"/>
              </a:ext>
            </a:extLst>
          </p:cNvPr>
          <p:cNvSpPr txBox="1"/>
          <p:nvPr/>
        </p:nvSpPr>
        <p:spPr>
          <a:xfrm>
            <a:off x="4348108" y="2407851"/>
            <a:ext cx="7557197" cy="3970318"/>
          </a:xfrm>
          <a:prstGeom prst="rect">
            <a:avLst/>
          </a:prstGeom>
          <a:noFill/>
        </p:spPr>
        <p:txBody>
          <a:bodyPr wrap="square">
            <a:spAutoFit/>
          </a:bodyPr>
          <a:lstStyle/>
          <a:p>
            <a:r>
              <a:rPr lang="en-VN" dirty="0"/>
              <a:t>This will help build a high-quality app. CI allows developers to integrate their code into a common repository. With the help of this repository, developers can share their builds multiple times a day instead of working individually. In turn, this reduces integration costs, as developers can share their builds on a more frequent basis. For example, a developer may encounter conflicts between new and existing code during integration. If these conflicts are resolved in real time, it will be easier to implement resolution decisions.</a:t>
            </a:r>
          </a:p>
          <a:p>
            <a:endParaRPr lang="en-VN" dirty="0"/>
          </a:p>
          <a:p>
            <a:endParaRPr lang="en-VN" dirty="0"/>
          </a:p>
          <a:p>
            <a:r>
              <a:rPr lang="en-VN" dirty="0"/>
              <a:t>However, the highlight is that such fixes mainly rely on manual processes to ensure that new code does not introduce new bugs or break existing code. To minimize such collisions, CI facilitates automated tests. This not only saves time, but also requires minimal human intervention, thus reducing the risk of system failure.</a:t>
            </a:r>
          </a:p>
        </p:txBody>
      </p:sp>
    </p:spTree>
    <p:extLst>
      <p:ext uri="{BB962C8B-B14F-4D97-AF65-F5344CB8AC3E}">
        <p14:creationId xmlns:p14="http://schemas.microsoft.com/office/powerpoint/2010/main" val="5902586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368</Words>
  <Application>Microsoft Macintosh PowerPoint</Application>
  <PresentationFormat>Widescreen</PresentationFormat>
  <Paragraphs>23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Tran Quoc Phong (FHM.CMS)</dc:creator>
  <cp:lastModifiedBy>Tran Quoc Phong (FHM.CMS)</cp:lastModifiedBy>
  <cp:revision>2</cp:revision>
  <dcterms:created xsi:type="dcterms:W3CDTF">2022-05-20T15:41:51Z</dcterms:created>
  <dcterms:modified xsi:type="dcterms:W3CDTF">2022-05-20T16:09:54Z</dcterms:modified>
</cp:coreProperties>
</file>