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notesMasterIdLst>
    <p:notesMasterId r:id="rId13"/>
  </p:notesMasterIdLst>
  <p:handoutMasterIdLst>
    <p:handoutMasterId r:id="rId14"/>
  </p:handoutMasterIdLst>
  <p:sldIdLst>
    <p:sldId id="347" r:id="rId5"/>
    <p:sldId id="342" r:id="rId6"/>
    <p:sldId id="333" r:id="rId7"/>
    <p:sldId id="339" r:id="rId8"/>
    <p:sldId id="265" r:id="rId9"/>
    <p:sldId id="345" r:id="rId10"/>
    <p:sldId id="34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507"/>
  </p:normalViewPr>
  <p:slideViewPr>
    <p:cSldViewPr snapToGrid="0">
      <p:cViewPr varScale="1">
        <p:scale>
          <a:sx n="110" d="100"/>
          <a:sy n="110" d="100"/>
        </p:scale>
        <p:origin x="492" y="108"/>
      </p:cViewPr>
      <p:guideLst/>
    </p:cSldViewPr>
  </p:slideViewPr>
  <p:notesTextViewPr>
    <p:cViewPr>
      <p:scale>
        <a:sx n="1" d="1"/>
        <a:sy n="1" d="1"/>
      </p:scale>
      <p:origin x="0" y="0"/>
    </p:cViewPr>
  </p:notesTextViewPr>
  <p:notesViewPr>
    <p:cSldViewPr snapToGrid="0" showGuides="1">
      <p:cViewPr varScale="1">
        <p:scale>
          <a:sx n="60" d="100"/>
          <a:sy n="60" d="100"/>
        </p:scale>
        <p:origin x="2438"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8/layout/LinedList" loCatId="icon" qsTypeId="urn:microsoft.com/office/officeart/2005/8/quickstyle/simple1" qsCatId="simple" csTypeId="urn:microsoft.com/office/officeart/2005/8/colors/accent0_1" csCatId="mainScheme" phldr="1"/>
      <dgm:spPr/>
      <dgm:t>
        <a:bodyPr/>
        <a:lstStyle/>
        <a:p>
          <a:endParaRPr lang="en-US"/>
        </a:p>
      </dgm:t>
    </dgm:pt>
    <dgm:pt modelId="{15F858BE-12F3-4653-B340-0B188B98203C}">
      <dgm:prSet custT="1"/>
      <dgm:spPr/>
      <dgm:t>
        <a:bodyPr anchor="ctr"/>
        <a:lstStyle/>
        <a:p>
          <a:pPr algn="l"/>
          <a:r>
            <a:rPr lang="en-US" sz="1600">
              <a:solidFill>
                <a:schemeClr val="bg1"/>
              </a:solidFill>
            </a:rPr>
            <a:t>Delivery of requirements will be delayed so the team can focus on the automation development</a:t>
          </a:r>
          <a:endParaRPr lang="en-US" sz="1600" dirty="0">
            <a:solidFill>
              <a:schemeClr val="bg1"/>
            </a:solidFill>
          </a:endParaRPr>
        </a:p>
      </dgm:t>
    </dgm:pt>
    <dgm:pt modelId="{A18FFBF8-8B7D-40D4-A330-31FF915469FD}" type="parTrans" cxnId="{DEBC30EA-F307-450A-9FE0-DE38E709B7C6}">
      <dgm:prSet/>
      <dgm:spPr/>
      <dgm:t>
        <a:bodyPr/>
        <a:lstStyle/>
        <a:p>
          <a:pPr algn="l"/>
          <a:endParaRPr lang="en-US" sz="1600">
            <a:solidFill>
              <a:schemeClr val="bg1"/>
            </a:solidFill>
          </a:endParaRPr>
        </a:p>
      </dgm:t>
    </dgm:pt>
    <dgm:pt modelId="{BAF7F54C-54BB-4E32-A3BE-70FDDE1ACC7A}" type="sibTrans" cxnId="{DEBC30EA-F307-450A-9FE0-DE38E709B7C6}">
      <dgm:prSet/>
      <dgm:spPr/>
      <dgm:t>
        <a:bodyPr/>
        <a:lstStyle/>
        <a:p>
          <a:pPr algn="l"/>
          <a:endParaRPr lang="en-US" sz="1600">
            <a:solidFill>
              <a:schemeClr val="bg1"/>
            </a:solidFill>
          </a:endParaRPr>
        </a:p>
      </dgm:t>
    </dgm:pt>
    <dgm:pt modelId="{18935234-F39B-4F64-9D3E-ECC198090598}">
      <dgm:prSet custT="1"/>
      <dgm:spPr/>
      <dgm:t>
        <a:bodyPr anchor="ctr"/>
        <a:lstStyle/>
        <a:p>
          <a:pPr algn="l"/>
          <a:r>
            <a:rPr lang="en-US" sz="1600">
              <a:solidFill>
                <a:schemeClr val="bg1"/>
              </a:solidFill>
            </a:rPr>
            <a:t>Once it is done, it will enable us to have a trustworthy and daily deployment routines</a:t>
          </a:r>
          <a:endParaRPr lang="en-US" sz="1600" dirty="0">
            <a:solidFill>
              <a:schemeClr val="bg1"/>
            </a:solidFill>
          </a:endParaRPr>
        </a:p>
      </dgm:t>
    </dgm:pt>
    <dgm:pt modelId="{B6CB3CF8-E647-4BD2-92CD-1EEA584C5221}" type="parTrans" cxnId="{91D2593C-7D74-43E8-BC24-122A9C83402E}">
      <dgm:prSet/>
      <dgm:spPr/>
      <dgm:t>
        <a:bodyPr/>
        <a:lstStyle/>
        <a:p>
          <a:pPr algn="l"/>
          <a:endParaRPr lang="en-US" sz="1600">
            <a:solidFill>
              <a:schemeClr val="bg1"/>
            </a:solidFill>
          </a:endParaRPr>
        </a:p>
      </dgm:t>
    </dgm:pt>
    <dgm:pt modelId="{A80C0A60-9866-4750-AF50-82E6D30D27C4}" type="sibTrans" cxnId="{91D2593C-7D74-43E8-BC24-122A9C83402E}">
      <dgm:prSet/>
      <dgm:spPr/>
      <dgm:t>
        <a:bodyPr/>
        <a:lstStyle/>
        <a:p>
          <a:pPr algn="l"/>
          <a:endParaRPr lang="en-US" sz="1600">
            <a:solidFill>
              <a:schemeClr val="bg1"/>
            </a:solidFill>
          </a:endParaRPr>
        </a:p>
      </dgm:t>
    </dgm:pt>
    <dgm:pt modelId="{3CA3A262-78E2-46B9-86B9-EC5A18FB14DE}">
      <dgm:prSet custT="1"/>
      <dgm:spPr/>
      <dgm:t>
        <a:bodyPr anchor="ctr"/>
        <a:lstStyle/>
        <a:p>
          <a:pPr algn="l"/>
          <a:r>
            <a:rPr lang="en-US" sz="1600">
              <a:solidFill>
                <a:schemeClr val="bg1"/>
              </a:solidFill>
            </a:rPr>
            <a:t>New layers will be added over time by prioritizing the backlog to accommodate this as an IT Debt story. A/B testing, integration testing, blue/green deployment and other features may be developed on this strategy.</a:t>
          </a:r>
          <a:endParaRPr lang="en-US" sz="1600" dirty="0">
            <a:solidFill>
              <a:schemeClr val="bg1"/>
            </a:solidFill>
          </a:endParaRPr>
        </a:p>
      </dgm:t>
    </dgm:pt>
    <dgm:pt modelId="{6BBE6B70-7535-4543-9D22-9A5FD3AA825E}" type="parTrans" cxnId="{DA22B488-0463-414F-B875-46191CF8188F}">
      <dgm:prSet/>
      <dgm:spPr/>
      <dgm:t>
        <a:bodyPr/>
        <a:lstStyle/>
        <a:p>
          <a:pPr algn="l"/>
          <a:endParaRPr lang="en-US" sz="1600">
            <a:solidFill>
              <a:schemeClr val="bg1"/>
            </a:solidFill>
          </a:endParaRPr>
        </a:p>
      </dgm:t>
    </dgm:pt>
    <dgm:pt modelId="{B3A5339B-3B69-46DF-810A-B2517955555D}" type="sibTrans" cxnId="{DA22B488-0463-414F-B875-46191CF8188F}">
      <dgm:prSet/>
      <dgm:spPr/>
      <dgm:t>
        <a:bodyPr/>
        <a:lstStyle/>
        <a:p>
          <a:pPr algn="l"/>
          <a:endParaRPr lang="en-US" sz="1600">
            <a:solidFill>
              <a:schemeClr val="bg1"/>
            </a:solidFill>
          </a:endParaRPr>
        </a:p>
      </dgm:t>
    </dgm:pt>
    <dgm:pt modelId="{D7AA8D21-169A-7847-AE19-449AF2A0AB87}" type="pres">
      <dgm:prSet presAssocID="{64F98948-3320-4B7F-80FB-AB1137B5078B}" presName="vert0" presStyleCnt="0">
        <dgm:presLayoutVars>
          <dgm:dir/>
          <dgm:animOne val="branch"/>
          <dgm:animLvl val="lvl"/>
        </dgm:presLayoutVars>
      </dgm:prSet>
      <dgm:spPr/>
    </dgm:pt>
    <dgm:pt modelId="{F9E147F5-92BE-3E41-87A0-D2DD515E3EFE}" type="pres">
      <dgm:prSet presAssocID="{15F858BE-12F3-4653-B340-0B188B98203C}" presName="thickLine" presStyleLbl="alignNode1" presStyleIdx="0" presStyleCnt="3"/>
      <dgm:spPr>
        <a:ln>
          <a:noFill/>
        </a:ln>
      </dgm:spPr>
    </dgm:pt>
    <dgm:pt modelId="{F177C780-64AE-5942-AD6F-16F6F72EB1FC}" type="pres">
      <dgm:prSet presAssocID="{15F858BE-12F3-4653-B340-0B188B98203C}" presName="horz1" presStyleCnt="0"/>
      <dgm:spPr/>
    </dgm:pt>
    <dgm:pt modelId="{7DAF90AF-7CE1-D044-AB67-E772D8B64C31}" type="pres">
      <dgm:prSet presAssocID="{15F858BE-12F3-4653-B340-0B188B98203C}" presName="tx1" presStyleLbl="revTx" presStyleIdx="0" presStyleCnt="3"/>
      <dgm:spPr/>
    </dgm:pt>
    <dgm:pt modelId="{BE716566-FA79-2C44-957F-53F15A03AB60}" type="pres">
      <dgm:prSet presAssocID="{15F858BE-12F3-4653-B340-0B188B98203C}" presName="vert1" presStyleCnt="0"/>
      <dgm:spPr/>
    </dgm:pt>
    <dgm:pt modelId="{F1AF51EE-E3E4-7A4F-8716-70015E55D922}" type="pres">
      <dgm:prSet presAssocID="{18935234-F39B-4F64-9D3E-ECC198090598}" presName="thickLine" presStyleLbl="alignNode1" presStyleIdx="1" presStyleCnt="3"/>
      <dgm:spPr>
        <a:ln>
          <a:solidFill>
            <a:schemeClr val="bg1"/>
          </a:solidFill>
        </a:ln>
      </dgm:spPr>
    </dgm:pt>
    <dgm:pt modelId="{90CCACE4-9B22-3647-8A5E-6709728A511E}" type="pres">
      <dgm:prSet presAssocID="{18935234-F39B-4F64-9D3E-ECC198090598}" presName="horz1" presStyleCnt="0"/>
      <dgm:spPr/>
    </dgm:pt>
    <dgm:pt modelId="{6639C706-905D-3248-BE34-3BE36FC9DC61}" type="pres">
      <dgm:prSet presAssocID="{18935234-F39B-4F64-9D3E-ECC198090598}" presName="tx1" presStyleLbl="revTx" presStyleIdx="1" presStyleCnt="3"/>
      <dgm:spPr/>
    </dgm:pt>
    <dgm:pt modelId="{D532D148-ED06-2342-BC2E-8CE37A4E8989}" type="pres">
      <dgm:prSet presAssocID="{18935234-F39B-4F64-9D3E-ECC198090598}" presName="vert1" presStyleCnt="0"/>
      <dgm:spPr/>
    </dgm:pt>
    <dgm:pt modelId="{453B5C1B-7479-A64C-A62F-F8FF11789102}" type="pres">
      <dgm:prSet presAssocID="{3CA3A262-78E2-46B9-86B9-EC5A18FB14DE}" presName="thickLine" presStyleLbl="alignNode1" presStyleIdx="2" presStyleCnt="3"/>
      <dgm:spPr>
        <a:ln>
          <a:solidFill>
            <a:schemeClr val="bg1"/>
          </a:solidFill>
        </a:ln>
      </dgm:spPr>
    </dgm:pt>
    <dgm:pt modelId="{89D2E576-A51A-EA46-935A-67D215DADAC5}" type="pres">
      <dgm:prSet presAssocID="{3CA3A262-78E2-46B9-86B9-EC5A18FB14DE}" presName="horz1" presStyleCnt="0"/>
      <dgm:spPr/>
    </dgm:pt>
    <dgm:pt modelId="{957815F8-9C36-1140-BDB3-0407376DDA24}" type="pres">
      <dgm:prSet presAssocID="{3CA3A262-78E2-46B9-86B9-EC5A18FB14DE}" presName="tx1" presStyleLbl="revTx" presStyleIdx="2" presStyleCnt="3"/>
      <dgm:spPr/>
    </dgm:pt>
    <dgm:pt modelId="{A6EC63B3-C51F-BD4C-AEDE-3C1BEC0C7833}" type="pres">
      <dgm:prSet presAssocID="{3CA3A262-78E2-46B9-86B9-EC5A18FB14DE}" presName="vert1" presStyleCnt="0"/>
      <dgm:spPr/>
    </dgm:pt>
  </dgm:ptLst>
  <dgm:cxnLst>
    <dgm:cxn modelId="{91D2593C-7D74-43E8-BC24-122A9C83402E}" srcId="{64F98948-3320-4B7F-80FB-AB1137B5078B}" destId="{18935234-F39B-4F64-9D3E-ECC198090598}" srcOrd="1" destOrd="0" parTransId="{B6CB3CF8-E647-4BD2-92CD-1EEA584C5221}" sibTransId="{A80C0A60-9866-4750-AF50-82E6D30D27C4}"/>
    <dgm:cxn modelId="{A2308A67-38BB-F043-9E6E-F57CB5E4B561}" type="presOf" srcId="{64F98948-3320-4B7F-80FB-AB1137B5078B}" destId="{D7AA8D21-169A-7847-AE19-449AF2A0AB87}" srcOrd="0" destOrd="0" presId="urn:microsoft.com/office/officeart/2008/layout/LinedList"/>
    <dgm:cxn modelId="{CB779D4E-8EEB-A849-B2AF-50AAE1FB511B}" type="presOf" srcId="{3CA3A262-78E2-46B9-86B9-EC5A18FB14DE}" destId="{957815F8-9C36-1140-BDB3-0407376DDA24}" srcOrd="0" destOrd="0" presId="urn:microsoft.com/office/officeart/2008/layout/LinedList"/>
    <dgm:cxn modelId="{DA22B488-0463-414F-B875-46191CF8188F}" srcId="{64F98948-3320-4B7F-80FB-AB1137B5078B}" destId="{3CA3A262-78E2-46B9-86B9-EC5A18FB14DE}" srcOrd="2" destOrd="0" parTransId="{6BBE6B70-7535-4543-9D22-9A5FD3AA825E}" sibTransId="{B3A5339B-3B69-46DF-810A-B2517955555D}"/>
    <dgm:cxn modelId="{B72B51E5-32C4-3648-ADD5-2B80FE381DE5}" type="presOf" srcId="{15F858BE-12F3-4653-B340-0B188B98203C}" destId="{7DAF90AF-7CE1-D044-AB67-E772D8B64C31}" srcOrd="0" destOrd="0" presId="urn:microsoft.com/office/officeart/2008/layout/LinedList"/>
    <dgm:cxn modelId="{DEBC30EA-F307-450A-9FE0-DE38E709B7C6}" srcId="{64F98948-3320-4B7F-80FB-AB1137B5078B}" destId="{15F858BE-12F3-4653-B340-0B188B98203C}" srcOrd="0" destOrd="0" parTransId="{A18FFBF8-8B7D-40D4-A330-31FF915469FD}" sibTransId="{BAF7F54C-54BB-4E32-A3BE-70FDDE1ACC7A}"/>
    <dgm:cxn modelId="{449BF4EB-8EBD-894C-91D4-10983A9E9D7B}" type="presOf" srcId="{18935234-F39B-4F64-9D3E-ECC198090598}" destId="{6639C706-905D-3248-BE34-3BE36FC9DC61}" srcOrd="0" destOrd="0" presId="urn:microsoft.com/office/officeart/2008/layout/LinedList"/>
    <dgm:cxn modelId="{02EB7A7A-8DEE-E045-B8AF-A4CCD3A2734E}" type="presParOf" srcId="{D7AA8D21-169A-7847-AE19-449AF2A0AB87}" destId="{F9E147F5-92BE-3E41-87A0-D2DD515E3EFE}" srcOrd="0" destOrd="0" presId="urn:microsoft.com/office/officeart/2008/layout/LinedList"/>
    <dgm:cxn modelId="{122131D9-A3D0-D74B-B638-18DE07FF143D}" type="presParOf" srcId="{D7AA8D21-169A-7847-AE19-449AF2A0AB87}" destId="{F177C780-64AE-5942-AD6F-16F6F72EB1FC}" srcOrd="1" destOrd="0" presId="urn:microsoft.com/office/officeart/2008/layout/LinedList"/>
    <dgm:cxn modelId="{EDD7763F-C748-A045-94A5-CA8723A57E93}" type="presParOf" srcId="{F177C780-64AE-5942-AD6F-16F6F72EB1FC}" destId="{7DAF90AF-7CE1-D044-AB67-E772D8B64C31}" srcOrd="0" destOrd="0" presId="urn:microsoft.com/office/officeart/2008/layout/LinedList"/>
    <dgm:cxn modelId="{AA643B8F-1448-0344-A49A-62C2577267C4}" type="presParOf" srcId="{F177C780-64AE-5942-AD6F-16F6F72EB1FC}" destId="{BE716566-FA79-2C44-957F-53F15A03AB60}" srcOrd="1" destOrd="0" presId="urn:microsoft.com/office/officeart/2008/layout/LinedList"/>
    <dgm:cxn modelId="{F4997E22-5A15-7C41-A354-41E89AC1DAED}" type="presParOf" srcId="{D7AA8D21-169A-7847-AE19-449AF2A0AB87}" destId="{F1AF51EE-E3E4-7A4F-8716-70015E55D922}" srcOrd="2" destOrd="0" presId="urn:microsoft.com/office/officeart/2008/layout/LinedList"/>
    <dgm:cxn modelId="{16CF5D22-0DA6-B04B-943B-F76B00232359}" type="presParOf" srcId="{D7AA8D21-169A-7847-AE19-449AF2A0AB87}" destId="{90CCACE4-9B22-3647-8A5E-6709728A511E}" srcOrd="3" destOrd="0" presId="urn:microsoft.com/office/officeart/2008/layout/LinedList"/>
    <dgm:cxn modelId="{5A015495-6449-7C45-B7B0-3605798E220C}" type="presParOf" srcId="{90CCACE4-9B22-3647-8A5E-6709728A511E}" destId="{6639C706-905D-3248-BE34-3BE36FC9DC61}" srcOrd="0" destOrd="0" presId="urn:microsoft.com/office/officeart/2008/layout/LinedList"/>
    <dgm:cxn modelId="{34E5689A-D2B8-0F40-97E2-F8F7A8866E4C}" type="presParOf" srcId="{90CCACE4-9B22-3647-8A5E-6709728A511E}" destId="{D532D148-ED06-2342-BC2E-8CE37A4E8989}" srcOrd="1" destOrd="0" presId="urn:microsoft.com/office/officeart/2008/layout/LinedList"/>
    <dgm:cxn modelId="{E3E659C5-43C7-5140-AFE4-78104922EEE4}" type="presParOf" srcId="{D7AA8D21-169A-7847-AE19-449AF2A0AB87}" destId="{453B5C1B-7479-A64C-A62F-F8FF11789102}" srcOrd="4" destOrd="0" presId="urn:microsoft.com/office/officeart/2008/layout/LinedList"/>
    <dgm:cxn modelId="{A027A662-9EAE-DD44-BD05-1DCA0CC5485C}" type="presParOf" srcId="{D7AA8D21-169A-7847-AE19-449AF2A0AB87}" destId="{89D2E576-A51A-EA46-935A-67D215DADAC5}" srcOrd="5" destOrd="0" presId="urn:microsoft.com/office/officeart/2008/layout/LinedList"/>
    <dgm:cxn modelId="{CE592214-9472-B14D-9131-79B4E0A85531}" type="presParOf" srcId="{89D2E576-A51A-EA46-935A-67D215DADAC5}" destId="{957815F8-9C36-1140-BDB3-0407376DDA24}" srcOrd="0" destOrd="0" presId="urn:microsoft.com/office/officeart/2008/layout/LinedList"/>
    <dgm:cxn modelId="{1416C33F-FB31-7242-BEDD-21BE16F290ED}" type="presParOf" srcId="{89D2E576-A51A-EA46-935A-67D215DADAC5}" destId="{A6EC63B3-C51F-BD4C-AEDE-3C1BEC0C783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147F5-92BE-3E41-87A0-D2DD515E3EFE}">
      <dsp:nvSpPr>
        <dsp:cNvPr id="0" name=""/>
        <dsp:cNvSpPr/>
      </dsp:nvSpPr>
      <dsp:spPr>
        <a:xfrm>
          <a:off x="0" y="2564"/>
          <a:ext cx="5341938" cy="0"/>
        </a:xfrm>
        <a:prstGeom prst="line">
          <a:avLst/>
        </a:prstGeom>
        <a:solidFill>
          <a:schemeClr val="l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AF90AF-7CE1-D044-AB67-E772D8B64C31}">
      <dsp:nvSpPr>
        <dsp:cNvPr id="0" name=""/>
        <dsp:cNvSpPr/>
      </dsp:nvSpPr>
      <dsp:spPr>
        <a:xfrm>
          <a:off x="0" y="2564"/>
          <a:ext cx="5341938" cy="174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bg1"/>
              </a:solidFill>
            </a:rPr>
            <a:t>Delivery of requirements will be delayed so the team can focus on the automation development</a:t>
          </a:r>
          <a:endParaRPr lang="en-US" sz="1600" kern="1200" dirty="0">
            <a:solidFill>
              <a:schemeClr val="bg1"/>
            </a:solidFill>
          </a:endParaRPr>
        </a:p>
      </dsp:txBody>
      <dsp:txXfrm>
        <a:off x="0" y="2564"/>
        <a:ext cx="5341938" cy="1748773"/>
      </dsp:txXfrm>
    </dsp:sp>
    <dsp:sp modelId="{F1AF51EE-E3E4-7A4F-8716-70015E55D922}">
      <dsp:nvSpPr>
        <dsp:cNvPr id="0" name=""/>
        <dsp:cNvSpPr/>
      </dsp:nvSpPr>
      <dsp:spPr>
        <a:xfrm>
          <a:off x="0" y="1751338"/>
          <a:ext cx="5341938"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6639C706-905D-3248-BE34-3BE36FC9DC61}">
      <dsp:nvSpPr>
        <dsp:cNvPr id="0" name=""/>
        <dsp:cNvSpPr/>
      </dsp:nvSpPr>
      <dsp:spPr>
        <a:xfrm>
          <a:off x="0" y="1751338"/>
          <a:ext cx="5341938" cy="174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bg1"/>
              </a:solidFill>
            </a:rPr>
            <a:t>Once it is done, it will enable us to have a trustworthy and daily deployment routines</a:t>
          </a:r>
          <a:endParaRPr lang="en-US" sz="1600" kern="1200" dirty="0">
            <a:solidFill>
              <a:schemeClr val="bg1"/>
            </a:solidFill>
          </a:endParaRPr>
        </a:p>
      </dsp:txBody>
      <dsp:txXfrm>
        <a:off x="0" y="1751338"/>
        <a:ext cx="5341938" cy="1748773"/>
      </dsp:txXfrm>
    </dsp:sp>
    <dsp:sp modelId="{453B5C1B-7479-A64C-A62F-F8FF11789102}">
      <dsp:nvSpPr>
        <dsp:cNvPr id="0" name=""/>
        <dsp:cNvSpPr/>
      </dsp:nvSpPr>
      <dsp:spPr>
        <a:xfrm>
          <a:off x="0" y="3500111"/>
          <a:ext cx="5341938"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957815F8-9C36-1140-BDB3-0407376DDA24}">
      <dsp:nvSpPr>
        <dsp:cNvPr id="0" name=""/>
        <dsp:cNvSpPr/>
      </dsp:nvSpPr>
      <dsp:spPr>
        <a:xfrm>
          <a:off x="0" y="3500111"/>
          <a:ext cx="5341938" cy="174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bg1"/>
              </a:solidFill>
            </a:rPr>
            <a:t>New layers will be added over time by prioritizing the backlog to accommodate this as an IT Debt story. A/B testing, integration testing, blue/green deployment and other features may be developed on this strategy.</a:t>
          </a:r>
          <a:endParaRPr lang="en-US" sz="1600" kern="1200" dirty="0">
            <a:solidFill>
              <a:schemeClr val="bg1"/>
            </a:solidFill>
          </a:endParaRPr>
        </a:p>
      </dsp:txBody>
      <dsp:txXfrm>
        <a:off x="0" y="3500111"/>
        <a:ext cx="5341938" cy="17487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8916B-8145-4DD4-A4F0-4944307B25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8868C6-14E0-456B-8627-6ED3D5EA2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37BDEB-D08A-4BCC-82C3-65677B6346BB}" type="datetimeFigureOut">
              <a:rPr lang="en-US" smtClean="0"/>
              <a:t>7/4/2020</a:t>
            </a:fld>
            <a:endParaRPr lang="en-US"/>
          </a:p>
        </p:txBody>
      </p:sp>
      <p:sp>
        <p:nvSpPr>
          <p:cNvPr id="4" name="Footer Placeholder 3">
            <a:extLst>
              <a:ext uri="{FF2B5EF4-FFF2-40B4-BE49-F238E27FC236}">
                <a16:creationId xmlns:a16="http://schemas.microsoft.com/office/drawing/2014/main" id="{420B6480-DE26-42CA-B861-D6EFA45FC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DDB9B3-0030-40C0-AFA9-FACA7EA513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F12C2-4DB0-4437-81E7-A0C89F24ADC0}" type="slidenum">
              <a:rPr lang="en-US" smtClean="0"/>
              <a:t>‹#›</a:t>
            </a:fld>
            <a:endParaRPr lang="en-US"/>
          </a:p>
        </p:txBody>
      </p:sp>
    </p:spTree>
    <p:extLst>
      <p:ext uri="{BB962C8B-B14F-4D97-AF65-F5344CB8AC3E}">
        <p14:creationId xmlns:p14="http://schemas.microsoft.com/office/powerpoint/2010/main" val="351529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82BB-4E27-4552-8EE4-33C8EF731305}" type="datetimeFigureOut">
              <a:rPr lang="en-US" smtClean="0"/>
              <a:t>7/4/2020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442E7-1E35-4707-8504-AE37222ED57D}" type="slidenum">
              <a:rPr lang="en-US" smtClean="0"/>
              <a:t>‹#›</a:t>
            </a:fld>
            <a:endParaRPr lang="en-US"/>
          </a:p>
        </p:txBody>
      </p:sp>
    </p:spTree>
    <p:extLst>
      <p:ext uri="{BB962C8B-B14F-4D97-AF65-F5344CB8AC3E}">
        <p14:creationId xmlns:p14="http://schemas.microsoft.com/office/powerpoint/2010/main" val="247168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81190" y="3085764"/>
            <a:ext cx="10993550" cy="33381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7/4/2020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688E5B1-4139-AD48-BA45-9CE6A55A1ED0}"/>
              </a:ext>
            </a:extLst>
          </p:cNvPr>
          <p:cNvSpPr/>
          <p:nvPr userDrawn="1"/>
        </p:nvSpPr>
        <p:spPr>
          <a:xfrm>
            <a:off x="109259" y="456433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360596E6-4DE9-A746-9D39-94401D2B4645}"/>
              </a:ext>
            </a:extLst>
          </p:cNvPr>
          <p:cNvSpPr/>
          <p:nvPr userDrawn="1"/>
        </p:nvSpPr>
        <p:spPr>
          <a:xfrm rot="16200000">
            <a:off x="3619401" y="2402840"/>
            <a:ext cx="1270001" cy="12701"/>
          </a:xfrm>
          <a:prstGeom prst="rect">
            <a:avLst/>
          </a:prstGeom>
          <a:solidFill>
            <a:srgbClr val="111111"/>
          </a:solidFill>
          <a:ln w="12700">
            <a:miter lim="400000"/>
          </a:ln>
        </p:spPr>
        <p:txBody>
          <a:bodyPr lIns="25400" tIns="25400" rIns="25400" bIns="25400" anchor="ctr"/>
          <a:lstStyle/>
          <a:p>
            <a:pPr algn="ctr">
              <a:defRPr sz="3200" spc="0">
                <a:solidFill>
                  <a:srgbClr val="000000"/>
                </a:solidFill>
                <a:latin typeface="Helvetica Light"/>
                <a:ea typeface="Helvetica Light"/>
                <a:cs typeface="Helvetica Light"/>
                <a:sym typeface="Helvetica Light"/>
              </a:defRPr>
            </a:pPr>
            <a:endParaRPr lang="en-US" sz="1600" noProof="0" dirty="0"/>
          </a:p>
        </p:txBody>
      </p:sp>
      <p:sp>
        <p:nvSpPr>
          <p:cNvPr id="14" name="Picture Placeholder 13">
            <a:extLst>
              <a:ext uri="{FF2B5EF4-FFF2-40B4-BE49-F238E27FC236}">
                <a16:creationId xmlns:a16="http://schemas.microsoft.com/office/drawing/2014/main" id="{14FCD294-AF1C-5E4C-A4DA-80CFCFA430D2}"/>
              </a:ext>
            </a:extLst>
          </p:cNvPr>
          <p:cNvSpPr>
            <a:spLocks noGrp="1"/>
          </p:cNvSpPr>
          <p:nvPr>
            <p:ph type="pic" sz="quarter" idx="13"/>
          </p:nvPr>
        </p:nvSpPr>
        <p:spPr>
          <a:xfrm>
            <a:off x="973138" y="917461"/>
            <a:ext cx="2205037" cy="4989627"/>
          </a:xfrm>
          <a:custGeom>
            <a:avLst/>
            <a:gdLst>
              <a:gd name="connsiteX0" fmla="*/ 0 w 2205037"/>
              <a:gd name="connsiteY0" fmla="*/ 0 h 4989627"/>
              <a:gd name="connsiteX1" fmla="*/ 2205037 w 2205037"/>
              <a:gd name="connsiteY1" fmla="*/ 0 h 4989627"/>
              <a:gd name="connsiteX2" fmla="*/ 2205037 w 2205037"/>
              <a:gd name="connsiteY2" fmla="*/ 4989627 h 4989627"/>
              <a:gd name="connsiteX3" fmla="*/ 0 w 2205037"/>
              <a:gd name="connsiteY3" fmla="*/ 4989627 h 4989627"/>
              <a:gd name="connsiteX4" fmla="*/ 0 w 2205037"/>
              <a:gd name="connsiteY4" fmla="*/ 4286290 h 4989627"/>
              <a:gd name="connsiteX5" fmla="*/ 809319 w 2205037"/>
              <a:gd name="connsiteY5" fmla="*/ 4286290 h 4989627"/>
              <a:gd name="connsiteX6" fmla="*/ 809319 w 2205037"/>
              <a:gd name="connsiteY6" fmla="*/ 3905289 h 4989627"/>
              <a:gd name="connsiteX7" fmla="*/ 0 w 2205037"/>
              <a:gd name="connsiteY7" fmla="*/ 3905289 h 498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037" h="4989627">
                <a:moveTo>
                  <a:pt x="0" y="0"/>
                </a:moveTo>
                <a:lnTo>
                  <a:pt x="2205037" y="0"/>
                </a:lnTo>
                <a:lnTo>
                  <a:pt x="2205037" y="4989627"/>
                </a:lnTo>
                <a:lnTo>
                  <a:pt x="0" y="4989627"/>
                </a:lnTo>
                <a:lnTo>
                  <a:pt x="0" y="4286290"/>
                </a:lnTo>
                <a:lnTo>
                  <a:pt x="809319" y="4286290"/>
                </a:lnTo>
                <a:lnTo>
                  <a:pt x="809319" y="3905289"/>
                </a:lnTo>
                <a:lnTo>
                  <a:pt x="0" y="3905289"/>
                </a:lnTo>
                <a:close/>
              </a:path>
            </a:pathLst>
          </a:custGeom>
          <a:solidFill>
            <a:schemeClr val="tx2"/>
          </a:solidFill>
        </p:spPr>
        <p:txBody>
          <a:bodyPr wrap="square">
            <a:noAutofit/>
          </a:bodyPr>
          <a:lstStyle/>
          <a:p>
            <a:r>
              <a:rPr lang="en-US"/>
              <a:t>Click icon to add picture</a:t>
            </a:r>
            <a:endParaRPr lang="en-US" dirty="0"/>
          </a:p>
        </p:txBody>
      </p:sp>
      <p:sp>
        <p:nvSpPr>
          <p:cNvPr id="15" name="Rectangle 1">
            <a:extLst>
              <a:ext uri="{FF2B5EF4-FFF2-40B4-BE49-F238E27FC236}">
                <a16:creationId xmlns:a16="http://schemas.microsoft.com/office/drawing/2014/main" id="{8EDF2123-85B2-F547-8D7A-F0273E1E9E85}"/>
              </a:ext>
            </a:extLst>
          </p:cNvPr>
          <p:cNvSpPr/>
          <p:nvPr userDrawn="1"/>
        </p:nvSpPr>
        <p:spPr>
          <a:xfrm>
            <a:off x="764089" y="482459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8" name="Title 1">
            <a:extLst>
              <a:ext uri="{FF2B5EF4-FFF2-40B4-BE49-F238E27FC236}">
                <a16:creationId xmlns:a16="http://schemas.microsoft.com/office/drawing/2014/main" id="{51DA15C9-6722-0B47-897A-7DC9AED35B7C}"/>
              </a:ext>
            </a:extLst>
          </p:cNvPr>
          <p:cNvSpPr>
            <a:spLocks noGrp="1"/>
          </p:cNvSpPr>
          <p:nvPr>
            <p:ph type="title" hasCustomPrompt="1"/>
          </p:nvPr>
        </p:nvSpPr>
        <p:spPr>
          <a:xfrm>
            <a:off x="4248051" y="2945525"/>
            <a:ext cx="2945494" cy="1613201"/>
          </a:xfrm>
        </p:spPr>
        <p:txBody>
          <a:bodyPr lIns="0" tIns="0" rIns="0" bIns="0" anchor="b">
            <a:normAutofit/>
          </a:bodyPr>
          <a:lstStyle>
            <a:lvl1pPr>
              <a:defRPr sz="3400"/>
            </a:lvl1pPr>
          </a:lstStyle>
          <a:p>
            <a:r>
              <a:rPr lang="en-US" dirty="0"/>
              <a:t>TITLE GOES HERE</a:t>
            </a:r>
          </a:p>
        </p:txBody>
      </p:sp>
      <p:sp>
        <p:nvSpPr>
          <p:cNvPr id="22" name="Content Placeholder 20">
            <a:extLst>
              <a:ext uri="{FF2B5EF4-FFF2-40B4-BE49-F238E27FC236}">
                <a16:creationId xmlns:a16="http://schemas.microsoft.com/office/drawing/2014/main" id="{5FFB748F-E999-9A4B-B9D8-B6E1C2AE0134}"/>
              </a:ext>
            </a:extLst>
          </p:cNvPr>
          <p:cNvSpPr>
            <a:spLocks noGrp="1"/>
          </p:cNvSpPr>
          <p:nvPr>
            <p:ph sz="quarter" idx="14"/>
          </p:nvPr>
        </p:nvSpPr>
        <p:spPr>
          <a:xfrm>
            <a:off x="7405688" y="2005013"/>
            <a:ext cx="4510087" cy="4027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582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placeholder.jpg">
            <a:extLst>
              <a:ext uri="{FF2B5EF4-FFF2-40B4-BE49-F238E27FC236}">
                <a16:creationId xmlns:a16="http://schemas.microsoft.com/office/drawing/2014/main" id="{D447DA2F-5DA0-834C-9AFA-DC4F7B4ECCDC}"/>
              </a:ext>
            </a:extLst>
          </p:cNvPr>
          <p:cNvSpPr>
            <a:spLocks noGrp="1"/>
          </p:cNvSpPr>
          <p:nvPr>
            <p:ph type="pic" sz="quarter" idx="13"/>
          </p:nvPr>
        </p:nvSpPr>
        <p:spPr>
          <a:xfrm>
            <a:off x="10128308" y="717550"/>
            <a:ext cx="2063601" cy="4953001"/>
          </a:xfrm>
          <a:prstGeom prst="rect">
            <a:avLst/>
          </a:prstGeom>
          <a:solidFill>
            <a:schemeClr val="tx2"/>
          </a:solidFill>
        </p:spPr>
        <p:txBody>
          <a:bodyPr lIns="91439" tIns="45719" rIns="91439" bIns="45719">
            <a:noAutofit/>
          </a:bodyPr>
          <a:lstStyle/>
          <a:p>
            <a:r>
              <a:rPr lang="en-US" noProof="0"/>
              <a:t>Click icon to add picture</a:t>
            </a:r>
          </a:p>
        </p:txBody>
      </p:sp>
      <p:sp>
        <p:nvSpPr>
          <p:cNvPr id="10" name="Picture Placeholder 9">
            <a:extLst>
              <a:ext uri="{FF2B5EF4-FFF2-40B4-BE49-F238E27FC236}">
                <a16:creationId xmlns:a16="http://schemas.microsoft.com/office/drawing/2014/main" id="{0292654E-1088-3C42-A573-2CBF48FA3324}"/>
              </a:ext>
            </a:extLst>
          </p:cNvPr>
          <p:cNvSpPr>
            <a:spLocks noGrp="1"/>
          </p:cNvSpPr>
          <p:nvPr>
            <p:ph type="pic" sz="quarter" idx="14"/>
          </p:nvPr>
        </p:nvSpPr>
        <p:spPr>
          <a:xfrm>
            <a:off x="1274457" y="3168650"/>
            <a:ext cx="3367194" cy="3689350"/>
          </a:xfrm>
          <a:custGeom>
            <a:avLst/>
            <a:gdLst>
              <a:gd name="connsiteX0" fmla="*/ 0 w 3367194"/>
              <a:gd name="connsiteY0" fmla="*/ 0 h 3689350"/>
              <a:gd name="connsiteX1" fmla="*/ 3367194 w 3367194"/>
              <a:gd name="connsiteY1" fmla="*/ 0 h 3689350"/>
              <a:gd name="connsiteX2" fmla="*/ 3367194 w 3367194"/>
              <a:gd name="connsiteY2" fmla="*/ 3689350 h 3689350"/>
              <a:gd name="connsiteX3" fmla="*/ 0 w 3367194"/>
              <a:gd name="connsiteY3" fmla="*/ 3689350 h 3689350"/>
              <a:gd name="connsiteX4" fmla="*/ 0 w 3367194"/>
              <a:gd name="connsiteY4" fmla="*/ 2035101 h 3689350"/>
              <a:gd name="connsiteX5" fmla="*/ 508000 w 3367194"/>
              <a:gd name="connsiteY5" fmla="*/ 2035101 h 3689350"/>
              <a:gd name="connsiteX6" fmla="*/ 508000 w 3367194"/>
              <a:gd name="connsiteY6" fmla="*/ 1654100 h 3689350"/>
              <a:gd name="connsiteX7" fmla="*/ 0 w 3367194"/>
              <a:gd name="connsiteY7" fmla="*/ 1654100 h 36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194" h="3689350">
                <a:moveTo>
                  <a:pt x="0" y="0"/>
                </a:moveTo>
                <a:lnTo>
                  <a:pt x="3367194" y="0"/>
                </a:lnTo>
                <a:lnTo>
                  <a:pt x="3367194" y="3689350"/>
                </a:lnTo>
                <a:lnTo>
                  <a:pt x="0" y="3689350"/>
                </a:lnTo>
                <a:lnTo>
                  <a:pt x="0" y="2035101"/>
                </a:lnTo>
                <a:lnTo>
                  <a:pt x="508000" y="2035101"/>
                </a:lnTo>
                <a:lnTo>
                  <a:pt x="508000" y="1654100"/>
                </a:lnTo>
                <a:lnTo>
                  <a:pt x="0" y="1654100"/>
                </a:lnTo>
                <a:close/>
              </a:path>
            </a:pathLst>
          </a:custGeom>
          <a:solidFill>
            <a:schemeClr val="tx2"/>
          </a:solidFill>
        </p:spPr>
        <p:txBody>
          <a:bodyPr wrap="square" lIns="91439" tIns="45719" rIns="91439" bIns="45719">
            <a:noAutofit/>
          </a:bodyPr>
          <a:lstStyle/>
          <a:p>
            <a:r>
              <a:rPr lang="en-US" noProof="0"/>
              <a:t>Click icon to add picture</a:t>
            </a:r>
          </a:p>
        </p:txBody>
      </p:sp>
      <p:sp>
        <p:nvSpPr>
          <p:cNvPr id="7" name="placeholder.jpg">
            <a:extLst>
              <a:ext uri="{FF2B5EF4-FFF2-40B4-BE49-F238E27FC236}">
                <a16:creationId xmlns:a16="http://schemas.microsoft.com/office/drawing/2014/main" id="{098C8554-580A-2442-9906-28A71B624A68}"/>
              </a:ext>
            </a:extLst>
          </p:cNvPr>
          <p:cNvSpPr>
            <a:spLocks noGrp="1"/>
          </p:cNvSpPr>
          <p:nvPr>
            <p:ph type="pic" sz="quarter" idx="15"/>
          </p:nvPr>
        </p:nvSpPr>
        <p:spPr>
          <a:xfrm>
            <a:off x="1274457" y="0"/>
            <a:ext cx="3367194" cy="2667000"/>
          </a:xfrm>
          <a:prstGeom prst="rect">
            <a:avLst/>
          </a:prstGeom>
          <a:solidFill>
            <a:schemeClr val="tx2"/>
          </a:solidFill>
        </p:spPr>
        <p:txBody>
          <a:bodyPr lIns="91439" tIns="45719" rIns="91439" bIns="45719">
            <a:noAutofit/>
          </a:bodyPr>
          <a:lstStyle/>
          <a:p>
            <a:r>
              <a:rPr lang="en-US" noProof="0"/>
              <a:t>Click icon to add picture</a:t>
            </a:r>
          </a:p>
        </p:txBody>
      </p:sp>
      <p:sp>
        <p:nvSpPr>
          <p:cNvPr id="11" name="Rectangle 1">
            <a:extLst>
              <a:ext uri="{FF2B5EF4-FFF2-40B4-BE49-F238E27FC236}">
                <a16:creationId xmlns:a16="http://schemas.microsoft.com/office/drawing/2014/main" id="{4DD41584-4B5C-2B41-B712-6810C565BC56}"/>
              </a:ext>
            </a:extLst>
          </p:cNvPr>
          <p:cNvSpPr/>
          <p:nvPr userDrawn="1"/>
        </p:nvSpPr>
        <p:spPr>
          <a:xfrm>
            <a:off x="766456" y="4822750"/>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2" name="Rectangle 1">
            <a:extLst>
              <a:ext uri="{FF2B5EF4-FFF2-40B4-BE49-F238E27FC236}">
                <a16:creationId xmlns:a16="http://schemas.microsoft.com/office/drawing/2014/main" id="{BCFE255A-D792-824C-B7BD-0F53CCBE9393}"/>
              </a:ext>
            </a:extLst>
          </p:cNvPr>
          <p:cNvSpPr/>
          <p:nvPr userDrawn="1"/>
        </p:nvSpPr>
        <p:spPr>
          <a:xfrm>
            <a:off x="9493307" y="29019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3" name="Rectangle 1">
            <a:extLst>
              <a:ext uri="{FF2B5EF4-FFF2-40B4-BE49-F238E27FC236}">
                <a16:creationId xmlns:a16="http://schemas.microsoft.com/office/drawing/2014/main" id="{C5F7BCC5-255A-E040-9CB6-55FC42CEBF16}"/>
              </a:ext>
            </a:extLst>
          </p:cNvPr>
          <p:cNvSpPr/>
          <p:nvPr userDrawn="1"/>
        </p:nvSpPr>
        <p:spPr>
          <a:xfrm rot="16200000">
            <a:off x="3519629" y="227330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6" name="Title 1">
            <a:extLst>
              <a:ext uri="{FF2B5EF4-FFF2-40B4-BE49-F238E27FC236}">
                <a16:creationId xmlns:a16="http://schemas.microsoft.com/office/drawing/2014/main" id="{A015DDBE-BC7A-D046-BEA1-79A44722B1F7}"/>
              </a:ext>
            </a:extLst>
          </p:cNvPr>
          <p:cNvSpPr>
            <a:spLocks noGrp="1"/>
          </p:cNvSpPr>
          <p:nvPr>
            <p:ph type="title" hasCustomPrompt="1"/>
          </p:nvPr>
        </p:nvSpPr>
        <p:spPr>
          <a:xfrm>
            <a:off x="6152484" y="3486000"/>
            <a:ext cx="3658324" cy="1613201"/>
          </a:xfrm>
        </p:spPr>
        <p:txBody>
          <a:bodyPr lIns="0" tIns="0" rIns="0" bIns="0" anchor="ctr">
            <a:normAutofit/>
          </a:bodyPr>
          <a:lstStyle>
            <a:lvl1pPr>
              <a:defRPr sz="3400"/>
            </a:lvl1pPr>
          </a:lstStyle>
          <a:p>
            <a:r>
              <a:rPr lang="en-US" dirty="0"/>
              <a:t>TITLE GOES HERE</a:t>
            </a:r>
          </a:p>
        </p:txBody>
      </p:sp>
    </p:spTree>
    <p:extLst>
      <p:ext uri="{BB962C8B-B14F-4D97-AF65-F5344CB8AC3E}">
        <p14:creationId xmlns:p14="http://schemas.microsoft.com/office/powerpoint/2010/main" val="292679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D6BDBD8F-0811-E743-8D29-95FBA6111DCA}"/>
              </a:ext>
            </a:extLst>
          </p:cNvPr>
          <p:cNvSpPr/>
          <p:nvPr userDrawn="1"/>
        </p:nvSpPr>
        <p:spPr>
          <a:xfrm>
            <a:off x="5216208"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97983"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4673599"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1426632" y="4035869"/>
            <a:ext cx="3658324" cy="1613201"/>
          </a:xfrm>
        </p:spPr>
        <p:txBody>
          <a:bodyPr lIns="0" tIns="0" rIns="0" bIns="0" anchor="b">
            <a:normAutofit/>
          </a:bodyPr>
          <a:lstStyle>
            <a:lvl1pPr>
              <a:defRPr sz="3400"/>
            </a:lvl1pPr>
          </a:lstStyle>
          <a:p>
            <a:r>
              <a:rPr lang="en-US" dirty="0"/>
              <a:t>TITLE GOES HERE</a:t>
            </a:r>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6016689" y="878177"/>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0494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9E887ACE-210F-4A8A-A033-E24FD239D1BB}"/>
              </a:ext>
            </a:extLst>
          </p:cNvPr>
          <p:cNvSpPr/>
          <p:nvPr userDrawn="1"/>
        </p:nvSpPr>
        <p:spPr>
          <a:xfrm>
            <a:off x="0"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754225" y="878177"/>
            <a:ext cx="5341775" cy="5251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7/4/2020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326450"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6482401"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7955099" y="4035869"/>
            <a:ext cx="3658324" cy="1613201"/>
          </a:xfrm>
        </p:spPr>
        <p:txBody>
          <a:bodyPr lIns="0" tIns="0" rIns="0" bIns="0" anchor="b">
            <a:normAutofit/>
          </a:bodyPr>
          <a:lstStyle>
            <a:lvl1pPr>
              <a:defRPr sz="3400"/>
            </a:lvl1pPr>
          </a:lstStyle>
          <a:p>
            <a:r>
              <a:rPr lang="en-US" dirty="0"/>
              <a:t>TITLE GOES HERE</a:t>
            </a:r>
          </a:p>
        </p:txBody>
      </p:sp>
    </p:spTree>
    <p:extLst>
      <p:ext uri="{BB962C8B-B14F-4D97-AF65-F5344CB8AC3E}">
        <p14:creationId xmlns:p14="http://schemas.microsoft.com/office/powerpoint/2010/main" val="2518009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7/4/2020</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1">
            <a:extLst>
              <a:ext uri="{FF2B5EF4-FFF2-40B4-BE49-F238E27FC236}">
                <a16:creationId xmlns:a16="http://schemas.microsoft.com/office/drawing/2014/main" id="{B5C4D9A4-C8E3-4644-9D63-86142FA59A02}"/>
              </a:ext>
            </a:extLst>
          </p:cNvPr>
          <p:cNvSpPr/>
          <p:nvPr userDrawn="1"/>
        </p:nvSpPr>
        <p:spPr>
          <a:xfrm>
            <a:off x="952500" y="952500"/>
            <a:ext cx="10287000" cy="4953000"/>
          </a:xfrm>
          <a:prstGeom prst="rect">
            <a:avLst/>
          </a:prstGeom>
          <a:solidFill>
            <a:schemeClr val="tx2"/>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6" name="Rectangle 1">
            <a:extLst>
              <a:ext uri="{FF2B5EF4-FFF2-40B4-BE49-F238E27FC236}">
                <a16:creationId xmlns:a16="http://schemas.microsoft.com/office/drawing/2014/main" id="{7047AEE3-4D24-FE4F-BC8C-1050F33A970F}"/>
              </a:ext>
            </a:extLst>
          </p:cNvPr>
          <p:cNvSpPr/>
          <p:nvPr userDrawn="1"/>
        </p:nvSpPr>
        <p:spPr>
          <a:xfrm rot="16200000">
            <a:off x="5454650" y="1104900"/>
            <a:ext cx="1270000" cy="12700"/>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7" name="Rectangle 1">
            <a:extLst>
              <a:ext uri="{FF2B5EF4-FFF2-40B4-BE49-F238E27FC236}">
                <a16:creationId xmlns:a16="http://schemas.microsoft.com/office/drawing/2014/main" id="{2B45386C-7F1B-4D47-959C-DE1A73B407E7}"/>
              </a:ext>
            </a:extLst>
          </p:cNvPr>
          <p:cNvSpPr/>
          <p:nvPr userDrawn="1"/>
        </p:nvSpPr>
        <p:spPr>
          <a:xfrm>
            <a:off x="431799" y="136524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8" name="Rectangle 1">
            <a:extLst>
              <a:ext uri="{FF2B5EF4-FFF2-40B4-BE49-F238E27FC236}">
                <a16:creationId xmlns:a16="http://schemas.microsoft.com/office/drawing/2014/main" id="{FB1C5AC5-B8E6-EC4F-8CB9-43E091C422EF}"/>
              </a:ext>
            </a:extLst>
          </p:cNvPr>
          <p:cNvSpPr/>
          <p:nvPr userDrawn="1"/>
        </p:nvSpPr>
        <p:spPr>
          <a:xfrm>
            <a:off x="10731499" y="506537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1" name="Title 1">
            <a:extLst>
              <a:ext uri="{FF2B5EF4-FFF2-40B4-BE49-F238E27FC236}">
                <a16:creationId xmlns:a16="http://schemas.microsoft.com/office/drawing/2014/main" id="{33ACFFFD-2D44-B943-8B58-CC9B7641E79D}"/>
              </a:ext>
            </a:extLst>
          </p:cNvPr>
          <p:cNvSpPr>
            <a:spLocks noGrp="1"/>
          </p:cNvSpPr>
          <p:nvPr>
            <p:ph type="title" hasCustomPrompt="1"/>
          </p:nvPr>
        </p:nvSpPr>
        <p:spPr>
          <a:xfrm>
            <a:off x="1443567" y="3019274"/>
            <a:ext cx="9304867" cy="1613201"/>
          </a:xfrm>
        </p:spPr>
        <p:txBody>
          <a:bodyPr lIns="0" tIns="0" rIns="0" bIns="0" anchor="ctr">
            <a:normAutofit/>
          </a:bodyPr>
          <a:lstStyle>
            <a:lvl1pPr algn="ctr">
              <a:defRPr sz="3400">
                <a:solidFill>
                  <a:schemeClr val="bg1"/>
                </a:solidFill>
              </a:defRPr>
            </a:lvl1pPr>
          </a:lstStyle>
          <a:p>
            <a:r>
              <a:rPr lang="en-US" noProof="0"/>
              <a:t>TITLE GOES HERE</a:t>
            </a:r>
          </a:p>
        </p:txBody>
      </p:sp>
      <p:sp>
        <p:nvSpPr>
          <p:cNvPr id="13" name="Content Placeholder 13">
            <a:extLst>
              <a:ext uri="{FF2B5EF4-FFF2-40B4-BE49-F238E27FC236}">
                <a16:creationId xmlns:a16="http://schemas.microsoft.com/office/drawing/2014/main" id="{8E96E8CE-45C0-D643-B7F3-08C20CF5F760}"/>
              </a:ext>
            </a:extLst>
          </p:cNvPr>
          <p:cNvSpPr>
            <a:spLocks noGrp="1"/>
          </p:cNvSpPr>
          <p:nvPr>
            <p:ph sz="quarter" idx="21" hasCustomPrompt="1"/>
          </p:nvPr>
        </p:nvSpPr>
        <p:spPr>
          <a:xfrm>
            <a:off x="4437501" y="2348318"/>
            <a:ext cx="3316999" cy="269370"/>
          </a:xfrm>
        </p:spPr>
        <p:txBody>
          <a:bodyPr>
            <a:noAutofit/>
          </a:bodyPr>
          <a:lstStyle>
            <a:lvl1pPr marL="0" indent="0" algn="ctr">
              <a:lnSpc>
                <a:spcPct val="80000"/>
              </a:lnSpc>
              <a:buNone/>
              <a:defRPr sz="1600" cap="all" baseline="0">
                <a:solidFill>
                  <a:schemeClr val="bg1"/>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SUBTITLE GOES HERE</a:t>
            </a:r>
          </a:p>
        </p:txBody>
      </p:sp>
    </p:spTree>
    <p:extLst>
      <p:ext uri="{BB962C8B-B14F-4D97-AF65-F5344CB8AC3E}">
        <p14:creationId xmlns:p14="http://schemas.microsoft.com/office/powerpoint/2010/main" val="19526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5" name="Rectangle 1">
            <a:extLst>
              <a:ext uri="{FF2B5EF4-FFF2-40B4-BE49-F238E27FC236}">
                <a16:creationId xmlns:a16="http://schemas.microsoft.com/office/drawing/2014/main" id="{F70F810B-4DED-A045-A1D2-7605E821997B}"/>
              </a:ext>
            </a:extLst>
          </p:cNvPr>
          <p:cNvSpPr/>
          <p:nvPr userDrawn="1"/>
        </p:nvSpPr>
        <p:spPr>
          <a:xfrm>
            <a:off x="0" y="473565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7" name="Title 1">
            <a:extLst>
              <a:ext uri="{FF2B5EF4-FFF2-40B4-BE49-F238E27FC236}">
                <a16:creationId xmlns:a16="http://schemas.microsoft.com/office/drawing/2014/main" id="{3194DD3B-943C-8740-A545-0DA0E5FD2569}"/>
              </a:ext>
            </a:extLst>
          </p:cNvPr>
          <p:cNvSpPr>
            <a:spLocks noGrp="1"/>
          </p:cNvSpPr>
          <p:nvPr>
            <p:ph type="title" hasCustomPrompt="1"/>
          </p:nvPr>
        </p:nvSpPr>
        <p:spPr>
          <a:xfrm>
            <a:off x="1426632" y="4651968"/>
            <a:ext cx="3658324" cy="997102"/>
          </a:xfrm>
        </p:spPr>
        <p:txBody>
          <a:bodyPr lIns="0" tIns="0" rIns="0" bIns="0" anchor="t">
            <a:normAutofit/>
          </a:bodyPr>
          <a:lstStyle>
            <a:lvl1pPr>
              <a:defRPr sz="3400"/>
            </a:lvl1pPr>
          </a:lstStyle>
          <a:p>
            <a:r>
              <a:rPr lang="en-US" noProof="0"/>
              <a:t>TITLE GOES HERE</a:t>
            </a:r>
          </a:p>
        </p:txBody>
      </p:sp>
      <p:sp>
        <p:nvSpPr>
          <p:cNvPr id="18" name="Rectangle 1">
            <a:extLst>
              <a:ext uri="{FF2B5EF4-FFF2-40B4-BE49-F238E27FC236}">
                <a16:creationId xmlns:a16="http://schemas.microsoft.com/office/drawing/2014/main" id="{93D5DD3F-FCDF-5945-9321-0FABA0771516}"/>
              </a:ext>
            </a:extLst>
          </p:cNvPr>
          <p:cNvSpPr/>
          <p:nvPr userDrawn="1"/>
        </p:nvSpPr>
        <p:spPr>
          <a:xfrm rot="16200000">
            <a:off x="5467350" y="2065417"/>
            <a:ext cx="1270000" cy="12701"/>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22" name="Text Placeholder 20">
            <a:extLst>
              <a:ext uri="{FF2B5EF4-FFF2-40B4-BE49-F238E27FC236}">
                <a16:creationId xmlns:a16="http://schemas.microsoft.com/office/drawing/2014/main" id="{B8877488-477F-0041-88BE-F780F1C66A10}"/>
              </a:ext>
            </a:extLst>
          </p:cNvPr>
          <p:cNvSpPr>
            <a:spLocks noGrp="1"/>
          </p:cNvSpPr>
          <p:nvPr>
            <p:ph type="body" sz="quarter" idx="14"/>
          </p:nvPr>
        </p:nvSpPr>
        <p:spPr>
          <a:xfrm>
            <a:off x="6616172" y="0"/>
            <a:ext cx="4994803" cy="685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5131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7/4/2020</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Tree>
    <p:extLst>
      <p:ext uri="{BB962C8B-B14F-4D97-AF65-F5344CB8AC3E}">
        <p14:creationId xmlns:p14="http://schemas.microsoft.com/office/powerpoint/2010/main" val="2873204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and Captio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7/4/2020</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
        <p:nvSpPr>
          <p:cNvPr id="9" name="Content Placeholder 8">
            <a:extLst>
              <a:ext uri="{FF2B5EF4-FFF2-40B4-BE49-F238E27FC236}">
                <a16:creationId xmlns:a16="http://schemas.microsoft.com/office/drawing/2014/main" id="{DEE6C881-74AA-8944-AD6A-BA0821ECDCAE}"/>
              </a:ext>
            </a:extLst>
          </p:cNvPr>
          <p:cNvSpPr>
            <a:spLocks noGrp="1"/>
          </p:cNvSpPr>
          <p:nvPr>
            <p:ph sz="quarter" idx="14"/>
          </p:nvPr>
        </p:nvSpPr>
        <p:spPr>
          <a:xfrm>
            <a:off x="6096000" y="1443038"/>
            <a:ext cx="5514975" cy="4894262"/>
          </a:xfrm>
        </p:spPr>
        <p:txBody>
          <a:bodyPr/>
          <a:lstStyle>
            <a:lvl1pPr>
              <a:spcBef>
                <a:spcPts val="1000"/>
              </a:spcBef>
              <a:spcAft>
                <a:spcPts val="1500"/>
              </a:spcAft>
              <a:defRPr/>
            </a:lvl1pPr>
            <a:lvl2pPr>
              <a:spcBef>
                <a:spcPts val="1000"/>
              </a:spcBef>
              <a:spcAft>
                <a:spcPts val="1500"/>
              </a:spcAft>
              <a:defRPr/>
            </a:lvl2pPr>
            <a:lvl3pPr>
              <a:spcBef>
                <a:spcPts val="1000"/>
              </a:spcBef>
              <a:spcAft>
                <a:spcPts val="1500"/>
              </a:spcAft>
              <a:defRPr/>
            </a:lvl3pPr>
            <a:lvl4pPr>
              <a:spcBef>
                <a:spcPts val="1000"/>
              </a:spcBef>
              <a:spcAft>
                <a:spcPts val="1500"/>
              </a:spcAft>
              <a:defRPr/>
            </a:lvl4pPr>
            <a:lvl5pPr>
              <a:spcBef>
                <a:spcPts val="1000"/>
              </a:spcBef>
              <a:spcAft>
                <a:spcPts val="1500"/>
              </a:spcAf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77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581192" y="1890876"/>
            <a:ext cx="11029615" cy="4084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7/4/2020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3" name="Rectangle 1">
            <a:extLst>
              <a:ext uri="{FF2B5EF4-FFF2-40B4-BE49-F238E27FC236}">
                <a16:creationId xmlns:a16="http://schemas.microsoft.com/office/drawing/2014/main" id="{C8660979-B6F8-480C-AAC7-48903CC3ECFC}"/>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96164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90CC524-3900-1041-BDBF-D0ABD37D8E8B}"/>
              </a:ext>
            </a:extLst>
          </p:cNvPr>
          <p:cNvSpPr>
            <a:spLocks noGrp="1"/>
          </p:cNvSpPr>
          <p:nvPr>
            <p:ph type="pic" sz="quarter" idx="13"/>
          </p:nvPr>
        </p:nvSpPr>
        <p:spPr>
          <a:xfrm>
            <a:off x="0" y="0"/>
            <a:ext cx="5524500" cy="6858000"/>
          </a:xfrm>
          <a:custGeom>
            <a:avLst/>
            <a:gdLst>
              <a:gd name="connsiteX0" fmla="*/ 0 w 5524500"/>
              <a:gd name="connsiteY0" fmla="*/ 0 h 6858000"/>
              <a:gd name="connsiteX1" fmla="*/ 5524500 w 5524500"/>
              <a:gd name="connsiteY1" fmla="*/ 0 h 6858000"/>
              <a:gd name="connsiteX2" fmla="*/ 5524500 w 5524500"/>
              <a:gd name="connsiteY2" fmla="*/ 806538 h 6858000"/>
              <a:gd name="connsiteX3" fmla="*/ 4952408 w 5524500"/>
              <a:gd name="connsiteY3" fmla="*/ 806538 h 6858000"/>
              <a:gd name="connsiteX4" fmla="*/ 4952408 w 5524500"/>
              <a:gd name="connsiteY4" fmla="*/ 1187539 h 6858000"/>
              <a:gd name="connsiteX5" fmla="*/ 5524500 w 5524500"/>
              <a:gd name="connsiteY5" fmla="*/ 1187539 h 6858000"/>
              <a:gd name="connsiteX6" fmla="*/ 5524500 w 5524500"/>
              <a:gd name="connsiteY6" fmla="*/ 6858000 h 6858000"/>
              <a:gd name="connsiteX7" fmla="*/ 0 w 55245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0" h="6858000">
                <a:moveTo>
                  <a:pt x="0" y="0"/>
                </a:moveTo>
                <a:lnTo>
                  <a:pt x="5524500" y="0"/>
                </a:lnTo>
                <a:lnTo>
                  <a:pt x="5524500" y="806538"/>
                </a:lnTo>
                <a:lnTo>
                  <a:pt x="4952408" y="806538"/>
                </a:lnTo>
                <a:lnTo>
                  <a:pt x="4952408" y="1187539"/>
                </a:lnTo>
                <a:lnTo>
                  <a:pt x="5524500" y="1187539"/>
                </a:lnTo>
                <a:lnTo>
                  <a:pt x="5524500" y="6858000"/>
                </a:lnTo>
                <a:lnTo>
                  <a:pt x="0" y="6858000"/>
                </a:lnTo>
                <a:close/>
              </a:path>
            </a:pathLst>
          </a:custGeom>
          <a:solidFill>
            <a:schemeClr val="tx2"/>
          </a:solidFill>
        </p:spPr>
        <p:txBody>
          <a:bodyPr wrap="square">
            <a:noAutofit/>
          </a:bodyPr>
          <a:lstStyle>
            <a:lvl1pPr marL="0" indent="0" algn="ctr">
              <a:buNone/>
              <a:defRPr>
                <a:solidFill>
                  <a:schemeClr val="bg1"/>
                </a:solidFill>
              </a:defRPr>
            </a:lvl1pPr>
          </a:lstStyle>
          <a:p>
            <a:r>
              <a:rPr lang="en-US"/>
              <a:t>Click icon to add picture</a:t>
            </a:r>
            <a:endParaRPr lang="en-US" dirty="0"/>
          </a:p>
        </p:txBody>
      </p:sp>
      <p:sp>
        <p:nvSpPr>
          <p:cNvPr id="3" name="Content Placeholder 2"/>
          <p:cNvSpPr>
            <a:spLocks noGrp="1"/>
          </p:cNvSpPr>
          <p:nvPr>
            <p:ph idx="1"/>
          </p:nvPr>
        </p:nvSpPr>
        <p:spPr>
          <a:xfrm>
            <a:off x="6223592" y="1890876"/>
            <a:ext cx="5387215" cy="40844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7/4/2020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itle 1">
            <a:extLst>
              <a:ext uri="{FF2B5EF4-FFF2-40B4-BE49-F238E27FC236}">
                <a16:creationId xmlns:a16="http://schemas.microsoft.com/office/drawing/2014/main" id="{1D49B377-6CF8-9E4B-8973-3F8057D7DF48}"/>
              </a:ext>
            </a:extLst>
          </p:cNvPr>
          <p:cNvSpPr>
            <a:spLocks noGrp="1"/>
          </p:cNvSpPr>
          <p:nvPr>
            <p:ph type="title" hasCustomPrompt="1"/>
          </p:nvPr>
        </p:nvSpPr>
        <p:spPr>
          <a:xfrm>
            <a:off x="6223592" y="702156"/>
            <a:ext cx="5387215" cy="740156"/>
          </a:xfrm>
        </p:spPr>
        <p:txBody>
          <a:bodyPr anchor="t">
            <a:normAutofit/>
          </a:bodyPr>
          <a:lstStyle>
            <a:lvl1pPr>
              <a:defRPr sz="3400"/>
            </a:lvl1pPr>
          </a:lstStyle>
          <a:p>
            <a:r>
              <a:rPr lang="en-US" dirty="0"/>
              <a:t>TITLE GOES HERE</a:t>
            </a:r>
          </a:p>
        </p:txBody>
      </p:sp>
      <p:sp>
        <p:nvSpPr>
          <p:cNvPr id="19" name="Rectangle 1">
            <a:extLst>
              <a:ext uri="{FF2B5EF4-FFF2-40B4-BE49-F238E27FC236}">
                <a16:creationId xmlns:a16="http://schemas.microsoft.com/office/drawing/2014/main" id="{E11F091D-EBC7-D743-82DA-0E177FD421D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1183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81191" y="5141974"/>
            <a:ext cx="11029615" cy="125882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7/4/2020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DC1E635-F6E7-F248-9B85-120581E81180}"/>
              </a:ext>
            </a:extLst>
          </p:cNvPr>
          <p:cNvSpPr/>
          <p:nvPr userDrawn="1"/>
        </p:nvSpPr>
        <p:spPr>
          <a:xfrm>
            <a:off x="109259" y="555202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1956391"/>
            <a:ext cx="3863216" cy="4467523"/>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3599" y="1956391"/>
            <a:ext cx="6917210" cy="446752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a:extLst>
              <a:ext uri="{FF2B5EF4-FFF2-40B4-BE49-F238E27FC236}">
                <a16:creationId xmlns:a16="http://schemas.microsoft.com/office/drawing/2014/main" id="{4C75DA6C-B626-714A-8BBC-6FDDB6BE4083}"/>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9" name="Rectangle 1">
            <a:extLst>
              <a:ext uri="{FF2B5EF4-FFF2-40B4-BE49-F238E27FC236}">
                <a16:creationId xmlns:a16="http://schemas.microsoft.com/office/drawing/2014/main" id="{72B4D55A-70C8-E04B-B7E3-3355A1131891}"/>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81192" y="2847885"/>
            <a:ext cx="4757482" cy="557784"/>
          </a:xfrm>
        </p:spPr>
        <p:txBody>
          <a:bodyPr anchor="ctr">
            <a:noAutofit/>
          </a:bodyPr>
          <a:lstStyle>
            <a:lvl1pPr marL="0" indent="0" algn="ctr">
              <a:buNone/>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4" name="Content Placeholder 3"/>
          <p:cNvSpPr>
            <a:spLocks noGrp="1"/>
          </p:cNvSpPr>
          <p:nvPr>
            <p:ph sz="half" idx="2"/>
          </p:nvPr>
        </p:nvSpPr>
        <p:spPr>
          <a:xfrm>
            <a:off x="581194" y="3523046"/>
            <a:ext cx="4757479"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604002" y="2847886"/>
            <a:ext cx="4757483"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6" name="Content Placeholder 5"/>
          <p:cNvSpPr>
            <a:spLocks noGrp="1"/>
          </p:cNvSpPr>
          <p:nvPr>
            <p:ph sz="quarter" idx="4"/>
          </p:nvPr>
        </p:nvSpPr>
        <p:spPr>
          <a:xfrm>
            <a:off x="6604001" y="3523046"/>
            <a:ext cx="4757484"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73CA278B-C101-7F4E-B11A-7B91B0C8E60A}"/>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11" name="Rectangle 1">
            <a:extLst>
              <a:ext uri="{FF2B5EF4-FFF2-40B4-BE49-F238E27FC236}">
                <a16:creationId xmlns:a16="http://schemas.microsoft.com/office/drawing/2014/main" id="{FE5F6035-AACE-6847-8AF4-EB3C4D79EE9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3" name="Group 12">
            <a:extLst>
              <a:ext uri="{FF2B5EF4-FFF2-40B4-BE49-F238E27FC236}">
                <a16:creationId xmlns:a16="http://schemas.microsoft.com/office/drawing/2014/main" id="{7D914FC0-3771-6041-9E7C-1C624C85A803}"/>
              </a:ext>
            </a:extLst>
          </p:cNvPr>
          <p:cNvGrpSpPr/>
          <p:nvPr userDrawn="1"/>
        </p:nvGrpSpPr>
        <p:grpSpPr>
          <a:xfrm>
            <a:off x="5463336" y="2250891"/>
            <a:ext cx="1016001" cy="3839220"/>
            <a:chOff x="5510085" y="2250891"/>
            <a:chExt cx="1016001" cy="3839220"/>
          </a:xfrm>
        </p:grpSpPr>
        <p:cxnSp>
          <p:nvCxnSpPr>
            <p:cNvPr id="14" name="Straight Connector 13">
              <a:extLst>
                <a:ext uri="{FF2B5EF4-FFF2-40B4-BE49-F238E27FC236}">
                  <a16:creationId xmlns:a16="http://schemas.microsoft.com/office/drawing/2014/main" id="{0AED3128-974C-7F4B-BF36-A3836D1725F6}"/>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2D2224CB-5DFF-3D4B-816B-1A44228A23EE}"/>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t>7/4/2020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1">
            <a:extLst>
              <a:ext uri="{FF2B5EF4-FFF2-40B4-BE49-F238E27FC236}">
                <a16:creationId xmlns:a16="http://schemas.microsoft.com/office/drawing/2014/main" id="{E2F4516B-8A37-894B-82AE-60204E6767D9}"/>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7" name="Rectangle 1">
            <a:extLst>
              <a:ext uri="{FF2B5EF4-FFF2-40B4-BE49-F238E27FC236}">
                <a16:creationId xmlns:a16="http://schemas.microsoft.com/office/drawing/2014/main" id="{CC16CE43-CB3C-7544-B05B-0A9F706D6FD8}"/>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rrow Content Large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EEDEA7C-D9D3-5E4A-A0E6-B7A0ED5E0F89}"/>
              </a:ext>
            </a:extLst>
          </p:cNvPr>
          <p:cNvSpPr>
            <a:spLocks noGrp="1"/>
          </p:cNvSpPr>
          <p:nvPr>
            <p:ph type="pic" sz="quarter" idx="13"/>
          </p:nvPr>
        </p:nvSpPr>
        <p:spPr>
          <a:xfrm>
            <a:off x="5181599" y="0"/>
            <a:ext cx="7010400" cy="6858000"/>
          </a:xfrm>
          <a:custGeom>
            <a:avLst/>
            <a:gdLst>
              <a:gd name="connsiteX0" fmla="*/ 0 w 7010400"/>
              <a:gd name="connsiteY0" fmla="*/ 0 h 6858000"/>
              <a:gd name="connsiteX1" fmla="*/ 7010400 w 7010400"/>
              <a:gd name="connsiteY1" fmla="*/ 0 h 6858000"/>
              <a:gd name="connsiteX2" fmla="*/ 7010400 w 7010400"/>
              <a:gd name="connsiteY2" fmla="*/ 6858000 h 6858000"/>
              <a:gd name="connsiteX3" fmla="*/ 0 w 7010400"/>
              <a:gd name="connsiteY3" fmla="*/ 6858000 h 6858000"/>
              <a:gd name="connsiteX4" fmla="*/ 0 w 7010400"/>
              <a:gd name="connsiteY4" fmla="*/ 2620396 h 6858000"/>
              <a:gd name="connsiteX5" fmla="*/ 508001 w 7010400"/>
              <a:gd name="connsiteY5" fmla="*/ 2620396 h 6858000"/>
              <a:gd name="connsiteX6" fmla="*/ 508001 w 7010400"/>
              <a:gd name="connsiteY6" fmla="*/ 2239395 h 6858000"/>
              <a:gd name="connsiteX7" fmla="*/ 0 w 7010400"/>
              <a:gd name="connsiteY7" fmla="*/ 22393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0" h="6858000">
                <a:moveTo>
                  <a:pt x="0" y="0"/>
                </a:moveTo>
                <a:lnTo>
                  <a:pt x="7010400" y="0"/>
                </a:lnTo>
                <a:lnTo>
                  <a:pt x="7010400" y="6858000"/>
                </a:lnTo>
                <a:lnTo>
                  <a:pt x="0" y="6858000"/>
                </a:lnTo>
                <a:lnTo>
                  <a:pt x="0" y="2620396"/>
                </a:lnTo>
                <a:lnTo>
                  <a:pt x="508001" y="2620396"/>
                </a:lnTo>
                <a:lnTo>
                  <a:pt x="508001" y="2239395"/>
                </a:lnTo>
                <a:lnTo>
                  <a:pt x="0" y="2239395"/>
                </a:lnTo>
                <a:close/>
              </a:path>
            </a:pathLst>
          </a:custGeom>
          <a:solidFill>
            <a:schemeClr val="tx2"/>
          </a:solidFill>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7/4/2020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2" name="Rectangle 1">
            <a:extLst>
              <a:ext uri="{FF2B5EF4-FFF2-40B4-BE49-F238E27FC236}">
                <a16:creationId xmlns:a16="http://schemas.microsoft.com/office/drawing/2014/main" id="{EF358276-528D-1F4E-804A-4F9FDE93568A}"/>
              </a:ext>
            </a:extLst>
          </p:cNvPr>
          <p:cNvSpPr/>
          <p:nvPr userDrawn="1"/>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5" name="Rectangle 1">
            <a:extLst>
              <a:ext uri="{FF2B5EF4-FFF2-40B4-BE49-F238E27FC236}">
                <a16:creationId xmlns:a16="http://schemas.microsoft.com/office/drawing/2014/main" id="{A6817E56-9BF4-B245-9536-10F7E163D7D9}"/>
              </a:ext>
            </a:extLst>
          </p:cNvPr>
          <p:cNvSpPr/>
          <p:nvPr userDrawn="1"/>
        </p:nvSpPr>
        <p:spPr>
          <a:xfrm>
            <a:off x="581192" y="875830"/>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581194" y="2720636"/>
            <a:ext cx="3863216" cy="3634317"/>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a:extLst>
              <a:ext uri="{FF2B5EF4-FFF2-40B4-BE49-F238E27FC236}">
                <a16:creationId xmlns:a16="http://schemas.microsoft.com/office/drawing/2014/main" id="{2859246A-0674-144E-84D6-29D5891C06F8}"/>
              </a:ext>
            </a:extLst>
          </p:cNvPr>
          <p:cNvSpPr>
            <a:spLocks noGrp="1"/>
          </p:cNvSpPr>
          <p:nvPr>
            <p:ph type="title" hasCustomPrompt="1"/>
          </p:nvPr>
        </p:nvSpPr>
        <p:spPr>
          <a:xfrm>
            <a:off x="581192" y="1304660"/>
            <a:ext cx="3863216" cy="1415976"/>
          </a:xfrm>
        </p:spPr>
        <p:txBody>
          <a:bodyPr anchor="t">
            <a:normAutofit/>
          </a:bodyPr>
          <a:lstStyle>
            <a:lvl1pPr>
              <a:defRPr sz="3400"/>
            </a:lvl1pPr>
          </a:lstStyle>
          <a:p>
            <a:r>
              <a:rPr lang="en-US" dirty="0"/>
              <a:t>Title goes here</a:t>
            </a:r>
          </a:p>
        </p:txBody>
      </p:sp>
    </p:spTree>
    <p:extLst>
      <p:ext uri="{BB962C8B-B14F-4D97-AF65-F5344CB8AC3E}">
        <p14:creationId xmlns:p14="http://schemas.microsoft.com/office/powerpoint/2010/main" val="37182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7/4/2020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5" r:id="rId3"/>
    <p:sldLayoutId id="2147483676" r:id="rId4"/>
    <p:sldLayoutId id="2147483677" r:id="rId5"/>
    <p:sldLayoutId id="2147483684" r:id="rId6"/>
    <p:sldLayoutId id="2147483678" r:id="rId7"/>
    <p:sldLayoutId id="2147483679" r:id="rId8"/>
    <p:sldLayoutId id="2147483698" r:id="rId9"/>
    <p:sldLayoutId id="2147483697" r:id="rId10"/>
    <p:sldLayoutId id="2147483696" r:id="rId11"/>
    <p:sldLayoutId id="2147483693" r:id="rId12"/>
    <p:sldLayoutId id="2147483694" r:id="rId13"/>
    <p:sldLayoutId id="2147483692" r:id="rId14"/>
    <p:sldLayoutId id="2147483691" r:id="rId15"/>
    <p:sldLayoutId id="2147483689" r:id="rId16"/>
    <p:sldLayoutId id="2147483690" r:id="rId17"/>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B34-6337-DE4D-8FD3-A3A0F5766F21}"/>
              </a:ext>
            </a:extLst>
          </p:cNvPr>
          <p:cNvSpPr>
            <a:spLocks noGrp="1"/>
          </p:cNvSpPr>
          <p:nvPr>
            <p:ph type="title"/>
          </p:nvPr>
        </p:nvSpPr>
        <p:spPr/>
        <p:txBody>
          <a:bodyPr/>
          <a:lstStyle/>
          <a:p>
            <a:r>
              <a:rPr lang="en-US"/>
              <a:t>UdaPeople  pipeline automation</a:t>
            </a:r>
            <a:endParaRPr lang="en-US" dirty="0"/>
          </a:p>
        </p:txBody>
      </p:sp>
      <p:sp>
        <p:nvSpPr>
          <p:cNvPr id="3" name="Text Placeholder 2">
            <a:extLst>
              <a:ext uri="{FF2B5EF4-FFF2-40B4-BE49-F238E27FC236}">
                <a16:creationId xmlns:a16="http://schemas.microsoft.com/office/drawing/2014/main" id="{4AB27EA9-DD4F-6245-9D17-591DCE0A8ADA}"/>
              </a:ext>
            </a:extLst>
          </p:cNvPr>
          <p:cNvSpPr>
            <a:spLocks noGrp="1"/>
          </p:cNvSpPr>
          <p:nvPr>
            <p:ph type="body" idx="1"/>
          </p:nvPr>
        </p:nvSpPr>
        <p:spPr/>
        <p:txBody>
          <a:bodyPr/>
          <a:lstStyle/>
          <a:p>
            <a:r>
              <a:rPr lang="en-US"/>
              <a:t>stack proposal</a:t>
            </a:r>
            <a:endParaRPr lang="en-US" dirty="0"/>
          </a:p>
        </p:txBody>
      </p:sp>
    </p:spTree>
    <p:extLst>
      <p:ext uri="{BB962C8B-B14F-4D97-AF65-F5344CB8AC3E}">
        <p14:creationId xmlns:p14="http://schemas.microsoft.com/office/powerpoint/2010/main" val="2079473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F6EF-906B-6B42-9DE3-1ACC6B1176DF}"/>
              </a:ext>
            </a:extLst>
          </p:cNvPr>
          <p:cNvSpPr>
            <a:spLocks noGrp="1"/>
          </p:cNvSpPr>
          <p:nvPr>
            <p:ph type="title"/>
          </p:nvPr>
        </p:nvSpPr>
        <p:spPr/>
        <p:txBody>
          <a:bodyPr/>
          <a:lstStyle/>
          <a:p>
            <a:pPr defTabSz="412750" hangingPunct="0"/>
            <a:r>
              <a:rPr lang="en-US" kern="0" spc="340">
                <a:latin typeface="Garamond" panose="02020404030301010803" pitchFamily="18" charset="0"/>
                <a:sym typeface="Bodoni SvtyTwo ITC TT-Book"/>
              </a:rPr>
              <a:t>“The current deployment process is painful…</a:t>
            </a:r>
            <a:endParaRPr lang="en-US" kern="0" spc="340" dirty="0">
              <a:latin typeface="Garamond" panose="02020404030301010803" pitchFamily="18" charset="0"/>
              <a:sym typeface="Bodoni SvtyTwo ITC TT-Book"/>
            </a:endParaRPr>
          </a:p>
        </p:txBody>
      </p:sp>
      <p:sp>
        <p:nvSpPr>
          <p:cNvPr id="3" name="Content Placeholder 2">
            <a:extLst>
              <a:ext uri="{FF2B5EF4-FFF2-40B4-BE49-F238E27FC236}">
                <a16:creationId xmlns:a16="http://schemas.microsoft.com/office/drawing/2014/main" id="{A670338D-BB08-7E49-B1C1-DF19E7BA48B3}"/>
              </a:ext>
            </a:extLst>
          </p:cNvPr>
          <p:cNvSpPr>
            <a:spLocks noGrp="1"/>
          </p:cNvSpPr>
          <p:nvPr>
            <p:ph sz="quarter" idx="21"/>
          </p:nvPr>
        </p:nvSpPr>
        <p:spPr/>
        <p:txBody>
          <a:bodyPr/>
          <a:lstStyle/>
          <a:p>
            <a:pPr defTabSz="412750" hangingPunct="0"/>
            <a:r>
              <a:rPr lang="pt-BR" kern="0">
                <a:latin typeface="Garamond" panose="02020404030301010803" pitchFamily="18" charset="0"/>
              </a:rPr>
              <a:t>Our engineering team says:</a:t>
            </a:r>
            <a:endParaRPr lang="en-US" kern="0" dirty="0">
              <a:latin typeface="Garamond" panose="02020404030301010803" pitchFamily="18" charset="0"/>
            </a:endParaRPr>
          </a:p>
        </p:txBody>
      </p:sp>
    </p:spTree>
    <p:extLst>
      <p:ext uri="{BB962C8B-B14F-4D97-AF65-F5344CB8AC3E}">
        <p14:creationId xmlns:p14="http://schemas.microsoft.com/office/powerpoint/2010/main" val="2435097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group of people sitting at a table discussing plans">
            <a:extLst>
              <a:ext uri="{FF2B5EF4-FFF2-40B4-BE49-F238E27FC236}">
                <a16:creationId xmlns:a16="http://schemas.microsoft.com/office/drawing/2014/main" id="{159A91E2-8BD3-6745-856E-8FA7F232E12B}"/>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a:xfrm>
            <a:off x="5181599" y="0"/>
            <a:ext cx="7010400" cy="6858000"/>
          </a:xfrm>
        </p:spPr>
      </p:pic>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p:txBody>
          <a:bodyPr/>
          <a:lstStyle/>
          <a:p>
            <a:pPr marL="0" indent="0">
              <a:buNone/>
            </a:pPr>
            <a:r>
              <a:rPr lang="pt-BR"/>
              <a:t>T</a:t>
            </a:r>
            <a:r>
              <a:rPr lang="en-US"/>
              <a:t>he team have to spend two days per iteration planning and performing the move to production of our application by manually reviewing the files, preparing the binaries and pushing it to the correct environment.</a:t>
            </a:r>
          </a:p>
          <a:p>
            <a:pPr marL="0" indent="0">
              <a:buNone/>
            </a:pPr>
            <a:endParaRPr lang="en-US"/>
          </a:p>
          <a:p>
            <a:pPr marL="0" indent="0">
              <a:buNone/>
            </a:pPr>
            <a:r>
              <a:rPr lang="en-US"/>
              <a:t>On top of that, we struggle to scale the application since we have to manually spawn all application resources.</a:t>
            </a:r>
          </a:p>
          <a:p>
            <a:pPr marL="0" indent="0">
              <a:buNone/>
            </a:pPr>
            <a:endParaRPr lang="en-US"/>
          </a:p>
          <a:p>
            <a:pPr marL="0" indent="0">
              <a:buNone/>
            </a:pPr>
            <a:r>
              <a:rPr lang="en-US"/>
              <a:t>All manual processes offers a higher degree of failure comparing to automated &amp; tested jobs.</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r>
              <a:rPr lang="en-US">
                <a:sym typeface="Bodoni SvtyTwo ITC TT-Book"/>
              </a:rPr>
              <a:t>What makes it painful?</a:t>
            </a:r>
            <a:endParaRPr lang="en-US" dirty="0">
              <a:sym typeface="Bodoni SvtyTwo ITC TT-Book"/>
            </a:endParaRPr>
          </a:p>
        </p:txBody>
      </p:sp>
    </p:spTree>
    <p:extLst>
      <p:ext uri="{BB962C8B-B14F-4D97-AF65-F5344CB8AC3E}">
        <p14:creationId xmlns:p14="http://schemas.microsoft.com/office/powerpoint/2010/main" val="379308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BF800B-2D91-A844-B4B2-97273E94E563}"/>
              </a:ext>
            </a:extLst>
          </p:cNvPr>
          <p:cNvSpPr>
            <a:spLocks noGrp="1"/>
          </p:cNvSpPr>
          <p:nvPr>
            <p:ph type="title"/>
          </p:nvPr>
        </p:nvSpPr>
        <p:spPr/>
        <p:txBody>
          <a:bodyPr/>
          <a:lstStyle/>
          <a:p>
            <a:r>
              <a:rPr lang="en-US"/>
              <a:t>what it costs?</a:t>
            </a:r>
            <a:endParaRPr lang="en-US" dirty="0"/>
          </a:p>
        </p:txBody>
      </p:sp>
      <p:sp>
        <p:nvSpPr>
          <p:cNvPr id="4" name="Content Placeholder 3">
            <a:extLst>
              <a:ext uri="{FF2B5EF4-FFF2-40B4-BE49-F238E27FC236}">
                <a16:creationId xmlns:a16="http://schemas.microsoft.com/office/drawing/2014/main" id="{258465F5-4312-2541-8368-01B99B3E9619}"/>
              </a:ext>
            </a:extLst>
          </p:cNvPr>
          <p:cNvSpPr>
            <a:spLocks noGrp="1"/>
          </p:cNvSpPr>
          <p:nvPr>
            <p:ph sz="quarter" idx="14"/>
          </p:nvPr>
        </p:nvSpPr>
        <p:spPr>
          <a:xfrm>
            <a:off x="6096000" y="2269848"/>
            <a:ext cx="5514975" cy="4067451"/>
          </a:xfrm>
        </p:spPr>
        <p:txBody>
          <a:bodyPr/>
          <a:lstStyle/>
          <a:p>
            <a:pPr marL="342900" indent="-342900">
              <a:buFont typeface="+mj-lt"/>
              <a:buAutoNum type="arabicPeriod"/>
            </a:pPr>
            <a:r>
              <a:rPr lang="en-US"/>
              <a:t>A CI/CD service to build our automations.</a:t>
            </a:r>
          </a:p>
          <a:p>
            <a:pPr marL="342900" indent="-342900">
              <a:buFont typeface="+mj-lt"/>
              <a:buAutoNum type="arabicPeriod"/>
            </a:pPr>
            <a:r>
              <a:rPr lang="en-US"/>
              <a:t>Two iterations of engineering-work to build the scripts &amp; minimum testing.</a:t>
            </a:r>
          </a:p>
          <a:p>
            <a:pPr marL="342900" indent="-342900">
              <a:buFont typeface="+mj-lt"/>
              <a:buAutoNum type="arabicPeriod"/>
            </a:pPr>
            <a:r>
              <a:rPr lang="en-US"/>
              <a:t>Bring one devops specialist as a shared resource.</a:t>
            </a:r>
          </a:p>
        </p:txBody>
      </p:sp>
      <p:pic>
        <p:nvPicPr>
          <p:cNvPr id="8" name="Picture Placeholder 7" descr="Woman standing in front of a window on tablet">
            <a:extLst>
              <a:ext uri="{FF2B5EF4-FFF2-40B4-BE49-F238E27FC236}">
                <a16:creationId xmlns:a16="http://schemas.microsoft.com/office/drawing/2014/main" id="{B5333156-CA53-A443-B907-19368CEE0980}"/>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46100" y="520700"/>
            <a:ext cx="4743450" cy="5816600"/>
          </a:xfrm>
        </p:spPr>
      </p:pic>
      <p:sp>
        <p:nvSpPr>
          <p:cNvPr id="2" name="Rectangle 1">
            <a:extLst>
              <a:ext uri="{FF2B5EF4-FFF2-40B4-BE49-F238E27FC236}">
                <a16:creationId xmlns:a16="http://schemas.microsoft.com/office/drawing/2014/main" id="{BFB4A09A-0135-4F0A-9FB8-11D0A4F4DE89}"/>
              </a:ext>
            </a:extLst>
          </p:cNvPr>
          <p:cNvSpPr/>
          <p:nvPr/>
        </p:nvSpPr>
        <p:spPr>
          <a:xfrm>
            <a:off x="6096000" y="1346518"/>
            <a:ext cx="5695406" cy="923330"/>
          </a:xfrm>
          <a:prstGeom prst="rect">
            <a:avLst/>
          </a:prstGeom>
        </p:spPr>
        <p:txBody>
          <a:bodyPr wrap="square">
            <a:spAutoFit/>
          </a:bodyPr>
          <a:lstStyle/>
          <a:p>
            <a:r>
              <a:rPr lang="pt-BR"/>
              <a:t>It worth to say this approach will pay itself back in the long-term considering the amount of support and extra hours to manually implement every change.</a:t>
            </a:r>
            <a:endParaRPr lang="en-US"/>
          </a:p>
        </p:txBody>
      </p:sp>
    </p:spTree>
    <p:extLst>
      <p:ext uri="{BB962C8B-B14F-4D97-AF65-F5344CB8AC3E}">
        <p14:creationId xmlns:p14="http://schemas.microsoft.com/office/powerpoint/2010/main" val="2058852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a:t>RESOURCES LIST</a:t>
            </a:r>
            <a:endParaRPr lang="en-US" dirty="0"/>
          </a:p>
        </p:txBody>
      </p:sp>
      <p:graphicFrame>
        <p:nvGraphicFramePr>
          <p:cNvPr id="19" name="Table 4">
            <a:extLst>
              <a:ext uri="{FF2B5EF4-FFF2-40B4-BE49-F238E27FC236}">
                <a16:creationId xmlns:a16="http://schemas.microsoft.com/office/drawing/2014/main" id="{AA5C8701-F5AC-465B-A671-050D083A8CB7}"/>
              </a:ext>
            </a:extLst>
          </p:cNvPr>
          <p:cNvGraphicFramePr>
            <a:graphicFrameLocks noGrp="1"/>
          </p:cNvGraphicFramePr>
          <p:nvPr>
            <p:ph idx="1"/>
            <p:extLst>
              <p:ext uri="{D42A27DB-BD31-4B8C-83A1-F6EECF244321}">
                <p14:modId xmlns:p14="http://schemas.microsoft.com/office/powerpoint/2010/main" val="710324517"/>
              </p:ext>
            </p:extLst>
          </p:nvPr>
        </p:nvGraphicFramePr>
        <p:xfrm>
          <a:off x="1066800" y="2507401"/>
          <a:ext cx="10058400" cy="2844096"/>
        </p:xfrm>
        <a:graphic>
          <a:graphicData uri="http://schemas.openxmlformats.org/drawingml/2006/table">
            <a:tbl>
              <a:tblPr firstRow="1" bandRow="1">
                <a:tableStyleId>{9D7B26C5-4107-4FEC-AEDC-1716B250A1EF}</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906814">
                <a:tc>
                  <a:txBody>
                    <a:bodyPr/>
                    <a:lstStyle/>
                    <a:p>
                      <a:pPr algn="ctr"/>
                      <a:r>
                        <a:rPr lang="en-US" sz="2400" b="0" cap="all" spc="150"/>
                        <a:t>CI/CD SERVICE</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a:t>ENGINEERING HOURS</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a:t>Devops specialist</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extLst>
                  <a:ext uri="{0D108BD9-81ED-4DB2-BD59-A6C34878D82A}">
                    <a16:rowId xmlns:a16="http://schemas.microsoft.com/office/drawing/2014/main" val="4160608299"/>
                  </a:ext>
                </a:extLst>
              </a:tr>
              <a:tr h="8320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a:t>Circle CI free tier</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a:t>160 hours</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a:t>1 part-time mid-level dev</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extLst>
                  <a:ext uri="{0D108BD9-81ED-4DB2-BD59-A6C34878D82A}">
                    <a16:rowId xmlns:a16="http://schemas.microsoft.com/office/drawing/2014/main" val="3947518332"/>
                  </a:ext>
                </a:extLst>
              </a:tr>
              <a:tr h="8320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a:t>Free of cost</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a:t>Pro-bono</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a:t>U$ 2k</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211941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2EB8-B342-F643-A64F-31E653B436D2}"/>
              </a:ext>
            </a:extLst>
          </p:cNvPr>
          <p:cNvSpPr>
            <a:spLocks noGrp="1"/>
          </p:cNvSpPr>
          <p:nvPr>
            <p:ph type="title"/>
          </p:nvPr>
        </p:nvSpPr>
        <p:spPr>
          <a:xfrm>
            <a:off x="581193" y="729658"/>
            <a:ext cx="11029616" cy="988332"/>
          </a:xfrm>
        </p:spPr>
        <p:txBody>
          <a:bodyPr/>
          <a:lstStyle/>
          <a:p>
            <a:r>
              <a:rPr lang="en-US"/>
              <a:t>COMPARISON</a:t>
            </a:r>
            <a:endParaRPr lang="en-US" dirty="0"/>
          </a:p>
        </p:txBody>
      </p:sp>
      <p:sp>
        <p:nvSpPr>
          <p:cNvPr id="3" name="Text Placeholder 2">
            <a:extLst>
              <a:ext uri="{FF2B5EF4-FFF2-40B4-BE49-F238E27FC236}">
                <a16:creationId xmlns:a16="http://schemas.microsoft.com/office/drawing/2014/main" id="{272851B4-4FAF-204B-8A15-3D99639B09C6}"/>
              </a:ext>
            </a:extLst>
          </p:cNvPr>
          <p:cNvSpPr>
            <a:spLocks noGrp="1"/>
          </p:cNvSpPr>
          <p:nvPr>
            <p:ph type="body" idx="1"/>
          </p:nvPr>
        </p:nvSpPr>
        <p:spPr/>
        <p:txBody>
          <a:bodyPr/>
          <a:lstStyle/>
          <a:p>
            <a:r>
              <a:rPr lang="en-US"/>
              <a:t>current approach</a:t>
            </a:r>
            <a:endParaRPr lang="en-US" dirty="0"/>
          </a:p>
        </p:txBody>
      </p:sp>
      <p:sp>
        <p:nvSpPr>
          <p:cNvPr id="4" name="Content Placeholder 3">
            <a:extLst>
              <a:ext uri="{FF2B5EF4-FFF2-40B4-BE49-F238E27FC236}">
                <a16:creationId xmlns:a16="http://schemas.microsoft.com/office/drawing/2014/main" id="{92315CA4-1D54-774F-9F25-FC3ED96E9CBD}"/>
              </a:ext>
            </a:extLst>
          </p:cNvPr>
          <p:cNvSpPr>
            <a:spLocks noGrp="1"/>
          </p:cNvSpPr>
          <p:nvPr>
            <p:ph sz="half" idx="2"/>
          </p:nvPr>
        </p:nvSpPr>
        <p:spPr/>
        <p:txBody>
          <a:bodyPr/>
          <a:lstStyle/>
          <a:p>
            <a:pPr marL="342900" indent="-342900" defTabSz="412750" hangingPunct="0">
              <a:lnSpc>
                <a:spcPct val="100000"/>
              </a:lnSpc>
              <a:buAutoNum type="arabicPeriod"/>
            </a:pPr>
            <a:r>
              <a:rPr lang="en-US" kern="0">
                <a:solidFill>
                  <a:schemeClr val="tx2"/>
                </a:solidFill>
              </a:rPr>
              <a:t>High risk of failure by manual handling</a:t>
            </a:r>
          </a:p>
          <a:p>
            <a:pPr marL="342900" indent="-342900" defTabSz="412750" hangingPunct="0">
              <a:lnSpc>
                <a:spcPct val="100000"/>
              </a:lnSpc>
              <a:buAutoNum type="arabicPeriod"/>
            </a:pPr>
            <a:r>
              <a:rPr lang="en-US" kern="0">
                <a:solidFill>
                  <a:schemeClr val="tx2"/>
                </a:solidFill>
              </a:rPr>
              <a:t>Increase of work hours</a:t>
            </a:r>
          </a:p>
          <a:p>
            <a:pPr marL="342900" indent="-342900" defTabSz="412750" hangingPunct="0">
              <a:lnSpc>
                <a:spcPct val="100000"/>
              </a:lnSpc>
              <a:buAutoNum type="arabicPeriod"/>
            </a:pPr>
            <a:r>
              <a:rPr lang="en-US" kern="0">
                <a:solidFill>
                  <a:schemeClr val="tx2"/>
                </a:solidFill>
              </a:rPr>
              <a:t>Not scalable process</a:t>
            </a:r>
            <a:endParaRPr lang="en-US" kern="0" dirty="0">
              <a:solidFill>
                <a:schemeClr val="tx2"/>
              </a:solidFill>
            </a:endParaRPr>
          </a:p>
        </p:txBody>
      </p:sp>
      <p:sp>
        <p:nvSpPr>
          <p:cNvPr id="5" name="Text Placeholder 4">
            <a:extLst>
              <a:ext uri="{FF2B5EF4-FFF2-40B4-BE49-F238E27FC236}">
                <a16:creationId xmlns:a16="http://schemas.microsoft.com/office/drawing/2014/main" id="{64C4F781-5DDC-744B-9C59-CE60EFE82B43}"/>
              </a:ext>
            </a:extLst>
          </p:cNvPr>
          <p:cNvSpPr>
            <a:spLocks noGrp="1"/>
          </p:cNvSpPr>
          <p:nvPr>
            <p:ph type="body" sz="quarter" idx="3"/>
          </p:nvPr>
        </p:nvSpPr>
        <p:spPr/>
        <p:txBody>
          <a:bodyPr/>
          <a:lstStyle/>
          <a:p>
            <a:r>
              <a:rPr lang="pt-BR"/>
              <a:t>FULL AUTOMATION</a:t>
            </a:r>
            <a:endParaRPr lang="en-US" dirty="0"/>
          </a:p>
        </p:txBody>
      </p:sp>
      <p:sp>
        <p:nvSpPr>
          <p:cNvPr id="6" name="Content Placeholder 5">
            <a:extLst>
              <a:ext uri="{FF2B5EF4-FFF2-40B4-BE49-F238E27FC236}">
                <a16:creationId xmlns:a16="http://schemas.microsoft.com/office/drawing/2014/main" id="{0FEFE9F7-6704-114E-AA84-5D397FB644B5}"/>
              </a:ext>
            </a:extLst>
          </p:cNvPr>
          <p:cNvSpPr>
            <a:spLocks noGrp="1"/>
          </p:cNvSpPr>
          <p:nvPr>
            <p:ph sz="quarter" idx="4"/>
          </p:nvPr>
        </p:nvSpPr>
        <p:spPr/>
        <p:txBody>
          <a:bodyPr/>
          <a:lstStyle/>
          <a:p>
            <a:pPr marL="342900" indent="-342900" defTabSz="412750" hangingPunct="0">
              <a:lnSpc>
                <a:spcPct val="100000"/>
              </a:lnSpc>
              <a:buAutoNum type="arabicPeriod"/>
            </a:pPr>
            <a:r>
              <a:rPr lang="en-US" kern="0">
                <a:solidFill>
                  <a:schemeClr val="tx2"/>
                </a:solidFill>
              </a:rPr>
              <a:t>Deliveries will be delayed by two iterations, but it will pay off in the near future</a:t>
            </a:r>
          </a:p>
          <a:p>
            <a:pPr marL="342900" indent="-342900" defTabSz="412750" hangingPunct="0">
              <a:lnSpc>
                <a:spcPct val="100000"/>
              </a:lnSpc>
              <a:buAutoNum type="arabicPeriod"/>
            </a:pPr>
            <a:r>
              <a:rPr lang="en-US" kern="0">
                <a:solidFill>
                  <a:schemeClr val="tx2"/>
                </a:solidFill>
              </a:rPr>
              <a:t>Enable daily deployment</a:t>
            </a:r>
          </a:p>
          <a:p>
            <a:pPr marL="342900" indent="-342900" defTabSz="412750" hangingPunct="0">
              <a:lnSpc>
                <a:spcPct val="100000"/>
              </a:lnSpc>
              <a:buAutoNum type="arabicPeriod"/>
            </a:pPr>
            <a:r>
              <a:rPr lang="en-US" kern="0">
                <a:solidFill>
                  <a:schemeClr val="tx2"/>
                </a:solidFill>
              </a:rPr>
              <a:t>Handle infrastructure as a code, it would be easier to migrate from services in the future</a:t>
            </a:r>
            <a:endParaRPr lang="en-US" kern="0" dirty="0">
              <a:solidFill>
                <a:schemeClr val="tx2"/>
              </a:solidFill>
            </a:endParaRPr>
          </a:p>
        </p:txBody>
      </p:sp>
    </p:spTree>
    <p:extLst>
      <p:ext uri="{BB962C8B-B14F-4D97-AF65-F5344CB8AC3E}">
        <p14:creationId xmlns:p14="http://schemas.microsoft.com/office/powerpoint/2010/main" val="881188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94C0-0A51-6C41-B1ED-E95AC84C23D7}"/>
              </a:ext>
            </a:extLst>
          </p:cNvPr>
          <p:cNvSpPr>
            <a:spLocks noGrp="1"/>
          </p:cNvSpPr>
          <p:nvPr>
            <p:ph type="title"/>
          </p:nvPr>
        </p:nvSpPr>
        <p:spPr/>
        <p:txBody>
          <a:bodyPr/>
          <a:lstStyle/>
          <a:p>
            <a:r>
              <a:rPr lang="pt-BR">
                <a:sym typeface="Bodoni SvtyTwo ITC TT-Book"/>
              </a:rPr>
              <a:t>T</a:t>
            </a:r>
            <a:r>
              <a:rPr lang="en-US">
                <a:sym typeface="Bodoni SvtyTwo ITC TT-Book"/>
              </a:rPr>
              <a:t>akeaways</a:t>
            </a:r>
            <a:endParaRPr lang="en-US" dirty="0"/>
          </a:p>
        </p:txBody>
      </p:sp>
      <p:graphicFrame>
        <p:nvGraphicFramePr>
          <p:cNvPr id="5" name="Content Placeholder 2" descr="SmartArt Lined List graphic">
            <a:extLst>
              <a:ext uri="{FF2B5EF4-FFF2-40B4-BE49-F238E27FC236}">
                <a16:creationId xmlns:a16="http://schemas.microsoft.com/office/drawing/2014/main" id="{2A1099A9-7898-E54F-BE1A-0E468D8CEA8B}"/>
              </a:ext>
            </a:extLst>
          </p:cNvPr>
          <p:cNvGraphicFramePr>
            <a:graphicFrameLocks noGrp="1"/>
          </p:cNvGraphicFramePr>
          <p:nvPr>
            <p:ph sz="quarter" idx="13"/>
            <p:extLst>
              <p:ext uri="{D42A27DB-BD31-4B8C-83A1-F6EECF244321}">
                <p14:modId xmlns:p14="http://schemas.microsoft.com/office/powerpoint/2010/main" val="1037496400"/>
              </p:ext>
            </p:extLst>
          </p:nvPr>
        </p:nvGraphicFramePr>
        <p:xfrm>
          <a:off x="6016625" y="877888"/>
          <a:ext cx="5341938" cy="525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3680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woman sitting at a table in front of a computer working late into the night">
            <a:extLst>
              <a:ext uri="{FF2B5EF4-FFF2-40B4-BE49-F238E27FC236}">
                <a16:creationId xmlns:a16="http://schemas.microsoft.com/office/drawing/2014/main" id="{AF4DEF81-F1BD-A944-954B-12098682A698}"/>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a:xfrm>
            <a:off x="0" y="0"/>
            <a:ext cx="5524500" cy="6858000"/>
          </a:xfrm>
        </p:spPr>
      </p:pic>
      <p:sp>
        <p:nvSpPr>
          <p:cNvPr id="3" name="Content Placeholder 2">
            <a:extLst>
              <a:ext uri="{FF2B5EF4-FFF2-40B4-BE49-F238E27FC236}">
                <a16:creationId xmlns:a16="http://schemas.microsoft.com/office/drawing/2014/main" id="{EDF69AA2-97D6-4693-9E8A-BEBB49A5C6F9}"/>
              </a:ext>
            </a:extLst>
          </p:cNvPr>
          <p:cNvSpPr>
            <a:spLocks noGrp="1"/>
          </p:cNvSpPr>
          <p:nvPr>
            <p:ph idx="1"/>
          </p:nvPr>
        </p:nvSpPr>
        <p:spPr/>
        <p:txBody>
          <a:bodyPr/>
          <a:lstStyle/>
          <a:p>
            <a:r>
              <a:rPr lang="en-US"/>
              <a:t>Focus engineering resources to plan &amp; implement it</a:t>
            </a:r>
            <a:endParaRPr lang="en-US" dirty="0"/>
          </a:p>
          <a:p>
            <a:r>
              <a:rPr lang="en-US"/>
              <a:t>Align the strategy with POs</a:t>
            </a:r>
            <a:endParaRPr lang="en-US" dirty="0"/>
          </a:p>
          <a:p>
            <a:r>
              <a:rPr lang="en-US"/>
              <a:t>Rest easy</a:t>
            </a:r>
            <a:endParaRPr lang="en-US" dirty="0"/>
          </a:p>
        </p:txBody>
      </p:sp>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681306790"/>
      </p:ext>
    </p:extLst>
  </p:cSld>
  <p:clrMapOvr>
    <a:masterClrMapping/>
  </p:clrMapOvr>
</p:sld>
</file>

<file path=ppt/theme/theme1.xml><?xml version="1.0" encoding="utf-8"?>
<a:theme xmlns:a="http://schemas.openxmlformats.org/drawingml/2006/main" name="DividendVTI">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inimalist_Light_Sales Pitch_01_Win32_AS_v4" id="{AE3810B2-EB50-490A-9B4E-9FA07A4550C3}" vid="{D5F0F717-C359-4A2D-BDB0-CA99CA6877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C43B05-D266-4257-98DE-FF9D8CEDAE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435A0B9-5F49-415F-9BEE-591FDACE98D1}">
  <ds:schemaRefs>
    <ds:schemaRef ds:uri="http://schemas.microsoft.com/sharepoint/v3/contenttype/forms"/>
  </ds:schemaRefs>
</ds:datastoreItem>
</file>

<file path=customXml/itemProps3.xml><?xml version="1.0" encoding="utf-8"?>
<ds:datastoreItem xmlns:ds="http://schemas.openxmlformats.org/officeDocument/2006/customXml" ds:itemID="{D76AEDE5-E9AF-4E9F-97C3-19B848D35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light sales pitch</Template>
  <TotalTime>0</TotalTime>
  <Words>335</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Garamond</vt:lpstr>
      <vt:lpstr>Helvetica Light</vt:lpstr>
      <vt:lpstr>Wingdings 2</vt:lpstr>
      <vt:lpstr>DividendVTI</vt:lpstr>
      <vt:lpstr>UdaPeople  pipeline automation</vt:lpstr>
      <vt:lpstr>“The current deployment process is painful…</vt:lpstr>
      <vt:lpstr>What makes it painful?</vt:lpstr>
      <vt:lpstr>what it costs?</vt:lpstr>
      <vt:lpstr>RESOURCES LIST</vt:lpstr>
      <vt:lpstr>COMPARISON</vt:lpstr>
      <vt:lpstr>Takeaways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2020-07-04T18:33:25Z</dcterms:created>
  <dcterms:modified xsi:type="dcterms:W3CDTF">2020-07-04T20:20:59Z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