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63" r:id="rId2"/>
    <p:sldId id="265" r:id="rId3"/>
    <p:sldId id="258" r:id="rId4"/>
    <p:sldId id="259" r:id="rId5"/>
    <p:sldId id="260" r:id="rId6"/>
    <p:sldId id="270" r:id="rId7"/>
    <p:sldId id="261" r:id="rId8"/>
    <p:sldId id="26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9280D-7B28-4F47-863F-D43CBC1723CC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D58C0-61C9-4CC8-B5E8-C2A645856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B59BE0-1802-4CFF-8E05-CBDD142478AE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02A211D-907F-4B87-9E16-0BB8A6E86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3643338"/>
          </a:xfrm>
        </p:spPr>
        <p:txBody>
          <a:bodyPr>
            <a:normAutofit/>
          </a:bodyPr>
          <a:lstStyle/>
          <a:p>
            <a:r>
              <a:rPr lang="en-IN" dirty="0" smtClean="0"/>
              <a:t>THESIS </a:t>
            </a:r>
            <a:r>
              <a:rPr lang="en-IN" dirty="0" smtClean="0"/>
              <a:t>–TITLE </a:t>
            </a:r>
            <a:r>
              <a:rPr lang="en-IN" sz="2000" dirty="0" smtClean="0"/>
              <a:t>(Tentative</a:t>
            </a:r>
            <a:r>
              <a:rPr lang="en-IN" sz="2000" dirty="0" smtClean="0"/>
              <a:t>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SMART AIR POLLUTION PREDICTION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per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42900"/>
            <a:ext cx="4714908" cy="6500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2571744"/>
            <a:ext cx="550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THANK    YOU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5852" y="1305342"/>
            <a:ext cx="62865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NAME:-                              R.UDAYA BHARATHI,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GUIDE:-                              Dr . M.SESHASHAYEE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No:-                              1263715404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DEPT:-                                 COMPUTER SCIENCE ,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 OF JOINING  :         OCTOBER ,2015.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YEARS COMPLETED:      5 YEARS COMPLETED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OBJECTIVES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1785926"/>
            <a:ext cx="72866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LIST OF OBJECTIVES:   1. AIR POLLUTION DETECTION</a:t>
            </a:r>
          </a:p>
          <a:p>
            <a:r>
              <a:rPr lang="en-IN" dirty="0" smtClean="0"/>
              <a:t>                                         </a:t>
            </a:r>
          </a:p>
          <a:p>
            <a:r>
              <a:rPr lang="en-IN" dirty="0" smtClean="0"/>
              <a:t>                                        2. AIR POLLUTOIN PREDICTION</a:t>
            </a:r>
          </a:p>
          <a:p>
            <a:endParaRPr lang="en-IN" dirty="0" smtClean="0"/>
          </a:p>
          <a:p>
            <a:r>
              <a:rPr lang="en-IN" dirty="0" smtClean="0"/>
              <a:t>                                         3. SEQUENTIAL MODELLING OF AIR POLLUTION DATA                                                                                                                                                                                                                 			</a:t>
            </a:r>
          </a:p>
          <a:p>
            <a:r>
              <a:rPr lang="en-IN" dirty="0" smtClean="0"/>
              <a:t>NO: OF OBJECTIVES:    2 OBJECTIVES COMPLETED </a:t>
            </a:r>
          </a:p>
          <a:p>
            <a:r>
              <a:rPr lang="en-IN" dirty="0" smtClean="0"/>
              <a:t>COMPLETED</a:t>
            </a:r>
          </a:p>
          <a:p>
            <a:endParaRPr lang="en-IN" dirty="0" smtClean="0"/>
          </a:p>
          <a:p>
            <a:r>
              <a:rPr lang="en-IN" dirty="0" smtClean="0"/>
              <a:t>NO: OF OBJECTIVES</a:t>
            </a:r>
          </a:p>
          <a:p>
            <a:r>
              <a:rPr lang="en-IN" dirty="0" smtClean="0"/>
              <a:t> TO BE COMPLETED  :     1 TO BE COMPLETED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525" y="1643050"/>
            <a:ext cx="530068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43042" y="571480"/>
            <a:ext cx="607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RESEARCH  METHODOLOGY</a:t>
            </a:r>
          </a:p>
          <a:p>
            <a:endParaRPr lang="en-IN" dirty="0" smtClean="0"/>
          </a:p>
          <a:p>
            <a:r>
              <a:rPr lang="en-IN" dirty="0" smtClean="0"/>
              <a:t>         AIR POLLUTION PREDICTION SYSTEM USING IOT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1214422"/>
            <a:ext cx="5500726" cy="5000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9190" y="2285992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AQI Data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1071546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Air Pollution Prediction using </a:t>
            </a:r>
            <a:r>
              <a:rPr lang="en-IN" sz="2800" dirty="0" err="1" smtClean="0"/>
              <a:t>Lstm</a:t>
            </a:r>
            <a:r>
              <a:rPr lang="en-IN" sz="2800" dirty="0" smtClean="0"/>
              <a:t>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1928802"/>
            <a:ext cx="6858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Forecasting the air pollution  using Air quality Index data which is collected from Delhi , five months of  data is used for  training data set and one month is used for test data.</a:t>
            </a:r>
          </a:p>
          <a:p>
            <a:endParaRPr lang="en-IN" dirty="0" smtClean="0"/>
          </a:p>
          <a:p>
            <a:r>
              <a:rPr lang="en-IN" dirty="0" smtClean="0"/>
              <a:t>                                    Building a function of LSTM model using sequential model, the data is predicted.</a:t>
            </a:r>
          </a:p>
          <a:p>
            <a:r>
              <a:rPr lang="en-IN" dirty="0" smtClean="0"/>
              <a:t>                          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142873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LIST  OF  PUBLICATIONS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31620" y="2214552"/>
          <a:ext cx="6080760" cy="3071836"/>
        </p:xfrm>
        <a:graphic>
          <a:graphicData uri="http://schemas.openxmlformats.org/drawingml/2006/table">
            <a:tbl>
              <a:tblPr/>
              <a:tblGrid>
                <a:gridCol w="428625"/>
                <a:gridCol w="2611755"/>
                <a:gridCol w="1520190"/>
                <a:gridCol w="1520190"/>
              </a:tblGrid>
              <a:tr h="767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 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                         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             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Publication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Category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Internet of Things Trends and surprises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IJSRST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UGC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Weather and Air pollution real time monitoring system using Internet of Things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IJITEE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UGC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Intelligent Air Pollution Prediction system using Internet of Things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IJEAT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Scopus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12" y="285728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JOURNALS PUBLISHED IN RESEARCH</a:t>
            </a:r>
            <a:endParaRPr lang="en-US" b="1" i="1" dirty="0"/>
          </a:p>
        </p:txBody>
      </p:sp>
      <p:pic>
        <p:nvPicPr>
          <p:cNvPr id="5" name="Picture 4" descr="pape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785794"/>
            <a:ext cx="4500594" cy="5929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pe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357166"/>
            <a:ext cx="5357850" cy="635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279</TotalTime>
  <Words>196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THESIS –TITLE (Tentative) SMART AIR POLLUTION PREDICTION SYSTEM</vt:lpstr>
      <vt:lpstr>Slide 2</vt:lpstr>
      <vt:lpstr>LIST OF OBJECTIVES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38</cp:revision>
  <dcterms:created xsi:type="dcterms:W3CDTF">2020-08-26T14:33:22Z</dcterms:created>
  <dcterms:modified xsi:type="dcterms:W3CDTF">2020-09-07T12:24:33Z</dcterms:modified>
</cp:coreProperties>
</file>