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9E673-094D-4E54-8AFE-861E0AB40F4A}" v="739" dt="2021-08-11T17:11:47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9D3C8-1BC7-4C1C-BB06-47B779DBDD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2AE8F2-6C45-4320-9B4D-743EB73727E9}">
      <dgm:prSet/>
      <dgm:spPr/>
      <dgm:t>
        <a:bodyPr/>
        <a:lstStyle/>
        <a:p>
          <a:r>
            <a:rPr lang="en-GB"/>
            <a:t>client who has a website where people write different reviews for technical products</a:t>
          </a:r>
          <a:endParaRPr lang="en-US"/>
        </a:p>
      </dgm:t>
    </dgm:pt>
    <dgm:pt modelId="{B5F51192-5C7D-405B-9ADD-DA346251A42D}" type="parTrans" cxnId="{28561846-86E3-42DC-B795-F5AD66ECE72D}">
      <dgm:prSet/>
      <dgm:spPr/>
      <dgm:t>
        <a:bodyPr/>
        <a:lstStyle/>
        <a:p>
          <a:endParaRPr lang="en-US"/>
        </a:p>
      </dgm:t>
    </dgm:pt>
    <dgm:pt modelId="{466348AA-BD5D-4A5D-9D23-36670F60B871}" type="sibTrans" cxnId="{28561846-86E3-42DC-B795-F5AD66ECE72D}">
      <dgm:prSet/>
      <dgm:spPr/>
      <dgm:t>
        <a:bodyPr/>
        <a:lstStyle/>
        <a:p>
          <a:endParaRPr lang="en-US"/>
        </a:p>
      </dgm:t>
    </dgm:pt>
    <dgm:pt modelId="{CBBA121C-C2DE-48B7-B5AC-BCE2027FDBA9}">
      <dgm:prSet/>
      <dgm:spPr/>
      <dgm:t>
        <a:bodyPr/>
        <a:lstStyle/>
        <a:p>
          <a:r>
            <a:rPr lang="en-GB"/>
            <a:t>they want to predict ratings for the reviews which were written in the past and they don’t have a rating</a:t>
          </a:r>
          <a:endParaRPr lang="en-US"/>
        </a:p>
      </dgm:t>
    </dgm:pt>
    <dgm:pt modelId="{C728BC82-9575-4B24-909C-0600F1A87895}" type="parTrans" cxnId="{F20D14E4-5F48-43CE-8EB5-482365CD5403}">
      <dgm:prSet/>
      <dgm:spPr/>
      <dgm:t>
        <a:bodyPr/>
        <a:lstStyle/>
        <a:p>
          <a:endParaRPr lang="en-US"/>
        </a:p>
      </dgm:t>
    </dgm:pt>
    <dgm:pt modelId="{0E3352CF-14E7-4C17-9AAB-7E61B5E0BA86}" type="sibTrans" cxnId="{F20D14E4-5F48-43CE-8EB5-482365CD5403}">
      <dgm:prSet/>
      <dgm:spPr/>
      <dgm:t>
        <a:bodyPr/>
        <a:lstStyle/>
        <a:p>
          <a:endParaRPr lang="en-US"/>
        </a:p>
      </dgm:t>
    </dgm:pt>
    <dgm:pt modelId="{569BB01D-627E-4F8F-A539-7CC0185B2119}">
      <dgm:prSet/>
      <dgm:spPr/>
      <dgm:t>
        <a:bodyPr/>
        <a:lstStyle/>
        <a:p>
          <a:r>
            <a:rPr lang="en-GB"/>
            <a:t>we have to build an application which can predict the rating by seeing the review</a:t>
          </a:r>
          <a:endParaRPr lang="en-US"/>
        </a:p>
      </dgm:t>
    </dgm:pt>
    <dgm:pt modelId="{91265462-D474-426D-A56E-21D3C957E059}" type="parTrans" cxnId="{6DFE008D-2DB4-46F6-B489-661C57ED5DE9}">
      <dgm:prSet/>
      <dgm:spPr/>
      <dgm:t>
        <a:bodyPr/>
        <a:lstStyle/>
        <a:p>
          <a:endParaRPr lang="en-US"/>
        </a:p>
      </dgm:t>
    </dgm:pt>
    <dgm:pt modelId="{CD358DEC-EE44-44E7-9BE8-F8032BC28736}" type="sibTrans" cxnId="{6DFE008D-2DB4-46F6-B489-661C57ED5DE9}">
      <dgm:prSet/>
      <dgm:spPr/>
      <dgm:t>
        <a:bodyPr/>
        <a:lstStyle/>
        <a:p>
          <a:endParaRPr lang="en-US"/>
        </a:p>
      </dgm:t>
    </dgm:pt>
    <dgm:pt modelId="{230CA33B-5141-4D5F-AEC0-23D616006DDD}" type="pres">
      <dgm:prSet presAssocID="{9B79D3C8-1BC7-4C1C-BB06-47B779DBDDFE}" presName="linear" presStyleCnt="0">
        <dgm:presLayoutVars>
          <dgm:animLvl val="lvl"/>
          <dgm:resizeHandles val="exact"/>
        </dgm:presLayoutVars>
      </dgm:prSet>
      <dgm:spPr/>
    </dgm:pt>
    <dgm:pt modelId="{735F6FBF-5815-4A2E-850A-FEF893A2EE31}" type="pres">
      <dgm:prSet presAssocID="{D92AE8F2-6C45-4320-9B4D-743EB73727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A378BA-2233-42B6-B1FE-466FE2BC1854}" type="pres">
      <dgm:prSet presAssocID="{466348AA-BD5D-4A5D-9D23-36670F60B871}" presName="spacer" presStyleCnt="0"/>
      <dgm:spPr/>
    </dgm:pt>
    <dgm:pt modelId="{BB666109-3BA0-4D58-B606-C6CB557A1175}" type="pres">
      <dgm:prSet presAssocID="{CBBA121C-C2DE-48B7-B5AC-BCE2027FDB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A5ABE4-E6EB-41CB-B980-1CED5C4A4E60}" type="pres">
      <dgm:prSet presAssocID="{0E3352CF-14E7-4C17-9AAB-7E61B5E0BA86}" presName="spacer" presStyleCnt="0"/>
      <dgm:spPr/>
    </dgm:pt>
    <dgm:pt modelId="{BCEA086E-AC20-497B-8301-01BB76116CD4}" type="pres">
      <dgm:prSet presAssocID="{569BB01D-627E-4F8F-A539-7CC0185B211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B7F70D-4812-4F28-92DB-FA89B290511C}" type="presOf" srcId="{D92AE8F2-6C45-4320-9B4D-743EB73727E9}" destId="{735F6FBF-5815-4A2E-850A-FEF893A2EE31}" srcOrd="0" destOrd="0" presId="urn:microsoft.com/office/officeart/2005/8/layout/vList2"/>
    <dgm:cxn modelId="{79428611-D9D0-4515-9D76-E9F495D2F06F}" type="presOf" srcId="{CBBA121C-C2DE-48B7-B5AC-BCE2027FDBA9}" destId="{BB666109-3BA0-4D58-B606-C6CB557A1175}" srcOrd="0" destOrd="0" presId="urn:microsoft.com/office/officeart/2005/8/layout/vList2"/>
    <dgm:cxn modelId="{F6AB4D14-559D-4BFE-B0E3-EB83D3F257EC}" type="presOf" srcId="{569BB01D-627E-4F8F-A539-7CC0185B2119}" destId="{BCEA086E-AC20-497B-8301-01BB76116CD4}" srcOrd="0" destOrd="0" presId="urn:microsoft.com/office/officeart/2005/8/layout/vList2"/>
    <dgm:cxn modelId="{28561846-86E3-42DC-B795-F5AD66ECE72D}" srcId="{9B79D3C8-1BC7-4C1C-BB06-47B779DBDDFE}" destId="{D92AE8F2-6C45-4320-9B4D-743EB73727E9}" srcOrd="0" destOrd="0" parTransId="{B5F51192-5C7D-405B-9ADD-DA346251A42D}" sibTransId="{466348AA-BD5D-4A5D-9D23-36670F60B871}"/>
    <dgm:cxn modelId="{6DFE008D-2DB4-46F6-B489-661C57ED5DE9}" srcId="{9B79D3C8-1BC7-4C1C-BB06-47B779DBDDFE}" destId="{569BB01D-627E-4F8F-A539-7CC0185B2119}" srcOrd="2" destOrd="0" parTransId="{91265462-D474-426D-A56E-21D3C957E059}" sibTransId="{CD358DEC-EE44-44E7-9BE8-F8032BC28736}"/>
    <dgm:cxn modelId="{F20D14E4-5F48-43CE-8EB5-482365CD5403}" srcId="{9B79D3C8-1BC7-4C1C-BB06-47B779DBDDFE}" destId="{CBBA121C-C2DE-48B7-B5AC-BCE2027FDBA9}" srcOrd="1" destOrd="0" parTransId="{C728BC82-9575-4B24-909C-0600F1A87895}" sibTransId="{0E3352CF-14E7-4C17-9AAB-7E61B5E0BA86}"/>
    <dgm:cxn modelId="{388923F8-D4F1-4CDC-8432-9D787CED336F}" type="presOf" srcId="{9B79D3C8-1BC7-4C1C-BB06-47B779DBDDFE}" destId="{230CA33B-5141-4D5F-AEC0-23D616006DDD}" srcOrd="0" destOrd="0" presId="urn:microsoft.com/office/officeart/2005/8/layout/vList2"/>
    <dgm:cxn modelId="{7EFA6B68-BF1B-47B1-B0FC-7078FD763E0B}" type="presParOf" srcId="{230CA33B-5141-4D5F-AEC0-23D616006DDD}" destId="{735F6FBF-5815-4A2E-850A-FEF893A2EE31}" srcOrd="0" destOrd="0" presId="urn:microsoft.com/office/officeart/2005/8/layout/vList2"/>
    <dgm:cxn modelId="{601BC640-3AFF-4D21-82CD-EB47D1931BA2}" type="presParOf" srcId="{230CA33B-5141-4D5F-AEC0-23D616006DDD}" destId="{13A378BA-2233-42B6-B1FE-466FE2BC1854}" srcOrd="1" destOrd="0" presId="urn:microsoft.com/office/officeart/2005/8/layout/vList2"/>
    <dgm:cxn modelId="{D99C75F9-C647-4344-A974-1D29497F560D}" type="presParOf" srcId="{230CA33B-5141-4D5F-AEC0-23D616006DDD}" destId="{BB666109-3BA0-4D58-B606-C6CB557A1175}" srcOrd="2" destOrd="0" presId="urn:microsoft.com/office/officeart/2005/8/layout/vList2"/>
    <dgm:cxn modelId="{C589A333-D541-4EE3-B0CF-62B199F0D014}" type="presParOf" srcId="{230CA33B-5141-4D5F-AEC0-23D616006DDD}" destId="{B7A5ABE4-E6EB-41CB-B980-1CED5C4A4E60}" srcOrd="3" destOrd="0" presId="urn:microsoft.com/office/officeart/2005/8/layout/vList2"/>
    <dgm:cxn modelId="{33BB5F88-E093-433F-87AC-49F340E0E85B}" type="presParOf" srcId="{230CA33B-5141-4D5F-AEC0-23D616006DDD}" destId="{BCEA086E-AC20-497B-8301-01BB76116CD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70F35F-1B1B-4BC6-B03A-3BAD9D361A6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40402D6-1C55-4844-B7A9-1C63B1473755}">
      <dgm:prSet/>
      <dgm:spPr/>
      <dgm:t>
        <a:bodyPr/>
        <a:lstStyle/>
        <a:p>
          <a:r>
            <a:rPr lang="en-GB"/>
            <a:t>section you need to scrape the reviews of different laptops, Phones, Headphones, smart watches, Professional Cameras, Printers, Monitors, Home theater, Router</a:t>
          </a:r>
          <a:endParaRPr lang="en-US"/>
        </a:p>
      </dgm:t>
    </dgm:pt>
    <dgm:pt modelId="{A03DD3CA-0AB7-4FBC-B213-2F3C94B7A002}" type="parTrans" cxnId="{24E5ABDD-A8E3-4B51-8645-C38FDFCC48CA}">
      <dgm:prSet/>
      <dgm:spPr/>
      <dgm:t>
        <a:bodyPr/>
        <a:lstStyle/>
        <a:p>
          <a:endParaRPr lang="en-US"/>
        </a:p>
      </dgm:t>
    </dgm:pt>
    <dgm:pt modelId="{2369F517-422B-4FEC-BC86-B122014CE2EF}" type="sibTrans" cxnId="{24E5ABDD-A8E3-4B51-8645-C38FDFCC48CA}">
      <dgm:prSet/>
      <dgm:spPr/>
      <dgm:t>
        <a:bodyPr/>
        <a:lstStyle/>
        <a:p>
          <a:endParaRPr lang="en-US"/>
        </a:p>
      </dgm:t>
    </dgm:pt>
    <dgm:pt modelId="{53DEFA41-7C35-40F6-896A-EB93F95F6AB0}">
      <dgm:prSet/>
      <dgm:spPr/>
      <dgm:t>
        <a:bodyPr/>
        <a:lstStyle/>
        <a:p>
          <a:r>
            <a:rPr lang="en-GB"/>
            <a:t>Basically, we need these columns</a:t>
          </a:r>
          <a:endParaRPr lang="en-US"/>
        </a:p>
      </dgm:t>
    </dgm:pt>
    <dgm:pt modelId="{8D33957C-E3CB-4E3B-BBA2-F360C9F0D026}" type="parTrans" cxnId="{017D24AD-3A1E-40C2-BB19-A0068B52C1F6}">
      <dgm:prSet/>
      <dgm:spPr/>
      <dgm:t>
        <a:bodyPr/>
        <a:lstStyle/>
        <a:p>
          <a:endParaRPr lang="en-US"/>
        </a:p>
      </dgm:t>
    </dgm:pt>
    <dgm:pt modelId="{E6060726-3850-4ED2-BE10-D4C4557BAD43}" type="sibTrans" cxnId="{017D24AD-3A1E-40C2-BB19-A0068B52C1F6}">
      <dgm:prSet/>
      <dgm:spPr/>
      <dgm:t>
        <a:bodyPr/>
        <a:lstStyle/>
        <a:p>
          <a:endParaRPr lang="en-US"/>
        </a:p>
      </dgm:t>
    </dgm:pt>
    <dgm:pt modelId="{5BC6698C-4970-4357-B7DF-146485E3A903}">
      <dgm:prSet/>
      <dgm:spPr/>
      <dgm:t>
        <a:bodyPr/>
        <a:lstStyle/>
        <a:p>
          <a:r>
            <a:rPr lang="en-GB"/>
            <a:t>1) reviews of the product. </a:t>
          </a:r>
          <a:endParaRPr lang="en-US"/>
        </a:p>
      </dgm:t>
    </dgm:pt>
    <dgm:pt modelId="{C20CC530-F55F-4657-AE86-845B40B1154F}" type="parTrans" cxnId="{C51BDB8C-E92E-42EE-82A9-3C08A9229181}">
      <dgm:prSet/>
      <dgm:spPr/>
      <dgm:t>
        <a:bodyPr/>
        <a:lstStyle/>
        <a:p>
          <a:endParaRPr lang="en-US"/>
        </a:p>
      </dgm:t>
    </dgm:pt>
    <dgm:pt modelId="{42616D81-C4DC-4E0A-A5C5-34BF8880646B}" type="sibTrans" cxnId="{C51BDB8C-E92E-42EE-82A9-3C08A9229181}">
      <dgm:prSet/>
      <dgm:spPr/>
      <dgm:t>
        <a:bodyPr/>
        <a:lstStyle/>
        <a:p>
          <a:endParaRPr lang="en-US"/>
        </a:p>
      </dgm:t>
    </dgm:pt>
    <dgm:pt modelId="{9C8B92C3-BA06-4FC3-9951-4A420DF5BF3B}">
      <dgm:prSet/>
      <dgm:spPr/>
      <dgm:t>
        <a:bodyPr/>
        <a:lstStyle/>
        <a:p>
          <a:r>
            <a:rPr lang="en-GB"/>
            <a:t>2) rating of the product. </a:t>
          </a:r>
          <a:endParaRPr lang="en-US"/>
        </a:p>
      </dgm:t>
    </dgm:pt>
    <dgm:pt modelId="{68CF042A-77AB-4EFB-947A-F0AE508E7DA9}" type="parTrans" cxnId="{A3DD522E-228B-413F-AE94-DFDC967CED64}">
      <dgm:prSet/>
      <dgm:spPr/>
      <dgm:t>
        <a:bodyPr/>
        <a:lstStyle/>
        <a:p>
          <a:endParaRPr lang="en-US"/>
        </a:p>
      </dgm:t>
    </dgm:pt>
    <dgm:pt modelId="{F206CB2A-29D9-4992-BFD7-2B6563912835}" type="sibTrans" cxnId="{A3DD522E-228B-413F-AE94-DFDC967CED64}">
      <dgm:prSet/>
      <dgm:spPr/>
      <dgm:t>
        <a:bodyPr/>
        <a:lstStyle/>
        <a:p>
          <a:endParaRPr lang="en-US"/>
        </a:p>
      </dgm:t>
    </dgm:pt>
    <dgm:pt modelId="{F93C417A-BF61-417F-9C3D-ADE1E31FCE24}" type="pres">
      <dgm:prSet presAssocID="{6470F35F-1B1B-4BC6-B03A-3BAD9D361A67}" presName="outerComposite" presStyleCnt="0">
        <dgm:presLayoutVars>
          <dgm:chMax val="5"/>
          <dgm:dir/>
          <dgm:resizeHandles val="exact"/>
        </dgm:presLayoutVars>
      </dgm:prSet>
      <dgm:spPr/>
    </dgm:pt>
    <dgm:pt modelId="{B23A1782-8FD7-45B9-A8BC-1CF38FBB7635}" type="pres">
      <dgm:prSet presAssocID="{6470F35F-1B1B-4BC6-B03A-3BAD9D361A67}" presName="dummyMaxCanvas" presStyleCnt="0">
        <dgm:presLayoutVars/>
      </dgm:prSet>
      <dgm:spPr/>
    </dgm:pt>
    <dgm:pt modelId="{77E1F8F2-2E0F-4F55-907A-BC78B67526F7}" type="pres">
      <dgm:prSet presAssocID="{6470F35F-1B1B-4BC6-B03A-3BAD9D361A67}" presName="FourNodes_1" presStyleLbl="node1" presStyleIdx="0" presStyleCnt="4">
        <dgm:presLayoutVars>
          <dgm:bulletEnabled val="1"/>
        </dgm:presLayoutVars>
      </dgm:prSet>
      <dgm:spPr/>
    </dgm:pt>
    <dgm:pt modelId="{23CB9C3F-0385-42B7-A6A3-809B386A6066}" type="pres">
      <dgm:prSet presAssocID="{6470F35F-1B1B-4BC6-B03A-3BAD9D361A67}" presName="FourNodes_2" presStyleLbl="node1" presStyleIdx="1" presStyleCnt="4">
        <dgm:presLayoutVars>
          <dgm:bulletEnabled val="1"/>
        </dgm:presLayoutVars>
      </dgm:prSet>
      <dgm:spPr/>
    </dgm:pt>
    <dgm:pt modelId="{F7299061-7E3F-448E-BC21-959FEB66CF95}" type="pres">
      <dgm:prSet presAssocID="{6470F35F-1B1B-4BC6-B03A-3BAD9D361A67}" presName="FourNodes_3" presStyleLbl="node1" presStyleIdx="2" presStyleCnt="4">
        <dgm:presLayoutVars>
          <dgm:bulletEnabled val="1"/>
        </dgm:presLayoutVars>
      </dgm:prSet>
      <dgm:spPr/>
    </dgm:pt>
    <dgm:pt modelId="{AD7B7FDF-5D85-4EFC-AA88-8908B289FCDC}" type="pres">
      <dgm:prSet presAssocID="{6470F35F-1B1B-4BC6-B03A-3BAD9D361A67}" presName="FourNodes_4" presStyleLbl="node1" presStyleIdx="3" presStyleCnt="4">
        <dgm:presLayoutVars>
          <dgm:bulletEnabled val="1"/>
        </dgm:presLayoutVars>
      </dgm:prSet>
      <dgm:spPr/>
    </dgm:pt>
    <dgm:pt modelId="{C081011E-C701-4D13-8720-714E34B3E08F}" type="pres">
      <dgm:prSet presAssocID="{6470F35F-1B1B-4BC6-B03A-3BAD9D361A67}" presName="FourConn_1-2" presStyleLbl="fgAccFollowNode1" presStyleIdx="0" presStyleCnt="3">
        <dgm:presLayoutVars>
          <dgm:bulletEnabled val="1"/>
        </dgm:presLayoutVars>
      </dgm:prSet>
      <dgm:spPr/>
    </dgm:pt>
    <dgm:pt modelId="{4C807E87-1D3A-4521-A821-542543207CF1}" type="pres">
      <dgm:prSet presAssocID="{6470F35F-1B1B-4BC6-B03A-3BAD9D361A67}" presName="FourConn_2-3" presStyleLbl="fgAccFollowNode1" presStyleIdx="1" presStyleCnt="3">
        <dgm:presLayoutVars>
          <dgm:bulletEnabled val="1"/>
        </dgm:presLayoutVars>
      </dgm:prSet>
      <dgm:spPr/>
    </dgm:pt>
    <dgm:pt modelId="{9EDC709E-8957-4ECD-A702-704A98B920C7}" type="pres">
      <dgm:prSet presAssocID="{6470F35F-1B1B-4BC6-B03A-3BAD9D361A67}" presName="FourConn_3-4" presStyleLbl="fgAccFollowNode1" presStyleIdx="2" presStyleCnt="3">
        <dgm:presLayoutVars>
          <dgm:bulletEnabled val="1"/>
        </dgm:presLayoutVars>
      </dgm:prSet>
      <dgm:spPr/>
    </dgm:pt>
    <dgm:pt modelId="{F11A16BE-6E8D-40CE-88AB-F659EDC38783}" type="pres">
      <dgm:prSet presAssocID="{6470F35F-1B1B-4BC6-B03A-3BAD9D361A67}" presName="FourNodes_1_text" presStyleLbl="node1" presStyleIdx="3" presStyleCnt="4">
        <dgm:presLayoutVars>
          <dgm:bulletEnabled val="1"/>
        </dgm:presLayoutVars>
      </dgm:prSet>
      <dgm:spPr/>
    </dgm:pt>
    <dgm:pt modelId="{E9CDF3AB-8366-41AA-8C01-1FC2D6F30456}" type="pres">
      <dgm:prSet presAssocID="{6470F35F-1B1B-4BC6-B03A-3BAD9D361A67}" presName="FourNodes_2_text" presStyleLbl="node1" presStyleIdx="3" presStyleCnt="4">
        <dgm:presLayoutVars>
          <dgm:bulletEnabled val="1"/>
        </dgm:presLayoutVars>
      </dgm:prSet>
      <dgm:spPr/>
    </dgm:pt>
    <dgm:pt modelId="{21A6DC45-7297-459E-B869-5C74EA8FF484}" type="pres">
      <dgm:prSet presAssocID="{6470F35F-1B1B-4BC6-B03A-3BAD9D361A67}" presName="FourNodes_3_text" presStyleLbl="node1" presStyleIdx="3" presStyleCnt="4">
        <dgm:presLayoutVars>
          <dgm:bulletEnabled val="1"/>
        </dgm:presLayoutVars>
      </dgm:prSet>
      <dgm:spPr/>
    </dgm:pt>
    <dgm:pt modelId="{DCADE32E-34EA-4B05-9A76-814EB6302FCB}" type="pres">
      <dgm:prSet presAssocID="{6470F35F-1B1B-4BC6-B03A-3BAD9D361A6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4EB2C01-6F13-48BF-9C76-0AA286F7FA09}" type="presOf" srcId="{42616D81-C4DC-4E0A-A5C5-34BF8880646B}" destId="{9EDC709E-8957-4ECD-A702-704A98B920C7}" srcOrd="0" destOrd="0" presId="urn:microsoft.com/office/officeart/2005/8/layout/vProcess5"/>
    <dgm:cxn modelId="{6F0B8B08-CC2C-4917-9569-9B0B2CD87941}" type="presOf" srcId="{53DEFA41-7C35-40F6-896A-EB93F95F6AB0}" destId="{E9CDF3AB-8366-41AA-8C01-1FC2D6F30456}" srcOrd="1" destOrd="0" presId="urn:microsoft.com/office/officeart/2005/8/layout/vProcess5"/>
    <dgm:cxn modelId="{872FAC08-98E6-4321-A4C1-41D8BBFBA10D}" type="presOf" srcId="{9C8B92C3-BA06-4FC3-9951-4A420DF5BF3B}" destId="{DCADE32E-34EA-4B05-9A76-814EB6302FCB}" srcOrd="1" destOrd="0" presId="urn:microsoft.com/office/officeart/2005/8/layout/vProcess5"/>
    <dgm:cxn modelId="{2D9DAD09-187B-49B0-B490-B28B1FBDA5B3}" type="presOf" srcId="{5BC6698C-4970-4357-B7DF-146485E3A903}" destId="{21A6DC45-7297-459E-B869-5C74EA8FF484}" srcOrd="1" destOrd="0" presId="urn:microsoft.com/office/officeart/2005/8/layout/vProcess5"/>
    <dgm:cxn modelId="{B148451C-F043-450C-A1BB-A8765703A4C1}" type="presOf" srcId="{2369F517-422B-4FEC-BC86-B122014CE2EF}" destId="{C081011E-C701-4D13-8720-714E34B3E08F}" srcOrd="0" destOrd="0" presId="urn:microsoft.com/office/officeart/2005/8/layout/vProcess5"/>
    <dgm:cxn modelId="{A3DD522E-228B-413F-AE94-DFDC967CED64}" srcId="{6470F35F-1B1B-4BC6-B03A-3BAD9D361A67}" destId="{9C8B92C3-BA06-4FC3-9951-4A420DF5BF3B}" srcOrd="3" destOrd="0" parTransId="{68CF042A-77AB-4EFB-947A-F0AE508E7DA9}" sibTransId="{F206CB2A-29D9-4992-BFD7-2B6563912835}"/>
    <dgm:cxn modelId="{B156303D-42BD-43BE-A866-E64A6FE8FDC6}" type="presOf" srcId="{E6060726-3850-4ED2-BE10-D4C4557BAD43}" destId="{4C807E87-1D3A-4521-A821-542543207CF1}" srcOrd="0" destOrd="0" presId="urn:microsoft.com/office/officeart/2005/8/layout/vProcess5"/>
    <dgm:cxn modelId="{1094853D-BB91-40EA-85F9-3B1EAFB2EA3A}" type="presOf" srcId="{F40402D6-1C55-4844-B7A9-1C63B1473755}" destId="{F11A16BE-6E8D-40CE-88AB-F659EDC38783}" srcOrd="1" destOrd="0" presId="urn:microsoft.com/office/officeart/2005/8/layout/vProcess5"/>
    <dgm:cxn modelId="{F3D51A49-9958-4E69-BFE7-69C4C99B4E62}" type="presOf" srcId="{5BC6698C-4970-4357-B7DF-146485E3A903}" destId="{F7299061-7E3F-448E-BC21-959FEB66CF95}" srcOrd="0" destOrd="0" presId="urn:microsoft.com/office/officeart/2005/8/layout/vProcess5"/>
    <dgm:cxn modelId="{72D2B080-0E48-4ABA-A4ED-07BA052D831B}" type="presOf" srcId="{9C8B92C3-BA06-4FC3-9951-4A420DF5BF3B}" destId="{AD7B7FDF-5D85-4EFC-AA88-8908B289FCDC}" srcOrd="0" destOrd="0" presId="urn:microsoft.com/office/officeart/2005/8/layout/vProcess5"/>
    <dgm:cxn modelId="{C51BDB8C-E92E-42EE-82A9-3C08A9229181}" srcId="{6470F35F-1B1B-4BC6-B03A-3BAD9D361A67}" destId="{5BC6698C-4970-4357-B7DF-146485E3A903}" srcOrd="2" destOrd="0" parTransId="{C20CC530-F55F-4657-AE86-845B40B1154F}" sibTransId="{42616D81-C4DC-4E0A-A5C5-34BF8880646B}"/>
    <dgm:cxn modelId="{3481A8A5-5227-4DC5-B970-F725CE33539C}" type="presOf" srcId="{6470F35F-1B1B-4BC6-B03A-3BAD9D361A67}" destId="{F93C417A-BF61-417F-9C3D-ADE1E31FCE24}" srcOrd="0" destOrd="0" presId="urn:microsoft.com/office/officeart/2005/8/layout/vProcess5"/>
    <dgm:cxn modelId="{56D9CAAA-E2D3-43E6-B094-2D605277535D}" type="presOf" srcId="{F40402D6-1C55-4844-B7A9-1C63B1473755}" destId="{77E1F8F2-2E0F-4F55-907A-BC78B67526F7}" srcOrd="0" destOrd="0" presId="urn:microsoft.com/office/officeart/2005/8/layout/vProcess5"/>
    <dgm:cxn modelId="{017D24AD-3A1E-40C2-BB19-A0068B52C1F6}" srcId="{6470F35F-1B1B-4BC6-B03A-3BAD9D361A67}" destId="{53DEFA41-7C35-40F6-896A-EB93F95F6AB0}" srcOrd="1" destOrd="0" parTransId="{8D33957C-E3CB-4E3B-BBA2-F360C9F0D026}" sibTransId="{E6060726-3850-4ED2-BE10-D4C4557BAD43}"/>
    <dgm:cxn modelId="{84C8D3D7-9ED9-4D2D-8185-32D374FA7DC3}" type="presOf" srcId="{53DEFA41-7C35-40F6-896A-EB93F95F6AB0}" destId="{23CB9C3F-0385-42B7-A6A3-809B386A6066}" srcOrd="0" destOrd="0" presId="urn:microsoft.com/office/officeart/2005/8/layout/vProcess5"/>
    <dgm:cxn modelId="{24E5ABDD-A8E3-4B51-8645-C38FDFCC48CA}" srcId="{6470F35F-1B1B-4BC6-B03A-3BAD9D361A67}" destId="{F40402D6-1C55-4844-B7A9-1C63B1473755}" srcOrd="0" destOrd="0" parTransId="{A03DD3CA-0AB7-4FBC-B213-2F3C94B7A002}" sibTransId="{2369F517-422B-4FEC-BC86-B122014CE2EF}"/>
    <dgm:cxn modelId="{2836A662-6B67-437E-BE67-A602C881DD74}" type="presParOf" srcId="{F93C417A-BF61-417F-9C3D-ADE1E31FCE24}" destId="{B23A1782-8FD7-45B9-A8BC-1CF38FBB7635}" srcOrd="0" destOrd="0" presId="urn:microsoft.com/office/officeart/2005/8/layout/vProcess5"/>
    <dgm:cxn modelId="{AEDEC2B6-03F4-4899-9358-5157666D6457}" type="presParOf" srcId="{F93C417A-BF61-417F-9C3D-ADE1E31FCE24}" destId="{77E1F8F2-2E0F-4F55-907A-BC78B67526F7}" srcOrd="1" destOrd="0" presId="urn:microsoft.com/office/officeart/2005/8/layout/vProcess5"/>
    <dgm:cxn modelId="{D84E11F0-DC8C-4C71-B115-C6FC2E178463}" type="presParOf" srcId="{F93C417A-BF61-417F-9C3D-ADE1E31FCE24}" destId="{23CB9C3F-0385-42B7-A6A3-809B386A6066}" srcOrd="2" destOrd="0" presId="urn:microsoft.com/office/officeart/2005/8/layout/vProcess5"/>
    <dgm:cxn modelId="{87D97D24-F5E5-4CA9-8B68-0F0B0AC94C49}" type="presParOf" srcId="{F93C417A-BF61-417F-9C3D-ADE1E31FCE24}" destId="{F7299061-7E3F-448E-BC21-959FEB66CF95}" srcOrd="3" destOrd="0" presId="urn:microsoft.com/office/officeart/2005/8/layout/vProcess5"/>
    <dgm:cxn modelId="{AF9B34B9-88DE-4899-8EAE-4D78414197E8}" type="presParOf" srcId="{F93C417A-BF61-417F-9C3D-ADE1E31FCE24}" destId="{AD7B7FDF-5D85-4EFC-AA88-8908B289FCDC}" srcOrd="4" destOrd="0" presId="urn:microsoft.com/office/officeart/2005/8/layout/vProcess5"/>
    <dgm:cxn modelId="{25E3CEEB-893C-42DE-9E57-30128F36D8AC}" type="presParOf" srcId="{F93C417A-BF61-417F-9C3D-ADE1E31FCE24}" destId="{C081011E-C701-4D13-8720-714E34B3E08F}" srcOrd="5" destOrd="0" presId="urn:microsoft.com/office/officeart/2005/8/layout/vProcess5"/>
    <dgm:cxn modelId="{CDED6A7C-726A-4FCC-B4E8-118BC5F39DC6}" type="presParOf" srcId="{F93C417A-BF61-417F-9C3D-ADE1E31FCE24}" destId="{4C807E87-1D3A-4521-A821-542543207CF1}" srcOrd="6" destOrd="0" presId="urn:microsoft.com/office/officeart/2005/8/layout/vProcess5"/>
    <dgm:cxn modelId="{ADE1AE09-3D0D-43B2-81E7-41D39D21B3D6}" type="presParOf" srcId="{F93C417A-BF61-417F-9C3D-ADE1E31FCE24}" destId="{9EDC709E-8957-4ECD-A702-704A98B920C7}" srcOrd="7" destOrd="0" presId="urn:microsoft.com/office/officeart/2005/8/layout/vProcess5"/>
    <dgm:cxn modelId="{C6F2450C-AFA9-488B-A4F0-D464D1DAFD72}" type="presParOf" srcId="{F93C417A-BF61-417F-9C3D-ADE1E31FCE24}" destId="{F11A16BE-6E8D-40CE-88AB-F659EDC38783}" srcOrd="8" destOrd="0" presId="urn:microsoft.com/office/officeart/2005/8/layout/vProcess5"/>
    <dgm:cxn modelId="{043212D5-9301-4FA2-B82F-82C12C607E03}" type="presParOf" srcId="{F93C417A-BF61-417F-9C3D-ADE1E31FCE24}" destId="{E9CDF3AB-8366-41AA-8C01-1FC2D6F30456}" srcOrd="9" destOrd="0" presId="urn:microsoft.com/office/officeart/2005/8/layout/vProcess5"/>
    <dgm:cxn modelId="{0DA06C63-F60A-495C-8972-8D483FBF3204}" type="presParOf" srcId="{F93C417A-BF61-417F-9C3D-ADE1E31FCE24}" destId="{21A6DC45-7297-459E-B869-5C74EA8FF484}" srcOrd="10" destOrd="0" presId="urn:microsoft.com/office/officeart/2005/8/layout/vProcess5"/>
    <dgm:cxn modelId="{B5181C17-34F8-40EE-8BEB-240F53DF6A1D}" type="presParOf" srcId="{F93C417A-BF61-417F-9C3D-ADE1E31FCE24}" destId="{DCADE32E-34EA-4B05-9A76-814EB6302FC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CFDF08-45BD-42AB-8134-C8D6E021873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2064C6-5FCF-4548-BFDD-24E52C862AEA}">
      <dgm:prSet/>
      <dgm:spPr/>
      <dgm:t>
        <a:bodyPr/>
        <a:lstStyle/>
        <a:p>
          <a:r>
            <a:rPr lang="en-GB"/>
            <a:t>Importing libraries</a:t>
          </a:r>
          <a:endParaRPr lang="en-US"/>
        </a:p>
      </dgm:t>
    </dgm:pt>
    <dgm:pt modelId="{FF4FD903-A143-468A-ABCD-EBD5E30431C3}" type="parTrans" cxnId="{D814465C-A6C5-4548-9AB0-987CE83F3F59}">
      <dgm:prSet/>
      <dgm:spPr/>
      <dgm:t>
        <a:bodyPr/>
        <a:lstStyle/>
        <a:p>
          <a:endParaRPr lang="en-US"/>
        </a:p>
      </dgm:t>
    </dgm:pt>
    <dgm:pt modelId="{0D7EA76B-9A21-4C09-AC5B-C34BEB7E9EED}" type="sibTrans" cxnId="{D814465C-A6C5-4548-9AB0-987CE83F3F59}">
      <dgm:prSet/>
      <dgm:spPr/>
      <dgm:t>
        <a:bodyPr/>
        <a:lstStyle/>
        <a:p>
          <a:endParaRPr lang="en-US"/>
        </a:p>
      </dgm:t>
    </dgm:pt>
    <dgm:pt modelId="{DC67B45B-21F5-4106-914C-13C0B5A83206}">
      <dgm:prSet/>
      <dgm:spPr/>
      <dgm:t>
        <a:bodyPr/>
        <a:lstStyle/>
        <a:p>
          <a:r>
            <a:rPr lang="en-GB"/>
            <a:t>Import selenium web driver</a:t>
          </a:r>
          <a:endParaRPr lang="en-US"/>
        </a:p>
      </dgm:t>
    </dgm:pt>
    <dgm:pt modelId="{0D756C91-0962-42D5-B2DB-0FD89BAA9EBA}" type="parTrans" cxnId="{D340BDAE-0978-4A88-8444-D196F8E1200B}">
      <dgm:prSet/>
      <dgm:spPr/>
      <dgm:t>
        <a:bodyPr/>
        <a:lstStyle/>
        <a:p>
          <a:endParaRPr lang="en-US"/>
        </a:p>
      </dgm:t>
    </dgm:pt>
    <dgm:pt modelId="{80E88141-03F7-47C6-89B6-425C4B821F25}" type="sibTrans" cxnId="{D340BDAE-0978-4A88-8444-D196F8E1200B}">
      <dgm:prSet/>
      <dgm:spPr/>
      <dgm:t>
        <a:bodyPr/>
        <a:lstStyle/>
        <a:p>
          <a:endParaRPr lang="en-US"/>
        </a:p>
      </dgm:t>
    </dgm:pt>
    <dgm:pt modelId="{F16FABA9-6573-4391-AE07-6A97B98FAF5D}">
      <dgm:prSet/>
      <dgm:spPr/>
      <dgm:t>
        <a:bodyPr/>
        <a:lstStyle/>
        <a:p>
          <a:r>
            <a:rPr lang="en-GB"/>
            <a:t>Importing required Exceptions which needs to handled</a:t>
          </a:r>
          <a:endParaRPr lang="en-US"/>
        </a:p>
      </dgm:t>
    </dgm:pt>
    <dgm:pt modelId="{B46E0695-97E9-435D-923C-7475778835D8}" type="parTrans" cxnId="{2F27B614-E04C-4CCB-91A2-7B847664BADE}">
      <dgm:prSet/>
      <dgm:spPr/>
      <dgm:t>
        <a:bodyPr/>
        <a:lstStyle/>
        <a:p>
          <a:endParaRPr lang="en-US"/>
        </a:p>
      </dgm:t>
    </dgm:pt>
    <dgm:pt modelId="{47D03783-92E1-40B7-9F23-B8138409C911}" type="sibTrans" cxnId="{2F27B614-E04C-4CCB-91A2-7B847664BADE}">
      <dgm:prSet/>
      <dgm:spPr/>
      <dgm:t>
        <a:bodyPr/>
        <a:lstStyle/>
        <a:p>
          <a:endParaRPr lang="en-US"/>
        </a:p>
      </dgm:t>
    </dgm:pt>
    <dgm:pt modelId="{FF0AFCC6-8486-45A8-A2B5-36156885EE99}">
      <dgm:prSet/>
      <dgm:spPr/>
      <dgm:t>
        <a:bodyPr/>
        <a:lstStyle/>
        <a:p>
          <a:r>
            <a:rPr lang="en-GB"/>
            <a:t>Importing requests</a:t>
          </a:r>
          <a:endParaRPr lang="en-US"/>
        </a:p>
      </dgm:t>
    </dgm:pt>
    <dgm:pt modelId="{58A0BDF1-C3C7-4FCE-A0D7-FD91F8B1D34C}" type="parTrans" cxnId="{F90B00CC-4225-49E2-81DE-99133A059003}">
      <dgm:prSet/>
      <dgm:spPr/>
      <dgm:t>
        <a:bodyPr/>
        <a:lstStyle/>
        <a:p>
          <a:endParaRPr lang="en-US"/>
        </a:p>
      </dgm:t>
    </dgm:pt>
    <dgm:pt modelId="{B9CA22D5-9B7C-43A8-8DBF-5D5C77955947}" type="sibTrans" cxnId="{F90B00CC-4225-49E2-81DE-99133A059003}">
      <dgm:prSet/>
      <dgm:spPr/>
      <dgm:t>
        <a:bodyPr/>
        <a:lstStyle/>
        <a:p>
          <a:endParaRPr lang="en-US"/>
        </a:p>
      </dgm:t>
    </dgm:pt>
    <dgm:pt modelId="{48FB2A35-B5B2-415F-BE74-A23384954206}" type="pres">
      <dgm:prSet presAssocID="{2FCFDF08-45BD-42AB-8134-C8D6E021873B}" presName="outerComposite" presStyleCnt="0">
        <dgm:presLayoutVars>
          <dgm:chMax val="5"/>
          <dgm:dir/>
          <dgm:resizeHandles val="exact"/>
        </dgm:presLayoutVars>
      </dgm:prSet>
      <dgm:spPr/>
    </dgm:pt>
    <dgm:pt modelId="{372DB380-C1F2-4459-811D-CBE3CE3983EC}" type="pres">
      <dgm:prSet presAssocID="{2FCFDF08-45BD-42AB-8134-C8D6E021873B}" presName="dummyMaxCanvas" presStyleCnt="0">
        <dgm:presLayoutVars/>
      </dgm:prSet>
      <dgm:spPr/>
    </dgm:pt>
    <dgm:pt modelId="{0B4B6129-803C-47B5-B0F5-4182E8D5B4E5}" type="pres">
      <dgm:prSet presAssocID="{2FCFDF08-45BD-42AB-8134-C8D6E021873B}" presName="FourNodes_1" presStyleLbl="node1" presStyleIdx="0" presStyleCnt="4">
        <dgm:presLayoutVars>
          <dgm:bulletEnabled val="1"/>
        </dgm:presLayoutVars>
      </dgm:prSet>
      <dgm:spPr/>
    </dgm:pt>
    <dgm:pt modelId="{81596497-0FBD-4383-944E-A12B49EE9B8D}" type="pres">
      <dgm:prSet presAssocID="{2FCFDF08-45BD-42AB-8134-C8D6E021873B}" presName="FourNodes_2" presStyleLbl="node1" presStyleIdx="1" presStyleCnt="4">
        <dgm:presLayoutVars>
          <dgm:bulletEnabled val="1"/>
        </dgm:presLayoutVars>
      </dgm:prSet>
      <dgm:spPr/>
    </dgm:pt>
    <dgm:pt modelId="{B1F5048A-E598-4EA7-B3F7-AF927BD2828C}" type="pres">
      <dgm:prSet presAssocID="{2FCFDF08-45BD-42AB-8134-C8D6E021873B}" presName="FourNodes_3" presStyleLbl="node1" presStyleIdx="2" presStyleCnt="4">
        <dgm:presLayoutVars>
          <dgm:bulletEnabled val="1"/>
        </dgm:presLayoutVars>
      </dgm:prSet>
      <dgm:spPr/>
    </dgm:pt>
    <dgm:pt modelId="{8A6392C7-5C4C-4811-9E77-5C6A06576413}" type="pres">
      <dgm:prSet presAssocID="{2FCFDF08-45BD-42AB-8134-C8D6E021873B}" presName="FourNodes_4" presStyleLbl="node1" presStyleIdx="3" presStyleCnt="4">
        <dgm:presLayoutVars>
          <dgm:bulletEnabled val="1"/>
        </dgm:presLayoutVars>
      </dgm:prSet>
      <dgm:spPr/>
    </dgm:pt>
    <dgm:pt modelId="{1AA593D1-D112-4E34-A473-F6FBA6AE826C}" type="pres">
      <dgm:prSet presAssocID="{2FCFDF08-45BD-42AB-8134-C8D6E021873B}" presName="FourConn_1-2" presStyleLbl="fgAccFollowNode1" presStyleIdx="0" presStyleCnt="3">
        <dgm:presLayoutVars>
          <dgm:bulletEnabled val="1"/>
        </dgm:presLayoutVars>
      </dgm:prSet>
      <dgm:spPr/>
    </dgm:pt>
    <dgm:pt modelId="{D5E2A12D-18ED-499C-9A65-7176077DF753}" type="pres">
      <dgm:prSet presAssocID="{2FCFDF08-45BD-42AB-8134-C8D6E021873B}" presName="FourConn_2-3" presStyleLbl="fgAccFollowNode1" presStyleIdx="1" presStyleCnt="3">
        <dgm:presLayoutVars>
          <dgm:bulletEnabled val="1"/>
        </dgm:presLayoutVars>
      </dgm:prSet>
      <dgm:spPr/>
    </dgm:pt>
    <dgm:pt modelId="{E1F85697-6849-4D2A-AE4A-5A5BCD62ABF9}" type="pres">
      <dgm:prSet presAssocID="{2FCFDF08-45BD-42AB-8134-C8D6E021873B}" presName="FourConn_3-4" presStyleLbl="fgAccFollowNode1" presStyleIdx="2" presStyleCnt="3">
        <dgm:presLayoutVars>
          <dgm:bulletEnabled val="1"/>
        </dgm:presLayoutVars>
      </dgm:prSet>
      <dgm:spPr/>
    </dgm:pt>
    <dgm:pt modelId="{A3725E6D-8044-4BF8-B4FA-34827A3BDA2B}" type="pres">
      <dgm:prSet presAssocID="{2FCFDF08-45BD-42AB-8134-C8D6E021873B}" presName="FourNodes_1_text" presStyleLbl="node1" presStyleIdx="3" presStyleCnt="4">
        <dgm:presLayoutVars>
          <dgm:bulletEnabled val="1"/>
        </dgm:presLayoutVars>
      </dgm:prSet>
      <dgm:spPr/>
    </dgm:pt>
    <dgm:pt modelId="{C4122659-1EC3-492C-BACD-7E7BA0C2FDEC}" type="pres">
      <dgm:prSet presAssocID="{2FCFDF08-45BD-42AB-8134-C8D6E021873B}" presName="FourNodes_2_text" presStyleLbl="node1" presStyleIdx="3" presStyleCnt="4">
        <dgm:presLayoutVars>
          <dgm:bulletEnabled val="1"/>
        </dgm:presLayoutVars>
      </dgm:prSet>
      <dgm:spPr/>
    </dgm:pt>
    <dgm:pt modelId="{5BFDEA82-0225-45BB-94FC-977C2D65A84F}" type="pres">
      <dgm:prSet presAssocID="{2FCFDF08-45BD-42AB-8134-C8D6E021873B}" presName="FourNodes_3_text" presStyleLbl="node1" presStyleIdx="3" presStyleCnt="4">
        <dgm:presLayoutVars>
          <dgm:bulletEnabled val="1"/>
        </dgm:presLayoutVars>
      </dgm:prSet>
      <dgm:spPr/>
    </dgm:pt>
    <dgm:pt modelId="{17849293-BA70-4277-9F65-D528C109BEE7}" type="pres">
      <dgm:prSet presAssocID="{2FCFDF08-45BD-42AB-8134-C8D6E021873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F27B614-E04C-4CCB-91A2-7B847664BADE}" srcId="{2FCFDF08-45BD-42AB-8134-C8D6E021873B}" destId="{F16FABA9-6573-4391-AE07-6A97B98FAF5D}" srcOrd="2" destOrd="0" parTransId="{B46E0695-97E9-435D-923C-7475778835D8}" sibTransId="{47D03783-92E1-40B7-9F23-B8138409C911}"/>
    <dgm:cxn modelId="{CA154316-A186-43E8-B1F5-0F7006399EB2}" type="presOf" srcId="{F16FABA9-6573-4391-AE07-6A97B98FAF5D}" destId="{B1F5048A-E598-4EA7-B3F7-AF927BD2828C}" srcOrd="0" destOrd="0" presId="urn:microsoft.com/office/officeart/2005/8/layout/vProcess5"/>
    <dgm:cxn modelId="{C4B7C01F-EE7D-4D60-8321-2CC09B578F4B}" type="presOf" srcId="{F16FABA9-6573-4391-AE07-6A97B98FAF5D}" destId="{5BFDEA82-0225-45BB-94FC-977C2D65A84F}" srcOrd="1" destOrd="0" presId="urn:microsoft.com/office/officeart/2005/8/layout/vProcess5"/>
    <dgm:cxn modelId="{67DA333A-84D1-448F-A27A-AFABEE04C194}" type="presOf" srcId="{0D7EA76B-9A21-4C09-AC5B-C34BEB7E9EED}" destId="{1AA593D1-D112-4E34-A473-F6FBA6AE826C}" srcOrd="0" destOrd="0" presId="urn:microsoft.com/office/officeart/2005/8/layout/vProcess5"/>
    <dgm:cxn modelId="{D814465C-A6C5-4548-9AB0-987CE83F3F59}" srcId="{2FCFDF08-45BD-42AB-8134-C8D6E021873B}" destId="{422064C6-5FCF-4548-BFDD-24E52C862AEA}" srcOrd="0" destOrd="0" parTransId="{FF4FD903-A143-468A-ABCD-EBD5E30431C3}" sibTransId="{0D7EA76B-9A21-4C09-AC5B-C34BEB7E9EED}"/>
    <dgm:cxn modelId="{28DF6E4D-81BD-4011-A7F7-E2650BDA1B22}" type="presOf" srcId="{422064C6-5FCF-4548-BFDD-24E52C862AEA}" destId="{0B4B6129-803C-47B5-B0F5-4182E8D5B4E5}" srcOrd="0" destOrd="0" presId="urn:microsoft.com/office/officeart/2005/8/layout/vProcess5"/>
    <dgm:cxn modelId="{42154773-2C63-46E2-B859-0016F1DE212B}" type="presOf" srcId="{47D03783-92E1-40B7-9F23-B8138409C911}" destId="{E1F85697-6849-4D2A-AE4A-5A5BCD62ABF9}" srcOrd="0" destOrd="0" presId="urn:microsoft.com/office/officeart/2005/8/layout/vProcess5"/>
    <dgm:cxn modelId="{D340BDAE-0978-4A88-8444-D196F8E1200B}" srcId="{2FCFDF08-45BD-42AB-8134-C8D6E021873B}" destId="{DC67B45B-21F5-4106-914C-13C0B5A83206}" srcOrd="1" destOrd="0" parTransId="{0D756C91-0962-42D5-B2DB-0FD89BAA9EBA}" sibTransId="{80E88141-03F7-47C6-89B6-425C4B821F25}"/>
    <dgm:cxn modelId="{52FC69BE-F6D9-4400-A847-7A381E486195}" type="presOf" srcId="{DC67B45B-21F5-4106-914C-13C0B5A83206}" destId="{81596497-0FBD-4383-944E-A12B49EE9B8D}" srcOrd="0" destOrd="0" presId="urn:microsoft.com/office/officeart/2005/8/layout/vProcess5"/>
    <dgm:cxn modelId="{5D2926C2-88CE-4435-8E85-A9C2AE5710F2}" type="presOf" srcId="{422064C6-5FCF-4548-BFDD-24E52C862AEA}" destId="{A3725E6D-8044-4BF8-B4FA-34827A3BDA2B}" srcOrd="1" destOrd="0" presId="urn:microsoft.com/office/officeart/2005/8/layout/vProcess5"/>
    <dgm:cxn modelId="{F90B00CC-4225-49E2-81DE-99133A059003}" srcId="{2FCFDF08-45BD-42AB-8134-C8D6E021873B}" destId="{FF0AFCC6-8486-45A8-A2B5-36156885EE99}" srcOrd="3" destOrd="0" parTransId="{58A0BDF1-C3C7-4FCE-A0D7-FD91F8B1D34C}" sibTransId="{B9CA22D5-9B7C-43A8-8DBF-5D5C77955947}"/>
    <dgm:cxn modelId="{80042ECE-17D2-40C7-AD97-65FCAD5300EE}" type="presOf" srcId="{DC67B45B-21F5-4106-914C-13C0B5A83206}" destId="{C4122659-1EC3-492C-BACD-7E7BA0C2FDEC}" srcOrd="1" destOrd="0" presId="urn:microsoft.com/office/officeart/2005/8/layout/vProcess5"/>
    <dgm:cxn modelId="{6FB310CF-72CF-4297-A92D-0302BD4E833E}" type="presOf" srcId="{80E88141-03F7-47C6-89B6-425C4B821F25}" destId="{D5E2A12D-18ED-499C-9A65-7176077DF753}" srcOrd="0" destOrd="0" presId="urn:microsoft.com/office/officeart/2005/8/layout/vProcess5"/>
    <dgm:cxn modelId="{D3423CEC-2CF7-4D5A-88A0-DCE781BB6F29}" type="presOf" srcId="{FF0AFCC6-8486-45A8-A2B5-36156885EE99}" destId="{8A6392C7-5C4C-4811-9E77-5C6A06576413}" srcOrd="0" destOrd="0" presId="urn:microsoft.com/office/officeart/2005/8/layout/vProcess5"/>
    <dgm:cxn modelId="{5CC7A7F6-F942-43CD-AB7E-33DC67458524}" type="presOf" srcId="{2FCFDF08-45BD-42AB-8134-C8D6E021873B}" destId="{48FB2A35-B5B2-415F-BE74-A23384954206}" srcOrd="0" destOrd="0" presId="urn:microsoft.com/office/officeart/2005/8/layout/vProcess5"/>
    <dgm:cxn modelId="{FC010EFC-D5F5-45D5-AE7B-F257DA131299}" type="presOf" srcId="{FF0AFCC6-8486-45A8-A2B5-36156885EE99}" destId="{17849293-BA70-4277-9F65-D528C109BEE7}" srcOrd="1" destOrd="0" presId="urn:microsoft.com/office/officeart/2005/8/layout/vProcess5"/>
    <dgm:cxn modelId="{8D7535B3-1CDE-46F8-883E-BAD960ADDB31}" type="presParOf" srcId="{48FB2A35-B5B2-415F-BE74-A23384954206}" destId="{372DB380-C1F2-4459-811D-CBE3CE3983EC}" srcOrd="0" destOrd="0" presId="urn:microsoft.com/office/officeart/2005/8/layout/vProcess5"/>
    <dgm:cxn modelId="{79206CA0-4648-4687-95D5-8B26BDB199E4}" type="presParOf" srcId="{48FB2A35-B5B2-415F-BE74-A23384954206}" destId="{0B4B6129-803C-47B5-B0F5-4182E8D5B4E5}" srcOrd="1" destOrd="0" presId="urn:microsoft.com/office/officeart/2005/8/layout/vProcess5"/>
    <dgm:cxn modelId="{87FD18FF-EF9A-41A0-ABFB-A41C534023ED}" type="presParOf" srcId="{48FB2A35-B5B2-415F-BE74-A23384954206}" destId="{81596497-0FBD-4383-944E-A12B49EE9B8D}" srcOrd="2" destOrd="0" presId="urn:microsoft.com/office/officeart/2005/8/layout/vProcess5"/>
    <dgm:cxn modelId="{C18FA301-8AFE-41DB-ADCF-57E2A95C58A4}" type="presParOf" srcId="{48FB2A35-B5B2-415F-BE74-A23384954206}" destId="{B1F5048A-E598-4EA7-B3F7-AF927BD2828C}" srcOrd="3" destOrd="0" presId="urn:microsoft.com/office/officeart/2005/8/layout/vProcess5"/>
    <dgm:cxn modelId="{9C3CD4C1-9256-4849-B860-E7EEA4E93226}" type="presParOf" srcId="{48FB2A35-B5B2-415F-BE74-A23384954206}" destId="{8A6392C7-5C4C-4811-9E77-5C6A06576413}" srcOrd="4" destOrd="0" presId="urn:microsoft.com/office/officeart/2005/8/layout/vProcess5"/>
    <dgm:cxn modelId="{147CCAD7-D798-4B63-850D-A90FA14F074B}" type="presParOf" srcId="{48FB2A35-B5B2-415F-BE74-A23384954206}" destId="{1AA593D1-D112-4E34-A473-F6FBA6AE826C}" srcOrd="5" destOrd="0" presId="urn:microsoft.com/office/officeart/2005/8/layout/vProcess5"/>
    <dgm:cxn modelId="{1A170131-32C7-45F3-A132-8BC21B87F77C}" type="presParOf" srcId="{48FB2A35-B5B2-415F-BE74-A23384954206}" destId="{D5E2A12D-18ED-499C-9A65-7176077DF753}" srcOrd="6" destOrd="0" presId="urn:microsoft.com/office/officeart/2005/8/layout/vProcess5"/>
    <dgm:cxn modelId="{F9185CD9-6544-4AA9-A41B-2CDFF42A4CEA}" type="presParOf" srcId="{48FB2A35-B5B2-415F-BE74-A23384954206}" destId="{E1F85697-6849-4D2A-AE4A-5A5BCD62ABF9}" srcOrd="7" destOrd="0" presId="urn:microsoft.com/office/officeart/2005/8/layout/vProcess5"/>
    <dgm:cxn modelId="{CC80CE8D-310E-4215-9670-9C4D3B6B67F2}" type="presParOf" srcId="{48FB2A35-B5B2-415F-BE74-A23384954206}" destId="{A3725E6D-8044-4BF8-B4FA-34827A3BDA2B}" srcOrd="8" destOrd="0" presId="urn:microsoft.com/office/officeart/2005/8/layout/vProcess5"/>
    <dgm:cxn modelId="{2D64BF5D-0E3E-4256-AE2F-6E2610FAEDBA}" type="presParOf" srcId="{48FB2A35-B5B2-415F-BE74-A23384954206}" destId="{C4122659-1EC3-492C-BACD-7E7BA0C2FDEC}" srcOrd="9" destOrd="0" presId="urn:microsoft.com/office/officeart/2005/8/layout/vProcess5"/>
    <dgm:cxn modelId="{8F39E817-0CB7-450B-B7CF-0213401487B6}" type="presParOf" srcId="{48FB2A35-B5B2-415F-BE74-A23384954206}" destId="{5BFDEA82-0225-45BB-94FC-977C2D65A84F}" srcOrd="10" destOrd="0" presId="urn:microsoft.com/office/officeart/2005/8/layout/vProcess5"/>
    <dgm:cxn modelId="{1DB4DBEF-6530-4C30-ADF4-EB540216CE50}" type="presParOf" srcId="{48FB2A35-B5B2-415F-BE74-A23384954206}" destId="{17849293-BA70-4277-9F65-D528C109BEE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CD4411-CF14-43EE-95D6-DD862CBAC88D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43CDE09-EA30-4463-A7C0-CAE7ABF6A078}">
      <dgm:prSet/>
      <dgm:spPr/>
      <dgm:t>
        <a:bodyPr/>
        <a:lstStyle/>
        <a:p>
          <a:r>
            <a:rPr lang="en-US"/>
            <a:t>Opening</a:t>
          </a:r>
        </a:p>
      </dgm:t>
    </dgm:pt>
    <dgm:pt modelId="{5E333B4E-360C-4714-BAD8-2DB8630D9EDE}" type="parTrans" cxnId="{3BA80619-77E4-4880-98E2-BCDFC817991D}">
      <dgm:prSet/>
      <dgm:spPr/>
      <dgm:t>
        <a:bodyPr/>
        <a:lstStyle/>
        <a:p>
          <a:endParaRPr lang="en-US"/>
        </a:p>
      </dgm:t>
    </dgm:pt>
    <dgm:pt modelId="{D0B0F0CB-5C0B-4546-9EB5-22E3F1D85527}" type="sibTrans" cxnId="{3BA80619-77E4-4880-98E2-BCDFC817991D}">
      <dgm:prSet/>
      <dgm:spPr/>
      <dgm:t>
        <a:bodyPr/>
        <a:lstStyle/>
        <a:p>
          <a:endParaRPr lang="en-US"/>
        </a:p>
      </dgm:t>
    </dgm:pt>
    <dgm:pt modelId="{1E9E88EA-2A61-42D7-B9C5-8150DEC4D1BF}">
      <dgm:prSet/>
      <dgm:spPr/>
      <dgm:t>
        <a:bodyPr/>
        <a:lstStyle/>
        <a:p>
          <a:r>
            <a:rPr lang="en-US"/>
            <a:t>Opening the homepage of Amazon.in</a:t>
          </a:r>
        </a:p>
      </dgm:t>
    </dgm:pt>
    <dgm:pt modelId="{94FDF618-7C6D-4A86-B5B3-D9F999EDB55D}" type="parTrans" cxnId="{83205302-A294-42C6-9A10-CA810533BF6A}">
      <dgm:prSet/>
      <dgm:spPr/>
      <dgm:t>
        <a:bodyPr/>
        <a:lstStyle/>
        <a:p>
          <a:endParaRPr lang="en-US"/>
        </a:p>
      </dgm:t>
    </dgm:pt>
    <dgm:pt modelId="{9F064A45-2BBB-426F-87C1-DDF9D80B4888}" type="sibTrans" cxnId="{83205302-A294-42C6-9A10-CA810533BF6A}">
      <dgm:prSet/>
      <dgm:spPr/>
      <dgm:t>
        <a:bodyPr/>
        <a:lstStyle/>
        <a:p>
          <a:endParaRPr lang="en-US"/>
        </a:p>
      </dgm:t>
    </dgm:pt>
    <dgm:pt modelId="{F2FD87FB-6415-47CF-9F6B-9BA98D2F3697}">
      <dgm:prSet/>
      <dgm:spPr/>
      <dgm:t>
        <a:bodyPr/>
        <a:lstStyle/>
        <a:p>
          <a:r>
            <a:rPr lang="en-US"/>
            <a:t>Asking</a:t>
          </a:r>
        </a:p>
      </dgm:t>
    </dgm:pt>
    <dgm:pt modelId="{214EE39E-53FE-412C-A295-BA524703D38E}" type="parTrans" cxnId="{8D3122FE-0527-44EE-A85F-7B99B4A91870}">
      <dgm:prSet/>
      <dgm:spPr/>
      <dgm:t>
        <a:bodyPr/>
        <a:lstStyle/>
        <a:p>
          <a:endParaRPr lang="en-US"/>
        </a:p>
      </dgm:t>
    </dgm:pt>
    <dgm:pt modelId="{D0959163-5530-41A4-8CA1-280E819F5784}" type="sibTrans" cxnId="{8D3122FE-0527-44EE-A85F-7B99B4A91870}">
      <dgm:prSet/>
      <dgm:spPr/>
      <dgm:t>
        <a:bodyPr/>
        <a:lstStyle/>
        <a:p>
          <a:endParaRPr lang="en-US"/>
        </a:p>
      </dgm:t>
    </dgm:pt>
    <dgm:pt modelId="{E66A875E-8579-40A6-9E66-46454CFD74C0}">
      <dgm:prSet/>
      <dgm:spPr/>
      <dgm:t>
        <a:bodyPr/>
        <a:lstStyle/>
        <a:p>
          <a:r>
            <a:rPr lang="en-US"/>
            <a:t>Asking the user to input the keywords he/she wants to search</a:t>
          </a:r>
        </a:p>
      </dgm:t>
    </dgm:pt>
    <dgm:pt modelId="{7B7F58A5-D2A2-4F05-BBDB-907A3065B62A}" type="parTrans" cxnId="{829F479D-DBE9-47E0-A95F-C85C8A3255EF}">
      <dgm:prSet/>
      <dgm:spPr/>
      <dgm:t>
        <a:bodyPr/>
        <a:lstStyle/>
        <a:p>
          <a:endParaRPr lang="en-US"/>
        </a:p>
      </dgm:t>
    </dgm:pt>
    <dgm:pt modelId="{58F9966C-8703-4B6B-9FB7-D1813E52C283}" type="sibTrans" cxnId="{829F479D-DBE9-47E0-A95F-C85C8A3255EF}">
      <dgm:prSet/>
      <dgm:spPr/>
      <dgm:t>
        <a:bodyPr/>
        <a:lstStyle/>
        <a:p>
          <a:endParaRPr lang="en-US"/>
        </a:p>
      </dgm:t>
    </dgm:pt>
    <dgm:pt modelId="{011673C0-F66B-4DD6-B457-093F35260527}" type="pres">
      <dgm:prSet presAssocID="{38CD4411-CF14-43EE-95D6-DD862CBAC88D}" presName="Name0" presStyleCnt="0">
        <dgm:presLayoutVars>
          <dgm:dir/>
          <dgm:animLvl val="lvl"/>
          <dgm:resizeHandles val="exact"/>
        </dgm:presLayoutVars>
      </dgm:prSet>
      <dgm:spPr/>
    </dgm:pt>
    <dgm:pt modelId="{9D9D9224-69B6-498A-914F-43BA9A644F22}" type="pres">
      <dgm:prSet presAssocID="{343CDE09-EA30-4463-A7C0-CAE7ABF6A078}" presName="composite" presStyleCnt="0"/>
      <dgm:spPr/>
    </dgm:pt>
    <dgm:pt modelId="{9AFFC37C-AE34-45EB-A331-AF87A997E3D0}" type="pres">
      <dgm:prSet presAssocID="{343CDE09-EA30-4463-A7C0-CAE7ABF6A078}" presName="parTx" presStyleLbl="alignNode1" presStyleIdx="0" presStyleCnt="2">
        <dgm:presLayoutVars>
          <dgm:chMax val="0"/>
          <dgm:chPref val="0"/>
        </dgm:presLayoutVars>
      </dgm:prSet>
      <dgm:spPr/>
    </dgm:pt>
    <dgm:pt modelId="{BA474C1A-1125-4887-A499-761728BEF75D}" type="pres">
      <dgm:prSet presAssocID="{343CDE09-EA30-4463-A7C0-CAE7ABF6A078}" presName="desTx" presStyleLbl="alignAccFollowNode1" presStyleIdx="0" presStyleCnt="2">
        <dgm:presLayoutVars/>
      </dgm:prSet>
      <dgm:spPr/>
    </dgm:pt>
    <dgm:pt modelId="{23B4A5EF-E5E9-4298-88F4-C306A41F836D}" type="pres">
      <dgm:prSet presAssocID="{D0B0F0CB-5C0B-4546-9EB5-22E3F1D85527}" presName="space" presStyleCnt="0"/>
      <dgm:spPr/>
    </dgm:pt>
    <dgm:pt modelId="{E221BED0-0CC2-4B6F-B936-CEEB748508CC}" type="pres">
      <dgm:prSet presAssocID="{F2FD87FB-6415-47CF-9F6B-9BA98D2F3697}" presName="composite" presStyleCnt="0"/>
      <dgm:spPr/>
    </dgm:pt>
    <dgm:pt modelId="{E45392EA-D050-4018-9706-D0B3FCC9EEE4}" type="pres">
      <dgm:prSet presAssocID="{F2FD87FB-6415-47CF-9F6B-9BA98D2F3697}" presName="parTx" presStyleLbl="alignNode1" presStyleIdx="1" presStyleCnt="2">
        <dgm:presLayoutVars>
          <dgm:chMax val="0"/>
          <dgm:chPref val="0"/>
        </dgm:presLayoutVars>
      </dgm:prSet>
      <dgm:spPr/>
    </dgm:pt>
    <dgm:pt modelId="{F1594612-BCA0-49A5-A6D5-36BC16C5E409}" type="pres">
      <dgm:prSet presAssocID="{F2FD87FB-6415-47CF-9F6B-9BA98D2F3697}" presName="desTx" presStyleLbl="alignAccFollowNode1" presStyleIdx="1" presStyleCnt="2">
        <dgm:presLayoutVars/>
      </dgm:prSet>
      <dgm:spPr/>
    </dgm:pt>
  </dgm:ptLst>
  <dgm:cxnLst>
    <dgm:cxn modelId="{83205302-A294-42C6-9A10-CA810533BF6A}" srcId="{343CDE09-EA30-4463-A7C0-CAE7ABF6A078}" destId="{1E9E88EA-2A61-42D7-B9C5-8150DEC4D1BF}" srcOrd="0" destOrd="0" parTransId="{94FDF618-7C6D-4A86-B5B3-D9F999EDB55D}" sibTransId="{9F064A45-2BBB-426F-87C1-DDF9D80B4888}"/>
    <dgm:cxn modelId="{3BA80619-77E4-4880-98E2-BCDFC817991D}" srcId="{38CD4411-CF14-43EE-95D6-DD862CBAC88D}" destId="{343CDE09-EA30-4463-A7C0-CAE7ABF6A078}" srcOrd="0" destOrd="0" parTransId="{5E333B4E-360C-4714-BAD8-2DB8630D9EDE}" sibTransId="{D0B0F0CB-5C0B-4546-9EB5-22E3F1D85527}"/>
    <dgm:cxn modelId="{0D5D015C-4688-48A5-B976-01BC13E5C3AD}" type="presOf" srcId="{1E9E88EA-2A61-42D7-B9C5-8150DEC4D1BF}" destId="{BA474C1A-1125-4887-A499-761728BEF75D}" srcOrd="0" destOrd="0" presId="urn:microsoft.com/office/officeart/2016/7/layout/HorizontalActionList"/>
    <dgm:cxn modelId="{EBD1DD6E-7B6C-40BF-92C5-05947841BCA1}" type="presOf" srcId="{343CDE09-EA30-4463-A7C0-CAE7ABF6A078}" destId="{9AFFC37C-AE34-45EB-A331-AF87A997E3D0}" srcOrd="0" destOrd="0" presId="urn:microsoft.com/office/officeart/2016/7/layout/HorizontalActionList"/>
    <dgm:cxn modelId="{5C86FA85-2ECB-41CF-9D1B-C9CE2A18005C}" type="presOf" srcId="{E66A875E-8579-40A6-9E66-46454CFD74C0}" destId="{F1594612-BCA0-49A5-A6D5-36BC16C5E409}" srcOrd="0" destOrd="0" presId="urn:microsoft.com/office/officeart/2016/7/layout/HorizontalActionList"/>
    <dgm:cxn modelId="{62BBE494-967A-4D06-8A6A-2C281C29AFF6}" type="presOf" srcId="{F2FD87FB-6415-47CF-9F6B-9BA98D2F3697}" destId="{E45392EA-D050-4018-9706-D0B3FCC9EEE4}" srcOrd="0" destOrd="0" presId="urn:microsoft.com/office/officeart/2016/7/layout/HorizontalActionList"/>
    <dgm:cxn modelId="{99D54A99-E624-4292-800D-2F451D1DA0BA}" type="presOf" srcId="{38CD4411-CF14-43EE-95D6-DD862CBAC88D}" destId="{011673C0-F66B-4DD6-B457-093F35260527}" srcOrd="0" destOrd="0" presId="urn:microsoft.com/office/officeart/2016/7/layout/HorizontalActionList"/>
    <dgm:cxn modelId="{829F479D-DBE9-47E0-A95F-C85C8A3255EF}" srcId="{F2FD87FB-6415-47CF-9F6B-9BA98D2F3697}" destId="{E66A875E-8579-40A6-9E66-46454CFD74C0}" srcOrd="0" destOrd="0" parTransId="{7B7F58A5-D2A2-4F05-BBDB-907A3065B62A}" sibTransId="{58F9966C-8703-4B6B-9FB7-D1813E52C283}"/>
    <dgm:cxn modelId="{8D3122FE-0527-44EE-A85F-7B99B4A91870}" srcId="{38CD4411-CF14-43EE-95D6-DD862CBAC88D}" destId="{F2FD87FB-6415-47CF-9F6B-9BA98D2F3697}" srcOrd="1" destOrd="0" parTransId="{214EE39E-53FE-412C-A295-BA524703D38E}" sibTransId="{D0959163-5530-41A4-8CA1-280E819F5784}"/>
    <dgm:cxn modelId="{E9B0DA74-63BF-47B3-B4F3-1985AA5D6875}" type="presParOf" srcId="{011673C0-F66B-4DD6-B457-093F35260527}" destId="{9D9D9224-69B6-498A-914F-43BA9A644F22}" srcOrd="0" destOrd="0" presId="urn:microsoft.com/office/officeart/2016/7/layout/HorizontalActionList"/>
    <dgm:cxn modelId="{02702BF6-3199-46D4-9F6D-717033F01ED9}" type="presParOf" srcId="{9D9D9224-69B6-498A-914F-43BA9A644F22}" destId="{9AFFC37C-AE34-45EB-A331-AF87A997E3D0}" srcOrd="0" destOrd="0" presId="urn:microsoft.com/office/officeart/2016/7/layout/HorizontalActionList"/>
    <dgm:cxn modelId="{B2133092-AF4B-47C5-9322-BD1B2F388FBC}" type="presParOf" srcId="{9D9D9224-69B6-498A-914F-43BA9A644F22}" destId="{BA474C1A-1125-4887-A499-761728BEF75D}" srcOrd="1" destOrd="0" presId="urn:microsoft.com/office/officeart/2016/7/layout/HorizontalActionList"/>
    <dgm:cxn modelId="{4FD32DF4-498C-400F-972F-C1C847545C83}" type="presParOf" srcId="{011673C0-F66B-4DD6-B457-093F35260527}" destId="{23B4A5EF-E5E9-4298-88F4-C306A41F836D}" srcOrd="1" destOrd="0" presId="urn:microsoft.com/office/officeart/2016/7/layout/HorizontalActionList"/>
    <dgm:cxn modelId="{62308CE9-177F-45DF-AAEA-E0F0FA9E6FD5}" type="presParOf" srcId="{011673C0-F66B-4DD6-B457-093F35260527}" destId="{E221BED0-0CC2-4B6F-B936-CEEB748508CC}" srcOrd="2" destOrd="0" presId="urn:microsoft.com/office/officeart/2016/7/layout/HorizontalActionList"/>
    <dgm:cxn modelId="{5A2D0C6B-5BB8-442B-85BF-A6C43A285050}" type="presParOf" srcId="{E221BED0-0CC2-4B6F-B936-CEEB748508CC}" destId="{E45392EA-D050-4018-9706-D0B3FCC9EEE4}" srcOrd="0" destOrd="0" presId="urn:microsoft.com/office/officeart/2016/7/layout/HorizontalActionList"/>
    <dgm:cxn modelId="{DA560D73-B368-4237-89FB-FED451CF1338}" type="presParOf" srcId="{E221BED0-0CC2-4B6F-B936-CEEB748508CC}" destId="{F1594612-BCA0-49A5-A6D5-36BC16C5E40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F6FBF-5815-4A2E-850A-FEF893A2EE31}">
      <dsp:nvSpPr>
        <dsp:cNvPr id="0" name=""/>
        <dsp:cNvSpPr/>
      </dsp:nvSpPr>
      <dsp:spPr>
        <a:xfrm>
          <a:off x="0" y="52001"/>
          <a:ext cx="7060095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client who has a website where people write different reviews for technical products</a:t>
          </a:r>
          <a:endParaRPr lang="en-US" sz="3200" kern="1200"/>
        </a:p>
      </dsp:txBody>
      <dsp:txXfrm>
        <a:off x="85900" y="137901"/>
        <a:ext cx="6888295" cy="1587880"/>
      </dsp:txXfrm>
    </dsp:sp>
    <dsp:sp modelId="{BB666109-3BA0-4D58-B606-C6CB557A1175}">
      <dsp:nvSpPr>
        <dsp:cNvPr id="0" name=""/>
        <dsp:cNvSpPr/>
      </dsp:nvSpPr>
      <dsp:spPr>
        <a:xfrm>
          <a:off x="0" y="1903841"/>
          <a:ext cx="7060095" cy="1759680"/>
        </a:xfrm>
        <a:prstGeom prst="roundRect">
          <a:avLst/>
        </a:prstGeom>
        <a:solidFill>
          <a:schemeClr val="accent5">
            <a:hueOff val="-2366803"/>
            <a:satOff val="-13001"/>
            <a:lumOff val="-1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they want to predict ratings for the reviews which were written in the past and they don’t have a rating</a:t>
          </a:r>
          <a:endParaRPr lang="en-US" sz="3200" kern="1200"/>
        </a:p>
      </dsp:txBody>
      <dsp:txXfrm>
        <a:off x="85900" y="1989741"/>
        <a:ext cx="6888295" cy="1587880"/>
      </dsp:txXfrm>
    </dsp:sp>
    <dsp:sp modelId="{BCEA086E-AC20-497B-8301-01BB76116CD4}">
      <dsp:nvSpPr>
        <dsp:cNvPr id="0" name=""/>
        <dsp:cNvSpPr/>
      </dsp:nvSpPr>
      <dsp:spPr>
        <a:xfrm>
          <a:off x="0" y="3755681"/>
          <a:ext cx="7060095" cy="1759680"/>
        </a:xfrm>
        <a:prstGeom prst="round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we have to build an application which can predict the rating by seeing the review</a:t>
          </a:r>
          <a:endParaRPr lang="en-US" sz="3200" kern="1200"/>
        </a:p>
      </dsp:txBody>
      <dsp:txXfrm>
        <a:off x="85900" y="3841581"/>
        <a:ext cx="6888295" cy="1587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1F8F2-2E0F-4F55-907A-BC78B67526F7}">
      <dsp:nvSpPr>
        <dsp:cNvPr id="0" name=""/>
        <dsp:cNvSpPr/>
      </dsp:nvSpPr>
      <dsp:spPr>
        <a:xfrm>
          <a:off x="0" y="0"/>
          <a:ext cx="4549140" cy="1224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section you need to scrape the reviews of different laptops, Phones, Headphones, smart watches, Professional Cameras, Printers, Monitors, Home theater, Router</a:t>
          </a:r>
          <a:endParaRPr lang="en-US" sz="1400" kern="1200"/>
        </a:p>
      </dsp:txBody>
      <dsp:txXfrm>
        <a:off x="35874" y="35874"/>
        <a:ext cx="3123966" cy="1153071"/>
      </dsp:txXfrm>
    </dsp:sp>
    <dsp:sp modelId="{23CB9C3F-0385-42B7-A6A3-809B386A6066}">
      <dsp:nvSpPr>
        <dsp:cNvPr id="0" name=""/>
        <dsp:cNvSpPr/>
      </dsp:nvSpPr>
      <dsp:spPr>
        <a:xfrm>
          <a:off x="380990" y="1447514"/>
          <a:ext cx="4549140" cy="12248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Basically, we need these columns</a:t>
          </a:r>
          <a:endParaRPr lang="en-US" sz="1400" kern="1200"/>
        </a:p>
      </dsp:txBody>
      <dsp:txXfrm>
        <a:off x="416864" y="1483388"/>
        <a:ext cx="3300268" cy="1153071"/>
      </dsp:txXfrm>
    </dsp:sp>
    <dsp:sp modelId="{F7299061-7E3F-448E-BC21-959FEB66CF95}">
      <dsp:nvSpPr>
        <dsp:cNvPr id="0" name=""/>
        <dsp:cNvSpPr/>
      </dsp:nvSpPr>
      <dsp:spPr>
        <a:xfrm>
          <a:off x="756294" y="2895028"/>
          <a:ext cx="4549140" cy="1224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1) reviews of the product. </a:t>
          </a:r>
          <a:endParaRPr lang="en-US" sz="1400" kern="1200"/>
        </a:p>
      </dsp:txBody>
      <dsp:txXfrm>
        <a:off x="792168" y="2930902"/>
        <a:ext cx="3305955" cy="1153071"/>
      </dsp:txXfrm>
    </dsp:sp>
    <dsp:sp modelId="{AD7B7FDF-5D85-4EFC-AA88-8908B289FCDC}">
      <dsp:nvSpPr>
        <dsp:cNvPr id="0" name=""/>
        <dsp:cNvSpPr/>
      </dsp:nvSpPr>
      <dsp:spPr>
        <a:xfrm>
          <a:off x="1137285" y="4342543"/>
          <a:ext cx="4549140" cy="12248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2) rating of the product. </a:t>
          </a:r>
          <a:endParaRPr lang="en-US" sz="1400" kern="1200"/>
        </a:p>
      </dsp:txBody>
      <dsp:txXfrm>
        <a:off x="1173159" y="4378417"/>
        <a:ext cx="3300268" cy="1153071"/>
      </dsp:txXfrm>
    </dsp:sp>
    <dsp:sp modelId="{C081011E-C701-4D13-8720-714E34B3E08F}">
      <dsp:nvSpPr>
        <dsp:cNvPr id="0" name=""/>
        <dsp:cNvSpPr/>
      </dsp:nvSpPr>
      <dsp:spPr>
        <a:xfrm>
          <a:off x="3753007" y="938100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32137" y="938100"/>
        <a:ext cx="437872" cy="599089"/>
      </dsp:txXfrm>
    </dsp:sp>
    <dsp:sp modelId="{4C807E87-1D3A-4521-A821-542543207CF1}">
      <dsp:nvSpPr>
        <dsp:cNvPr id="0" name=""/>
        <dsp:cNvSpPr/>
      </dsp:nvSpPr>
      <dsp:spPr>
        <a:xfrm>
          <a:off x="4133997" y="2385615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13127" y="2385615"/>
        <a:ext cx="437872" cy="599089"/>
      </dsp:txXfrm>
    </dsp:sp>
    <dsp:sp modelId="{9EDC709E-8957-4ECD-A702-704A98B920C7}">
      <dsp:nvSpPr>
        <dsp:cNvPr id="0" name=""/>
        <dsp:cNvSpPr/>
      </dsp:nvSpPr>
      <dsp:spPr>
        <a:xfrm>
          <a:off x="4509301" y="3833129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88431" y="3833129"/>
        <a:ext cx="437872" cy="599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B6129-803C-47B5-B0F5-4182E8D5B4E5}">
      <dsp:nvSpPr>
        <dsp:cNvPr id="0" name=""/>
        <dsp:cNvSpPr/>
      </dsp:nvSpPr>
      <dsp:spPr>
        <a:xfrm>
          <a:off x="0" y="0"/>
          <a:ext cx="4549140" cy="1224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Importing libraries</a:t>
          </a:r>
          <a:endParaRPr lang="en-US" sz="2300" kern="1200"/>
        </a:p>
      </dsp:txBody>
      <dsp:txXfrm>
        <a:off x="35874" y="35874"/>
        <a:ext cx="3123966" cy="1153071"/>
      </dsp:txXfrm>
    </dsp:sp>
    <dsp:sp modelId="{81596497-0FBD-4383-944E-A12B49EE9B8D}">
      <dsp:nvSpPr>
        <dsp:cNvPr id="0" name=""/>
        <dsp:cNvSpPr/>
      </dsp:nvSpPr>
      <dsp:spPr>
        <a:xfrm>
          <a:off x="380990" y="1447514"/>
          <a:ext cx="4549140" cy="1224819"/>
        </a:xfrm>
        <a:prstGeom prst="roundRect">
          <a:avLst>
            <a:gd name="adj" fmla="val 10000"/>
          </a:avLst>
        </a:prstGeom>
        <a:solidFill>
          <a:schemeClr val="accent2">
            <a:hueOff val="-133315"/>
            <a:satOff val="-16128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Import selenium web driver</a:t>
          </a:r>
          <a:endParaRPr lang="en-US" sz="2300" kern="1200"/>
        </a:p>
      </dsp:txBody>
      <dsp:txXfrm>
        <a:off x="416864" y="1483388"/>
        <a:ext cx="3300268" cy="1153071"/>
      </dsp:txXfrm>
    </dsp:sp>
    <dsp:sp modelId="{B1F5048A-E598-4EA7-B3F7-AF927BD2828C}">
      <dsp:nvSpPr>
        <dsp:cNvPr id="0" name=""/>
        <dsp:cNvSpPr/>
      </dsp:nvSpPr>
      <dsp:spPr>
        <a:xfrm>
          <a:off x="756294" y="2895028"/>
          <a:ext cx="4549140" cy="1224819"/>
        </a:xfrm>
        <a:prstGeom prst="roundRect">
          <a:avLst>
            <a:gd name="adj" fmla="val 10000"/>
          </a:avLst>
        </a:prstGeom>
        <a:solidFill>
          <a:schemeClr val="accent2">
            <a:hueOff val="-266630"/>
            <a:satOff val="-3225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Importing required Exceptions which needs to handled</a:t>
          </a:r>
          <a:endParaRPr lang="en-US" sz="2300" kern="1200"/>
        </a:p>
      </dsp:txBody>
      <dsp:txXfrm>
        <a:off x="792168" y="2930902"/>
        <a:ext cx="3305955" cy="1153071"/>
      </dsp:txXfrm>
    </dsp:sp>
    <dsp:sp modelId="{8A6392C7-5C4C-4811-9E77-5C6A06576413}">
      <dsp:nvSpPr>
        <dsp:cNvPr id="0" name=""/>
        <dsp:cNvSpPr/>
      </dsp:nvSpPr>
      <dsp:spPr>
        <a:xfrm>
          <a:off x="1137285" y="4342543"/>
          <a:ext cx="4549140" cy="1224819"/>
        </a:xfrm>
        <a:prstGeom prst="roundRect">
          <a:avLst>
            <a:gd name="adj" fmla="val 10000"/>
          </a:avLst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Importing requests</a:t>
          </a:r>
          <a:endParaRPr lang="en-US" sz="2300" kern="1200"/>
        </a:p>
      </dsp:txBody>
      <dsp:txXfrm>
        <a:off x="1173159" y="4378417"/>
        <a:ext cx="3300268" cy="1153071"/>
      </dsp:txXfrm>
    </dsp:sp>
    <dsp:sp modelId="{1AA593D1-D112-4E34-A473-F6FBA6AE826C}">
      <dsp:nvSpPr>
        <dsp:cNvPr id="0" name=""/>
        <dsp:cNvSpPr/>
      </dsp:nvSpPr>
      <dsp:spPr>
        <a:xfrm>
          <a:off x="3753007" y="938100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32137" y="938100"/>
        <a:ext cx="437872" cy="599089"/>
      </dsp:txXfrm>
    </dsp:sp>
    <dsp:sp modelId="{D5E2A12D-18ED-499C-9A65-7176077DF753}">
      <dsp:nvSpPr>
        <dsp:cNvPr id="0" name=""/>
        <dsp:cNvSpPr/>
      </dsp:nvSpPr>
      <dsp:spPr>
        <a:xfrm>
          <a:off x="4133997" y="2385615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9832"/>
            <a:satOff val="-28917"/>
            <a:lumOff val="-31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9832"/>
              <a:satOff val="-28917"/>
              <a:lumOff val="-3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13127" y="2385615"/>
        <a:ext cx="437872" cy="599089"/>
      </dsp:txXfrm>
    </dsp:sp>
    <dsp:sp modelId="{E1F85697-6849-4D2A-AE4A-5A5BCD62ABF9}">
      <dsp:nvSpPr>
        <dsp:cNvPr id="0" name=""/>
        <dsp:cNvSpPr/>
      </dsp:nvSpPr>
      <dsp:spPr>
        <a:xfrm>
          <a:off x="4509301" y="3833129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99664"/>
            <a:satOff val="-57833"/>
            <a:lumOff val="-62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9664"/>
              <a:satOff val="-57833"/>
              <a:lumOff val="-62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88431" y="3833129"/>
        <a:ext cx="437872" cy="599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FC37C-AE34-45EB-A331-AF87A997E3D0}">
      <dsp:nvSpPr>
        <dsp:cNvPr id="0" name=""/>
        <dsp:cNvSpPr/>
      </dsp:nvSpPr>
      <dsp:spPr>
        <a:xfrm>
          <a:off x="1531" y="1113472"/>
          <a:ext cx="2787681" cy="8363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289" tIns="220289" rIns="220289" bIns="2202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Opening</a:t>
          </a:r>
        </a:p>
      </dsp:txBody>
      <dsp:txXfrm>
        <a:off x="1531" y="1113472"/>
        <a:ext cx="2787681" cy="836304"/>
      </dsp:txXfrm>
    </dsp:sp>
    <dsp:sp modelId="{BA474C1A-1125-4887-A499-761728BEF75D}">
      <dsp:nvSpPr>
        <dsp:cNvPr id="0" name=""/>
        <dsp:cNvSpPr/>
      </dsp:nvSpPr>
      <dsp:spPr>
        <a:xfrm>
          <a:off x="1531" y="1949776"/>
          <a:ext cx="2787681" cy="250411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61" tIns="275361" rIns="275361" bIns="275361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Opening the homepage of Amazon.in</a:t>
          </a:r>
        </a:p>
      </dsp:txBody>
      <dsp:txXfrm>
        <a:off x="1531" y="1949776"/>
        <a:ext cx="2787681" cy="2504113"/>
      </dsp:txXfrm>
    </dsp:sp>
    <dsp:sp modelId="{E45392EA-D050-4018-9706-D0B3FCC9EEE4}">
      <dsp:nvSpPr>
        <dsp:cNvPr id="0" name=""/>
        <dsp:cNvSpPr/>
      </dsp:nvSpPr>
      <dsp:spPr>
        <a:xfrm>
          <a:off x="2897212" y="1113472"/>
          <a:ext cx="2787681" cy="8363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289" tIns="220289" rIns="220289" bIns="2202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Asking</a:t>
          </a:r>
        </a:p>
      </dsp:txBody>
      <dsp:txXfrm>
        <a:off x="2897212" y="1113472"/>
        <a:ext cx="2787681" cy="836304"/>
      </dsp:txXfrm>
    </dsp:sp>
    <dsp:sp modelId="{F1594612-BCA0-49A5-A6D5-36BC16C5E409}">
      <dsp:nvSpPr>
        <dsp:cNvPr id="0" name=""/>
        <dsp:cNvSpPr/>
      </dsp:nvSpPr>
      <dsp:spPr>
        <a:xfrm>
          <a:off x="2897212" y="1949776"/>
          <a:ext cx="2787681" cy="250411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361" tIns="275361" rIns="275361" bIns="275361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Asking the user to input the keywords he/she wants to search</a:t>
          </a:r>
        </a:p>
      </dsp:txBody>
      <dsp:txXfrm>
        <a:off x="2897212" y="1949776"/>
        <a:ext cx="2787681" cy="2504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3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7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7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4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9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classification" TargetMode="External"/><Relationship Id="rId2" Type="http://schemas.openxmlformats.org/officeDocument/2006/relationships/hyperlink" Target="https://en.wikipedia.org/wiki/Ensemble_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cision_tree_learning" TargetMode="External"/><Relationship Id="rId4" Type="http://schemas.openxmlformats.org/officeDocument/2006/relationships/hyperlink" Target="https://en.wikipedia.org/wiki/Regression_analysi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odel_validation" TargetMode="External"/><Relationship Id="rId3" Type="http://schemas.openxmlformats.org/officeDocument/2006/relationships/hyperlink" Target="https://en.wikipedia.org/wiki/Cross-validation_(statistics)#cite_note-3" TargetMode="External"/><Relationship Id="rId7" Type="http://schemas.openxmlformats.org/officeDocument/2006/relationships/hyperlink" Target="https://en.wikipedia.org/wiki/Cross-validation_(statistics)#cite_note-Devijver82-7" TargetMode="External"/><Relationship Id="rId12" Type="http://schemas.openxmlformats.org/officeDocument/2006/relationships/hyperlink" Target="https://en.wikipedia.org/wiki/Predictive_modelling" TargetMode="External"/><Relationship Id="rId2" Type="http://schemas.openxmlformats.org/officeDocument/2006/relationships/hyperlink" Target="https://en.wikipedia.org/wiki/Cross-validation_(statistics)#cite_note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ross-validation_(statistics)#cite_note-Kohavi95-6" TargetMode="External"/><Relationship Id="rId11" Type="http://schemas.openxmlformats.org/officeDocument/2006/relationships/hyperlink" Target="https://en.wikipedia.org/wiki/Accuracy" TargetMode="External"/><Relationship Id="rId5" Type="http://schemas.openxmlformats.org/officeDocument/2006/relationships/hyperlink" Target="https://en.wikipedia.org/wiki/Cross-validation_(statistics)#cite_note-5" TargetMode="External"/><Relationship Id="rId10" Type="http://schemas.openxmlformats.org/officeDocument/2006/relationships/hyperlink" Target="https://en.wikipedia.org/wiki/Generalization_error" TargetMode="External"/><Relationship Id="rId4" Type="http://schemas.openxmlformats.org/officeDocument/2006/relationships/hyperlink" Target="https://en.wikipedia.org/wiki/Cross-validation_(statistics)#cite_note-4" TargetMode="External"/><Relationship Id="rId9" Type="http://schemas.openxmlformats.org/officeDocument/2006/relationships/hyperlink" Target="https://en.wikipedia.org/wiki/Statistic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01A3C5-DDEA-4FB8-B9F0-A1D2A061C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656" y="1297020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61478748-3624-4238-BC0F-73EE151C5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287000" cy="23876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RATINGS PREDICTION 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70D4-0BE4-4226-824A-A74BC752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Visualizing the length</a:t>
            </a:r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277C82A-6AE4-4B46-AB6E-6D762ED55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215" y="2178657"/>
            <a:ext cx="7111570" cy="3998306"/>
          </a:xfrm>
        </p:spPr>
      </p:pic>
    </p:spTree>
    <p:extLst>
      <p:ext uri="{BB962C8B-B14F-4D97-AF65-F5344CB8AC3E}">
        <p14:creationId xmlns:p14="http://schemas.microsoft.com/office/powerpoint/2010/main" val="157509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42D8-0D1B-4993-8821-99C35A7C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countvectorizer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FE4C-9315-4E6A-A985-8E34E431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solidFill>
                  <a:srgbClr val="201449"/>
                </a:solidFill>
                <a:ea typeface="+mn-lt"/>
                <a:cs typeface="+mn-lt"/>
              </a:rPr>
              <a:t>CountVectorizer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</a:rPr>
              <a:t> is a great tool provided by the scikit-learn library in Python. It is used to </a:t>
            </a:r>
            <a:r>
              <a:rPr lang="en-GB" b="1" dirty="0">
                <a:solidFill>
                  <a:srgbClr val="201449"/>
                </a:solidFill>
                <a:ea typeface="+mn-lt"/>
                <a:cs typeface="+mn-lt"/>
              </a:rPr>
              <a:t>transform a given text into a vector on the basis of the frequency (count) of each word that occurs in the entire text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</a:rPr>
              <a:t>. .</a:t>
            </a:r>
            <a:endParaRPr lang="en-GB" dirty="0">
              <a:solidFill>
                <a:srgbClr val="201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6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2540-97D0-44A9-B617-C39F5C38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528"/>
            <a:ext cx="10515600" cy="1383072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Word clouds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DABD-60BF-40A0-9E66-C31A3010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201449"/>
                </a:solidFill>
                <a:ea typeface="+mn-lt"/>
                <a:cs typeface="+mn-lt"/>
              </a:rPr>
              <a:t>Word clouds or tag clouds are </a:t>
            </a:r>
            <a:r>
              <a:rPr lang="en-GB" b="1" dirty="0">
                <a:solidFill>
                  <a:srgbClr val="201449"/>
                </a:solidFill>
                <a:ea typeface="+mn-lt"/>
                <a:cs typeface="+mn-lt"/>
              </a:rPr>
              <a:t>graphical representations of word frequency that give greater prominence to words that appear more frequently in a source text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</a:rPr>
              <a:t>. The larger the word in the visual the more common the word was in the document(s)</a:t>
            </a:r>
            <a:endParaRPr lang="en-GB" dirty="0">
              <a:solidFill>
                <a:srgbClr val="201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0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626B5A-2217-4049-B4AF-41860D248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215" y="755299"/>
            <a:ext cx="7111570" cy="5421664"/>
          </a:xfrm>
        </p:spPr>
      </p:pic>
    </p:spTree>
    <p:extLst>
      <p:ext uri="{BB962C8B-B14F-4D97-AF65-F5344CB8AC3E}">
        <p14:creationId xmlns:p14="http://schemas.microsoft.com/office/powerpoint/2010/main" val="415787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D04C-E90C-44E8-AD94-9673242B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 cleaning the texts</a:t>
            </a:r>
            <a:endParaRPr lang="en-GB">
              <a:ea typeface="+mn-lt"/>
              <a:cs typeface="+mn-lt"/>
            </a:endParaRPr>
          </a:p>
          <a:p>
            <a:pPr>
              <a:buClr>
                <a:srgbClr val="E4DEF6"/>
              </a:buClr>
            </a:pPr>
            <a:r>
              <a:rPr lang="en-GB" dirty="0">
                <a:ea typeface="+mn-lt"/>
                <a:cs typeface="+mn-lt"/>
              </a:rPr>
              <a:t> importing the libraries for Natural Language Processing</a:t>
            </a:r>
            <a:endParaRPr lang="en-GB">
              <a:ea typeface="+mn-lt"/>
              <a:cs typeface="+mn-lt"/>
            </a:endParaRPr>
          </a:p>
          <a:p>
            <a:pPr>
              <a:buClr>
                <a:srgbClr val="E4DEF6"/>
              </a:buClr>
            </a:pPr>
            <a:r>
              <a:rPr lang="en-GB">
                <a:ea typeface="+mn-lt"/>
                <a:cs typeface="+mn-lt"/>
              </a:rPr>
              <a:t>creating bag of words</a:t>
            </a:r>
            <a:endParaRPr lang="en-GB" dirty="0"/>
          </a:p>
          <a:p>
            <a:pPr>
              <a:buClr>
                <a:srgbClr val="E4DEF6"/>
              </a:buClr>
            </a:pPr>
            <a:endParaRPr lang="en-GB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8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5B2-681A-45C0-8490-A04C0896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Random forest</a:t>
            </a:r>
            <a:endParaRPr lang="en-US"/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DB89-A685-40B6-954D-A8D809E6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solidFill>
                  <a:srgbClr val="201449"/>
                </a:solidFill>
                <a:ea typeface="+mn-lt"/>
                <a:cs typeface="+mn-lt"/>
              </a:rPr>
              <a:t>Random forests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 or </a:t>
            </a:r>
            <a:r>
              <a:rPr lang="en-GB" b="1">
                <a:solidFill>
                  <a:srgbClr val="201449"/>
                </a:solidFill>
                <a:ea typeface="+mn-lt"/>
                <a:cs typeface="+mn-lt"/>
              </a:rPr>
              <a:t>random decision forests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 are an 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ensemble learning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 method for 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, 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 and other tasks that operates by constructing a multitude of 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trees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</a:rPr>
              <a:t> 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at training time. For classification tasks, the output of the random forest is the class selected by most trees</a:t>
            </a:r>
            <a:endParaRPr lang="en-GB">
              <a:solidFill>
                <a:srgbClr val="201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4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B37A-9EE3-4386-B464-4A584B8F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201449"/>
                </a:solidFill>
                <a:ea typeface="+mj-lt"/>
                <a:cs typeface="+mj-lt"/>
              </a:rPr>
              <a:t>Random forests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0827-80CD-403A-BE9D-4735F5FA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dirty="0">
                <a:solidFill>
                  <a:srgbClr val="201449"/>
                </a:solidFill>
                <a:latin typeface="Consolas"/>
              </a:rPr>
              <a:t>Training Accuracy : 0.943449575871819
</a:t>
            </a:r>
            <a:r>
              <a:rPr lang="en-GB">
                <a:solidFill>
                  <a:srgbClr val="201449"/>
                </a:solidFill>
                <a:latin typeface="Consolas"/>
              </a:rPr>
              <a:t>Testing Accuracy : 0.4901098901098901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[[76  0  0 ...  0  0  0]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 [ 1  0  0 ...  0  0  0]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 [ 5  0  2 ...  0  0  0]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 ...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 [ 0  0  0 ...  0  0  0]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 [ 0  0  0 ...  0  0  0]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 [ 0  0  0 ...  0  0  0]]</a:t>
            </a:r>
            <a:endParaRPr lang="en-GB">
              <a:solidFill>
                <a:srgbClr val="201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5761-C219-4B06-8985-DF40EA57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cross 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F945-CDF1-42F6-B680-8DCE0C40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solidFill>
                  <a:srgbClr val="201449"/>
                </a:solidFill>
                <a:ea typeface="+mn-lt"/>
                <a:cs typeface="+mn-lt"/>
              </a:rPr>
              <a:t>Cross-validation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,</a:t>
            </a:r>
            <a:r>
              <a:rPr lang="en-GB" baseline="30000" dirty="0">
                <a:solidFill>
                  <a:srgbClr val="201449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r>
              <a:rPr lang="en-GB" baseline="30000" dirty="0">
                <a:solidFill>
                  <a:srgbClr val="201449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r>
              <a:rPr lang="en-GB" baseline="30000" dirty="0">
                <a:solidFill>
                  <a:srgbClr val="201449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 sometimes called </a:t>
            </a:r>
            <a:r>
              <a:rPr lang="en-GB" b="1">
                <a:solidFill>
                  <a:srgbClr val="201449"/>
                </a:solidFill>
                <a:ea typeface="+mn-lt"/>
                <a:cs typeface="+mn-lt"/>
              </a:rPr>
              <a:t>rotation estimation</a:t>
            </a:r>
            <a:r>
              <a:rPr lang="en-GB" baseline="30000" dirty="0">
                <a:solidFill>
                  <a:srgbClr val="201449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r>
              <a:rPr lang="en-GB" baseline="30000" dirty="0">
                <a:solidFill>
                  <a:srgbClr val="201449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r>
              <a:rPr lang="en-GB" baseline="30000" dirty="0">
                <a:solidFill>
                  <a:srgbClr val="201449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 or </a:t>
            </a:r>
            <a:r>
              <a:rPr lang="en-GB" b="1">
                <a:solidFill>
                  <a:srgbClr val="201449"/>
                </a:solidFill>
                <a:ea typeface="+mn-lt"/>
                <a:cs typeface="+mn-lt"/>
              </a:rPr>
              <a:t>out-of-sample testing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, is any of various similar 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validation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 techniques for assessing how the results of a 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statistical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 analysis will 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generalize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 to an independent data set. It is mainly used in settings where the goal is prediction, and one wants to estimate how 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accurately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 a 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predictive model</a:t>
            </a:r>
            <a:r>
              <a:rPr lang="en-GB" dirty="0">
                <a:solidFill>
                  <a:srgbClr val="201449"/>
                </a:solidFill>
                <a:ea typeface="+mn-lt"/>
                <a:cs typeface="+mn-lt"/>
              </a:rPr>
              <a:t> </a:t>
            </a:r>
            <a:r>
              <a:rPr lang="en-GB">
                <a:solidFill>
                  <a:srgbClr val="201449"/>
                </a:solidFill>
                <a:ea typeface="+mn-lt"/>
                <a:cs typeface="+mn-lt"/>
              </a:rPr>
              <a:t>will perform in practice</a:t>
            </a:r>
            <a:endParaRPr lang="en-GB">
              <a:solidFill>
                <a:srgbClr val="201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7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8749-76D6-43B4-AE8A-72B0B301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cross 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E422-5C7E-431E-B34D-C980A327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201449"/>
                </a:solidFill>
                <a:latin typeface="Consolas"/>
              </a:rPr>
              <a:t>Accuracy : 0.48732146005995414
</a:t>
            </a:r>
            <a:r>
              <a:rPr lang="en-GB">
                <a:solidFill>
                  <a:srgbClr val="201449"/>
                </a:solidFill>
                <a:latin typeface="Consolas"/>
              </a:rPr>
              <a:t>Standard Variance : 0.03380501071881276</a:t>
            </a:r>
            <a:endParaRPr lang="en-GB">
              <a:solidFill>
                <a:srgbClr val="201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9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4FDD-69D7-4DA5-A44A-481A2A7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GridSearchCV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EF41-EAD6-4CF4-9FDB-AFE5ABA2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GridSearchCV is </a:t>
            </a:r>
            <a:r>
              <a:rPr lang="en-GB" b="1">
                <a:ea typeface="+mn-lt"/>
                <a:cs typeface="+mn-lt"/>
              </a:rPr>
              <a:t>a library function that</a:t>
            </a:r>
            <a:r>
              <a:rPr lang="en-GB">
                <a:ea typeface="+mn-lt"/>
                <a:cs typeface="+mn-lt"/>
              </a:rPr>
              <a:t> is a member of sklearn's model_selection package. It helps to loop through predefined hyperparameters and fit your estimator (model) on your training set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3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559F2-C1D8-44AB-A618-B1C63BF8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en-GB" sz="37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RATINGS PREDICTION</a:t>
            </a:r>
            <a:endParaRPr lang="en-US" sz="37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6E881E-D5FD-4F28-A1C0-F582AD411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938893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70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6391-4BCE-4625-A95F-66D7B638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GridSearchCV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4F84-45BC-4038-8448-A1AE9BA8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rgbClr val="201449"/>
                </a:solidFill>
                <a:latin typeface="Consolas"/>
              </a:rPr>
              <a:t>Mean Cross Validation Accuracy - Train Set : 88.04267491027964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Mean Cross Validation Accuracy - Validation Set : 40.61125324236933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Accuracy Score for Test Set : 0.4901098901098901</a:t>
            </a:r>
            <a:endParaRPr lang="en-GB">
              <a:solidFill>
                <a:srgbClr val="201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8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A4D9-0120-42D9-8989-1C0A4C58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DecisionTreeClassifier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8272-4245-4C04-8C04-75CCFE0F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The decision tree classifier (Pang-Ning et al., 2006) </a:t>
            </a:r>
            <a:r>
              <a:rPr lang="en-GB" b="1">
                <a:ea typeface="+mn-lt"/>
                <a:cs typeface="+mn-lt"/>
              </a:rPr>
              <a:t>creates the classification model by building a decision tree</a:t>
            </a:r>
            <a:r>
              <a:rPr lang="en-GB">
                <a:ea typeface="+mn-lt"/>
                <a:cs typeface="+mn-lt"/>
              </a:rPr>
              <a:t>. Each node in the tree specifies a test on an attribute, each branch descending from that node corresponds to one of the possible values for that attribute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18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2A2-F0F9-4A70-888C-0A7741FF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DecisionTreeClassifier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39A7-D06E-4C9E-A6C0-4F66C488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dirty="0">
                <a:solidFill>
                  <a:srgbClr val="201449"/>
                </a:solidFill>
                <a:latin typeface="Consolas"/>
              </a:rPr>
              <a:t>Training Accuracy : 0.943449575871819
</a:t>
            </a:r>
            <a:r>
              <a:rPr lang="en-GB">
                <a:solidFill>
                  <a:srgbClr val="201449"/>
                </a:solidFill>
                <a:latin typeface="Consolas"/>
              </a:rPr>
              <a:t>Testing Accuracy : 0.4967032967032967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[[76  0  0 ...  0  0  0]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 [ 1  0  0 ...  0  0  0]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 [ 5  0  2 ...  0  0  0]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 ...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 [ 0  0  0 ...  0  0  0]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 [ 0  0  0 ...  0  0  0]</a:t>
            </a:r>
            <a:r>
              <a:rPr lang="en-GB" dirty="0">
                <a:solidFill>
                  <a:srgbClr val="201449"/>
                </a:solidFill>
                <a:latin typeface="Consolas"/>
              </a:rPr>
              <a:t>
</a:t>
            </a:r>
            <a:r>
              <a:rPr lang="en-GB">
                <a:solidFill>
                  <a:srgbClr val="201449"/>
                </a:solidFill>
                <a:latin typeface="Consolas"/>
              </a:rPr>
              <a:t> [ 0  0  0 ...  0  0  0]]</a:t>
            </a:r>
            <a:endParaRPr lang="en-GB">
              <a:solidFill>
                <a:srgbClr val="201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02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5DFBD-9397-4A92-9F09-25B3B3F4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rgbClr val="201449"/>
                </a:solidFill>
              </a:rPr>
              <a:t>Best model is </a:t>
            </a:r>
            <a:r>
              <a:rPr lang="en-GB" b="1">
                <a:solidFill>
                  <a:srgbClr val="201449"/>
                </a:solidFill>
                <a:ea typeface="+mn-lt"/>
                <a:cs typeface="+mn-lt"/>
              </a:rPr>
              <a:t>Random forests</a:t>
            </a:r>
            <a:r>
              <a:rPr lang="en-GB" b="1">
                <a:solidFill>
                  <a:srgbClr val="201449"/>
                </a:solidFill>
              </a:rPr>
              <a:t> classifier</a:t>
            </a:r>
            <a:r>
              <a:rPr lang="en-GB" dirty="0">
                <a:solidFill>
                  <a:srgbClr val="201449"/>
                </a:solidFill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02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6526A-E75D-4093-B8BD-3F3A1694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48175" cy="5567363"/>
          </a:xfrm>
        </p:spPr>
        <p:txBody>
          <a:bodyPr anchor="ctr">
            <a:normAutofit/>
          </a:bodyPr>
          <a:lstStyle/>
          <a:p>
            <a:r>
              <a:rPr lang="en-GB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Data Collection Phase 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C64B9-E6DA-4BBF-BBC6-99EF3F3C8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895419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11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EEEAB-A4F1-4A06-AEA1-32FC1B50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48175" cy="5567363"/>
          </a:xfrm>
        </p:spPr>
        <p:txBody>
          <a:bodyPr anchor="ctr">
            <a:normAutofit/>
          </a:bodyPr>
          <a:lstStyle/>
          <a:p>
            <a:r>
              <a:rPr lang="en-GB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Web Scraping script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B4312F-DD9E-4ACB-9DF7-BC74CBC9D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546061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0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915FF-F960-46C1-A356-A72C1170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48175" cy="5567363"/>
          </a:xfrm>
        </p:spPr>
        <p:txBody>
          <a:bodyPr anchor="ctr">
            <a:normAutofit/>
          </a:bodyPr>
          <a:lstStyle/>
          <a:p>
            <a:r>
              <a:rPr lang="en-GB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a typeface="+mj-lt"/>
                <a:cs typeface="+mj-lt"/>
              </a:rPr>
              <a:t>Activating the chrome browser</a:t>
            </a:r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E0EA17-098B-494B-901B-45414D223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736244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21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1478-E643-4F4B-A84B-B05CB44A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ngsana New"/>
              </a:rPr>
              <a:t>Data frame of webscraping</a:t>
            </a:r>
            <a:endParaRPr lang="en-GB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B16CCC-95F5-4CDA-8029-EAD9C216E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215" y="2178657"/>
            <a:ext cx="7111570" cy="3998306"/>
          </a:xfrm>
        </p:spPr>
      </p:pic>
    </p:spTree>
    <p:extLst>
      <p:ext uri="{BB962C8B-B14F-4D97-AF65-F5344CB8AC3E}">
        <p14:creationId xmlns:p14="http://schemas.microsoft.com/office/powerpoint/2010/main" val="162184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D046-2621-489C-8DAE-1EBBDF5A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ngsana New"/>
              </a:rPr>
              <a:t>Machine learning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C165-698B-4C49-BE08-C3BB7D01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201449"/>
                </a:solidFill>
              </a:rPr>
              <a:t>Import library methods</a:t>
            </a:r>
          </a:p>
          <a:p>
            <a:pPr>
              <a:buClr>
                <a:srgbClr val="E4DEF6"/>
              </a:buClr>
            </a:pPr>
            <a:r>
              <a:rPr lang="en-GB" dirty="0">
                <a:solidFill>
                  <a:srgbClr val="201449"/>
                </a:solidFill>
              </a:rPr>
              <a:t>Reading csv file </a:t>
            </a:r>
          </a:p>
          <a:p>
            <a:pPr>
              <a:buClr>
                <a:srgbClr val="E4DEF6"/>
              </a:buClr>
            </a:pPr>
            <a:r>
              <a:rPr lang="en-GB" dirty="0">
                <a:solidFill>
                  <a:srgbClr val="201449"/>
                </a:solidFill>
              </a:rPr>
              <a:t>Checking the shape</a:t>
            </a:r>
          </a:p>
          <a:p>
            <a:pPr>
              <a:buClr>
                <a:srgbClr val="E4DEF6"/>
              </a:buClr>
            </a:pPr>
            <a:r>
              <a:rPr lang="en-GB" dirty="0">
                <a:solidFill>
                  <a:srgbClr val="201449"/>
                </a:solidFill>
              </a:rPr>
              <a:t>Drop the columns unamed:0</a:t>
            </a:r>
          </a:p>
          <a:p>
            <a:pPr>
              <a:buClr>
                <a:srgbClr val="E4DEF6"/>
              </a:buClr>
            </a:pPr>
            <a:r>
              <a:rPr lang="en-GB" dirty="0" err="1">
                <a:solidFill>
                  <a:srgbClr val="201449"/>
                </a:solidFill>
              </a:rPr>
              <a:t>Df.describe</a:t>
            </a:r>
            <a:r>
              <a:rPr lang="en-GB" dirty="0">
                <a:solidFill>
                  <a:srgbClr val="201449"/>
                </a:solidFill>
              </a:rPr>
              <a:t>() method is used find out the mean ,standard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30509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4FCA-1E2C-444B-9389-28FC3D3C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Visualizing the ratings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A4E2-4402-4E6A-9A3D-5EE3ADEB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201449"/>
                </a:solidFill>
              </a:rPr>
              <a:t>4.1 which has the highest value of count is 140 count</a:t>
            </a:r>
          </a:p>
          <a:p>
            <a:pPr>
              <a:buClr>
                <a:srgbClr val="E4DEF6"/>
              </a:buClr>
            </a:pPr>
            <a:r>
              <a:rPr lang="en-GB" dirty="0">
                <a:solidFill>
                  <a:srgbClr val="201449"/>
                </a:solidFill>
              </a:rPr>
              <a:t>4.9 which has the low value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96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84D2-00A4-462F-9D62-417971F5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ngsana New"/>
              </a:rPr>
              <a:t>rating</a:t>
            </a:r>
            <a:endParaRPr lang="en-GB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7AE51E-1C0D-411D-8467-BDB67BECE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215" y="2178657"/>
            <a:ext cx="7111570" cy="3998306"/>
          </a:xfrm>
        </p:spPr>
      </p:pic>
    </p:spTree>
    <p:extLst>
      <p:ext uri="{BB962C8B-B14F-4D97-AF65-F5344CB8AC3E}">
        <p14:creationId xmlns:p14="http://schemas.microsoft.com/office/powerpoint/2010/main" val="191256732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LuminousVTI</vt:lpstr>
      <vt:lpstr>RATINGS PREDICTION </vt:lpstr>
      <vt:lpstr>RATINGS PREDICTION</vt:lpstr>
      <vt:lpstr>Data Collection Phase </vt:lpstr>
      <vt:lpstr>Web Scraping script</vt:lpstr>
      <vt:lpstr>Activating the chrome browser</vt:lpstr>
      <vt:lpstr>Data frame of webscraping</vt:lpstr>
      <vt:lpstr>Machine learning</vt:lpstr>
      <vt:lpstr>Visualizing the ratings</vt:lpstr>
      <vt:lpstr>rating</vt:lpstr>
      <vt:lpstr>Visualizing the length</vt:lpstr>
      <vt:lpstr>countvectorizer </vt:lpstr>
      <vt:lpstr>Word clouds</vt:lpstr>
      <vt:lpstr>PowerPoint Presentation</vt:lpstr>
      <vt:lpstr>PowerPoint Presentation</vt:lpstr>
      <vt:lpstr>Random forest </vt:lpstr>
      <vt:lpstr>Random forests</vt:lpstr>
      <vt:lpstr>cross validation</vt:lpstr>
      <vt:lpstr>cross validation</vt:lpstr>
      <vt:lpstr>GridSearchCV</vt:lpstr>
      <vt:lpstr>GridSearchCV</vt:lpstr>
      <vt:lpstr>DecisionTreeClassifier</vt:lpstr>
      <vt:lpstr>DecisionTreeClassifier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165</cp:revision>
  <dcterms:created xsi:type="dcterms:W3CDTF">2021-08-11T15:16:58Z</dcterms:created>
  <dcterms:modified xsi:type="dcterms:W3CDTF">2021-08-11T17:13:47Z</dcterms:modified>
</cp:coreProperties>
</file>