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8b425d25780ca7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8T14:46:25.466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8T14:46:25.466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4262-0064-4018-82EC-A2E038B276E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CA56-CD23-4A0C-8415-6D2D11DE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8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4262-0064-4018-82EC-A2E038B276E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CA56-CD23-4A0C-8415-6D2D11DE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3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4262-0064-4018-82EC-A2E038B276E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CA56-CD23-4A0C-8415-6D2D11DE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8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4262-0064-4018-82EC-A2E038B276E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CA56-CD23-4A0C-8415-6D2D11DE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6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4262-0064-4018-82EC-A2E038B276E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CA56-CD23-4A0C-8415-6D2D11DE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4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4262-0064-4018-82EC-A2E038B276E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CA56-CD23-4A0C-8415-6D2D11DE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4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4262-0064-4018-82EC-A2E038B276E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CA56-CD23-4A0C-8415-6D2D11DE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1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4262-0064-4018-82EC-A2E038B276E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CA56-CD23-4A0C-8415-6D2D11DE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8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4262-0064-4018-82EC-A2E038B276E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CA56-CD23-4A0C-8415-6D2D11DE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7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4262-0064-4018-82EC-A2E038B276E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CA56-CD23-4A0C-8415-6D2D11DE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4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4262-0064-4018-82EC-A2E038B276E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CA56-CD23-4A0C-8415-6D2D11DE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0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34262-0064-4018-82EC-A2E038B276E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CA56-CD23-4A0C-8415-6D2D11DE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3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Barter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Wireframe and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9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210614" y="862885"/>
            <a:ext cx="2859110" cy="3992450"/>
            <a:chOff x="1210614" y="862885"/>
            <a:chExt cx="2859110" cy="3992450"/>
          </a:xfrm>
        </p:grpSpPr>
        <p:sp>
          <p:nvSpPr>
            <p:cNvPr id="2" name="Rounded Rectangle 1"/>
            <p:cNvSpPr/>
            <p:nvPr/>
          </p:nvSpPr>
          <p:spPr>
            <a:xfrm>
              <a:off x="1210614" y="862885"/>
              <a:ext cx="2859110" cy="3992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137892" y="1484290"/>
              <a:ext cx="1107583" cy="772733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Logo</a:t>
              </a:r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738647" y="2446986"/>
              <a:ext cx="1803042" cy="41212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 Name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738647" y="2975019"/>
              <a:ext cx="1803042" cy="41212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Password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96979" y="4011769"/>
              <a:ext cx="991673" cy="669701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Sign In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49639" y="3979571"/>
              <a:ext cx="991673" cy="669701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Sign Up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468192" y="1056068"/>
              <a:ext cx="2382591" cy="296214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Barter App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03985" y="5267457"/>
            <a:ext cx="9717108" cy="663264"/>
            <a:chOff x="1303985" y="5267457"/>
            <a:chExt cx="9717108" cy="663264"/>
          </a:xfrm>
        </p:grpSpPr>
        <p:sp>
          <p:nvSpPr>
            <p:cNvPr id="20" name="Rectangle 19"/>
            <p:cNvSpPr/>
            <p:nvPr/>
          </p:nvSpPr>
          <p:spPr>
            <a:xfrm>
              <a:off x="1303985" y="5267458"/>
              <a:ext cx="2672366" cy="63106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Login Screen:1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348727" y="5267457"/>
              <a:ext cx="2672366" cy="63106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My Requests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26356" y="5299656"/>
              <a:ext cx="2672366" cy="63106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Sign In Screen</a:t>
              </a:r>
            </a:p>
            <a:p>
              <a:pPr algn="ctr"/>
              <a:r>
                <a:rPr lang="en-US" dirty="0" smtClean="0"/>
                <a:t> (Home Screen)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32985" y="862885"/>
            <a:ext cx="2859110" cy="3992450"/>
            <a:chOff x="4732985" y="862885"/>
            <a:chExt cx="2859110" cy="3992450"/>
          </a:xfrm>
        </p:grpSpPr>
        <p:sp>
          <p:nvSpPr>
            <p:cNvPr id="28" name="Rounded Rectangle 27"/>
            <p:cNvSpPr/>
            <p:nvPr/>
          </p:nvSpPr>
          <p:spPr>
            <a:xfrm>
              <a:off x="4732985" y="862885"/>
              <a:ext cx="2859110" cy="3992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971243" y="1043190"/>
              <a:ext cx="2382591" cy="296214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Barter App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971243" y="1484290"/>
              <a:ext cx="1051240" cy="925132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Profile Pic</a:t>
              </a:r>
              <a:endParaRPr lang="en-US" sz="12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971244" y="3907127"/>
              <a:ext cx="1107586" cy="669701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Accept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239816" y="3874929"/>
              <a:ext cx="1114018" cy="669701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Request</a:t>
              </a:r>
              <a:endParaRPr lang="en-US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046907" y="2770027"/>
              <a:ext cx="2191020" cy="350950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My Requests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22483" y="1535992"/>
              <a:ext cx="14601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Welcome</a:t>
              </a:r>
            </a:p>
            <a:p>
              <a:pPr algn="ctr"/>
              <a:r>
                <a:rPr lang="en-US" dirty="0" smtClean="0"/>
                <a:t>&lt;Name of profile&gt; </a:t>
              </a:r>
              <a:endParaRPr lang="en-US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046907" y="3205228"/>
              <a:ext cx="2191020" cy="350950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My Acceptances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203840" y="656822"/>
            <a:ext cx="2859110" cy="3992450"/>
            <a:chOff x="8203840" y="656822"/>
            <a:chExt cx="2859110" cy="3992450"/>
          </a:xfrm>
        </p:grpSpPr>
        <p:sp>
          <p:nvSpPr>
            <p:cNvPr id="14" name="Rounded Rectangle 13"/>
            <p:cNvSpPr/>
            <p:nvPr/>
          </p:nvSpPr>
          <p:spPr>
            <a:xfrm>
              <a:off x="8203840" y="656822"/>
              <a:ext cx="2859110" cy="3992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93614" y="1030310"/>
              <a:ext cx="2382591" cy="296214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Barter App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93614" y="1674254"/>
              <a:ext cx="23825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You requested rampage from</a:t>
              </a:r>
            </a:p>
            <a:p>
              <a:r>
                <a:rPr lang="en-US" sz="1200" dirty="0" smtClean="0"/>
                <a:t>Jake Von Dunk . Status : received</a:t>
              </a:r>
              <a:endParaRPr lang="en-US" sz="12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493614" y="1674254"/>
              <a:ext cx="2182972" cy="46166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493614" y="2321415"/>
              <a:ext cx="23825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You requested </a:t>
              </a:r>
              <a:r>
                <a:rPr lang="en-US" sz="1200" dirty="0" err="1" smtClean="0"/>
                <a:t>papad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belan</a:t>
              </a:r>
              <a:r>
                <a:rPr lang="en-US" sz="1200" dirty="0" smtClean="0"/>
                <a:t> from</a:t>
              </a:r>
            </a:p>
            <a:p>
              <a:r>
                <a:rPr lang="en-US" sz="1200" dirty="0" err="1" smtClean="0"/>
                <a:t>Langar</a:t>
              </a:r>
              <a:r>
                <a:rPr lang="en-US" sz="1200" dirty="0" smtClean="0"/>
                <a:t> Singh. Status : rejected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493614" y="2321415"/>
              <a:ext cx="2182972" cy="46166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493614" y="2856964"/>
              <a:ext cx="23825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You requested Hungaryba from </a:t>
              </a:r>
            </a:p>
            <a:p>
              <a:r>
                <a:rPr lang="en-US" sz="1200" dirty="0" smtClean="0"/>
                <a:t>Somaho. Status : unread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504346" y="2856963"/>
              <a:ext cx="2182972" cy="46166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504346" y="4031810"/>
              <a:ext cx="476517" cy="436269"/>
              <a:chOff x="8744756" y="4108361"/>
              <a:chExt cx="624626" cy="526067"/>
            </a:xfrm>
          </p:grpSpPr>
          <p:sp>
            <p:nvSpPr>
              <p:cNvPr id="56" name="Rectangle 55"/>
              <p:cNvSpPr/>
              <p:nvPr/>
            </p:nvSpPr>
            <p:spPr>
              <a:xfrm rot="10800000">
                <a:off x="8744756" y="4108361"/>
                <a:ext cx="624626" cy="526067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8908960" y="4371394"/>
                <a:ext cx="309093" cy="2302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/>
              <p:cNvSpPr/>
              <p:nvPr/>
            </p:nvSpPr>
            <p:spPr>
              <a:xfrm>
                <a:off x="8912180" y="4209779"/>
                <a:ext cx="309093" cy="13684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448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03985" y="5267457"/>
            <a:ext cx="9717108" cy="663264"/>
            <a:chOff x="1303985" y="5267457"/>
            <a:chExt cx="9717108" cy="663264"/>
          </a:xfrm>
        </p:grpSpPr>
        <p:sp>
          <p:nvSpPr>
            <p:cNvPr id="20" name="Rectangle 19"/>
            <p:cNvSpPr/>
            <p:nvPr/>
          </p:nvSpPr>
          <p:spPr>
            <a:xfrm>
              <a:off x="1303985" y="5267458"/>
              <a:ext cx="2672366" cy="63106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My Acceptances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6356" y="5299656"/>
              <a:ext cx="2672366" cy="63106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Accept Screen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348727" y="5267457"/>
              <a:ext cx="2672366" cy="63106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Request Screen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00954" y="862885"/>
            <a:ext cx="2878428" cy="3992450"/>
            <a:chOff x="1210614" y="862885"/>
            <a:chExt cx="2878428" cy="3992450"/>
          </a:xfrm>
        </p:grpSpPr>
        <p:sp>
          <p:nvSpPr>
            <p:cNvPr id="2" name="Rounded Rectangle 1"/>
            <p:cNvSpPr/>
            <p:nvPr/>
          </p:nvSpPr>
          <p:spPr>
            <a:xfrm>
              <a:off x="1210614" y="862885"/>
              <a:ext cx="2859110" cy="3992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468192" y="1056068"/>
              <a:ext cx="2382591" cy="296214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Barter App</a:t>
              </a:r>
              <a:endParaRPr lang="en-US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229932" y="862885"/>
              <a:ext cx="2859110" cy="3992450"/>
              <a:chOff x="1210614" y="837128"/>
              <a:chExt cx="2859110" cy="399245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1210614" y="837128"/>
                <a:ext cx="2859110" cy="39924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1522926" y="1210616"/>
                <a:ext cx="2382591" cy="296214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Barter App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22926" y="1854560"/>
                <a:ext cx="2382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You traded( rampage to</a:t>
                </a:r>
              </a:p>
              <a:p>
                <a:r>
                  <a:rPr lang="en-US" sz="1200" dirty="0" smtClean="0"/>
                  <a:t>Jake Von Dunk  for </a:t>
                </a:r>
                <a:r>
                  <a:rPr lang="en-US" sz="1200" dirty="0" err="1" smtClean="0"/>
                  <a:t>golduck</a:t>
                </a:r>
                <a:r>
                  <a:rPr lang="en-US" sz="1200" dirty="0" smtClean="0"/>
                  <a:t>)</a:t>
                </a:r>
                <a:endParaRPr lang="en-US" sz="1200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522926" y="1854560"/>
                <a:ext cx="2182972" cy="46166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522926" y="2501721"/>
                <a:ext cx="2382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You rejected trade(</a:t>
                </a:r>
                <a:r>
                  <a:rPr lang="en-US" sz="1200" dirty="0" err="1" smtClean="0"/>
                  <a:t>belan</a:t>
                </a:r>
                <a:r>
                  <a:rPr lang="en-US" sz="1200" dirty="0" smtClean="0"/>
                  <a:t> from</a:t>
                </a:r>
              </a:p>
              <a:p>
                <a:r>
                  <a:rPr lang="en-US" sz="1200" dirty="0" err="1" smtClean="0"/>
                  <a:t>Langar</a:t>
                </a:r>
                <a:r>
                  <a:rPr lang="en-US" sz="1200" dirty="0" smtClean="0"/>
                  <a:t> Singh  for </a:t>
                </a:r>
                <a:r>
                  <a:rPr lang="en-US" sz="1200" dirty="0" err="1" smtClean="0"/>
                  <a:t>swaman</a:t>
                </a:r>
                <a:r>
                  <a:rPr lang="en-US" sz="1200" dirty="0" smtClean="0"/>
                  <a:t>)</a:t>
                </a:r>
                <a:endParaRPr lang="en-US" sz="1200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522926" y="2501721"/>
                <a:ext cx="2182972" cy="46166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1533658" y="4212116"/>
                <a:ext cx="476517" cy="436269"/>
                <a:chOff x="8744756" y="4108361"/>
                <a:chExt cx="624626" cy="526067"/>
              </a:xfrm>
            </p:grpSpPr>
            <p:sp>
              <p:nvSpPr>
                <p:cNvPr id="50" name="Rectangle 49"/>
                <p:cNvSpPr/>
                <p:nvPr/>
              </p:nvSpPr>
              <p:spPr>
                <a:xfrm rot="10800000">
                  <a:off x="8744756" y="4108361"/>
                  <a:ext cx="624626" cy="526067"/>
                </a:xfrm>
                <a:prstGeom prst="rect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8908960" y="4371394"/>
                  <a:ext cx="309093" cy="2302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Isosceles Triangle 51"/>
                <p:cNvSpPr/>
                <p:nvPr/>
              </p:nvSpPr>
              <p:spPr>
                <a:xfrm>
                  <a:off x="8912180" y="4209779"/>
                  <a:ext cx="309093" cy="136840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" name="Rectangle 9"/>
            <p:cNvSpPr/>
            <p:nvPr/>
          </p:nvSpPr>
          <p:spPr>
            <a:xfrm>
              <a:off x="1400577" y="3158248"/>
              <a:ext cx="2382591" cy="2828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10046" y="3179536"/>
              <a:ext cx="22151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 unread</a:t>
              </a:r>
              <a:endParaRPr lang="en-US" sz="11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510046" y="3569160"/>
              <a:ext cx="23825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Langar</a:t>
              </a:r>
              <a:r>
                <a:rPr lang="en-US" sz="1200" dirty="0" smtClean="0"/>
                <a:t> Singh requested trade( </a:t>
              </a:r>
              <a:r>
                <a:rPr lang="en-US" sz="1200" dirty="0" err="1" smtClean="0"/>
                <a:t>belan</a:t>
              </a:r>
              <a:r>
                <a:rPr lang="en-US" sz="1200" dirty="0" smtClean="0"/>
                <a:t> for </a:t>
              </a:r>
              <a:r>
                <a:rPr lang="en-US" sz="1200" dirty="0" err="1" smtClean="0"/>
                <a:t>swaman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10046" y="3569160"/>
              <a:ext cx="2182972" cy="46166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766252" y="862885"/>
            <a:ext cx="2859110" cy="3992450"/>
            <a:chOff x="4752301" y="759854"/>
            <a:chExt cx="2859110" cy="3992450"/>
          </a:xfrm>
        </p:grpSpPr>
        <p:sp>
          <p:nvSpPr>
            <p:cNvPr id="8" name="Rounded Rectangle 7"/>
            <p:cNvSpPr/>
            <p:nvPr/>
          </p:nvSpPr>
          <p:spPr>
            <a:xfrm>
              <a:off x="4752301" y="759854"/>
              <a:ext cx="2859110" cy="3992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971243" y="1043190"/>
              <a:ext cx="2382591" cy="296214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Barter App</a:t>
              </a:r>
              <a:endParaRPr lang="en-US" dirty="0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5138670" y="1468192"/>
              <a:ext cx="2360052" cy="1287887"/>
              <a:chOff x="5138670" y="1468192"/>
              <a:chExt cx="2360052" cy="1287887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138670" y="1468192"/>
                <a:ext cx="2266679" cy="682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138671" y="1510985"/>
                <a:ext cx="23600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Johneystien</a:t>
                </a:r>
                <a:r>
                  <a:rPr lang="en-US" sz="1200" dirty="0" smtClean="0"/>
                  <a:t> requested trade(</a:t>
                </a:r>
                <a:r>
                  <a:rPr lang="en-US" sz="1200" dirty="0" err="1" smtClean="0"/>
                  <a:t>knunchukhs</a:t>
                </a:r>
                <a:r>
                  <a:rPr lang="en-US" sz="1200" dirty="0" smtClean="0"/>
                  <a:t> for </a:t>
                </a:r>
                <a:r>
                  <a:rPr lang="en-US" sz="1200" dirty="0" err="1" smtClean="0"/>
                  <a:t>canormous</a:t>
                </a:r>
                <a:r>
                  <a:rPr lang="en-US" sz="1200" dirty="0" smtClean="0"/>
                  <a:t> ) </a:t>
                </a:r>
                <a:endParaRPr lang="en-US" sz="1200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138670" y="2341982"/>
                <a:ext cx="811369" cy="4140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138670" y="2412503"/>
                <a:ext cx="7212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Accept</a:t>
                </a:r>
                <a:endParaRPr lang="en-US" sz="1200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419312" y="2341983"/>
                <a:ext cx="759853" cy="41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388723" y="2394173"/>
                <a:ext cx="7155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Decline</a:t>
                </a:r>
                <a:endParaRPr lang="en-US" sz="12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5091983" y="2910575"/>
              <a:ext cx="2360052" cy="1287887"/>
              <a:chOff x="5138670" y="1468192"/>
              <a:chExt cx="2360052" cy="1287887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5138670" y="1468192"/>
                <a:ext cx="2266679" cy="682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138671" y="1510985"/>
                <a:ext cx="23600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John requested knuckledusters  for </a:t>
                </a:r>
              </a:p>
              <a:p>
                <a:r>
                  <a:rPr lang="en-US" sz="1200" dirty="0" err="1" smtClean="0"/>
                  <a:t>Styxian</a:t>
                </a:r>
                <a:r>
                  <a:rPr lang="en-US" sz="1200" dirty="0" smtClean="0"/>
                  <a:t> iron) </a:t>
                </a:r>
                <a:endParaRPr lang="en-US" sz="1200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5138670" y="2341982"/>
                <a:ext cx="811369" cy="4140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138670" y="2412503"/>
                <a:ext cx="7212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Accept</a:t>
                </a:r>
                <a:endParaRPr lang="en-US" sz="1200" dirty="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6419312" y="2341983"/>
                <a:ext cx="759853" cy="41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388723" y="2394173"/>
                <a:ext cx="7155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Decline</a:t>
                </a:r>
                <a:endParaRPr lang="en-US" sz="1200" dirty="0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8255354" y="774963"/>
            <a:ext cx="2859110" cy="3966693"/>
            <a:chOff x="8255354" y="774963"/>
            <a:chExt cx="2859110" cy="3966693"/>
          </a:xfrm>
        </p:grpSpPr>
        <p:sp>
          <p:nvSpPr>
            <p:cNvPr id="14" name="Rounded Rectangle 13"/>
            <p:cNvSpPr/>
            <p:nvPr/>
          </p:nvSpPr>
          <p:spPr>
            <a:xfrm>
              <a:off x="8255354" y="774963"/>
              <a:ext cx="2859110" cy="39666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93614" y="1146221"/>
              <a:ext cx="2382591" cy="296214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Barter App</a:t>
              </a:r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8863627" y="1779361"/>
              <a:ext cx="1552074" cy="2663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name</a:t>
              </a:r>
              <a:endParaRPr lang="en-US" sz="120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862603" y="2133512"/>
              <a:ext cx="1552074" cy="261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age</a:t>
              </a:r>
              <a:endParaRPr lang="en-US" sz="120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8862603" y="2478918"/>
              <a:ext cx="1552074" cy="4206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address</a:t>
              </a:r>
              <a:endParaRPr lang="en-US" sz="10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8862603" y="2983289"/>
              <a:ext cx="1552074" cy="3754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give</a:t>
              </a:r>
              <a:endParaRPr lang="en-US" sz="12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862603" y="3441146"/>
              <a:ext cx="1552074" cy="327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take</a:t>
              </a:r>
              <a:endParaRPr lang="en-US" sz="12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8862603" y="3939587"/>
              <a:ext cx="1552074" cy="516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why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06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09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144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Barter App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Barter App</dc:title>
  <dc:creator>Microsoft account</dc:creator>
  <cp:lastModifiedBy>Microsoft account</cp:lastModifiedBy>
  <cp:revision>13</cp:revision>
  <dcterms:created xsi:type="dcterms:W3CDTF">2020-07-28T09:09:35Z</dcterms:created>
  <dcterms:modified xsi:type="dcterms:W3CDTF">2020-07-29T08:19:06Z</dcterms:modified>
</cp:coreProperties>
</file>