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62" r:id="rId6"/>
    <p:sldId id="263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2"/>
  </p:normalViewPr>
  <p:slideViewPr>
    <p:cSldViewPr snapToGrid="0" snapToObjects="1">
      <p:cViewPr>
        <p:scale>
          <a:sx n="165" d="100"/>
          <a:sy n="165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358F47-38CC-2C42-8FBF-9FCC7E77260F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777119-529B-AA4E-A817-BF9F77BC6C09}">
      <dgm:prSet phldrT="[Text]"/>
      <dgm:spPr/>
      <dgm:t>
        <a:bodyPr/>
        <a:lstStyle/>
        <a:p>
          <a:endParaRPr lang="en-US" dirty="0"/>
        </a:p>
      </dgm:t>
    </dgm:pt>
    <dgm:pt modelId="{33F909F1-3C17-A849-92A8-01CAD37DDD7F}" type="parTrans" cxnId="{AB9D9F3A-89AF-354C-8B2A-47FDDFEF5C63}">
      <dgm:prSet/>
      <dgm:spPr/>
      <dgm:t>
        <a:bodyPr/>
        <a:lstStyle/>
        <a:p>
          <a:endParaRPr lang="en-US"/>
        </a:p>
      </dgm:t>
    </dgm:pt>
    <dgm:pt modelId="{B7E6866C-B96C-8246-B040-229B9D99DF66}" type="sibTrans" cxnId="{AB9D9F3A-89AF-354C-8B2A-47FDDFEF5C63}">
      <dgm:prSet/>
      <dgm:spPr/>
      <dgm:t>
        <a:bodyPr/>
        <a:lstStyle/>
        <a:p>
          <a:endParaRPr lang="en-US"/>
        </a:p>
      </dgm:t>
    </dgm:pt>
    <dgm:pt modelId="{26596363-ECE8-3348-BCDC-7DB520411C3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2868946-E65F-6340-BF26-956C56EFB524}" type="parTrans" cxnId="{B754E1E0-B8A4-AC43-A87F-2F230EFF78AA}">
      <dgm:prSet/>
      <dgm:spPr/>
      <dgm:t>
        <a:bodyPr/>
        <a:lstStyle/>
        <a:p>
          <a:endParaRPr lang="en-US"/>
        </a:p>
      </dgm:t>
    </dgm:pt>
    <dgm:pt modelId="{71C5B148-103A-A347-8B8B-F474B3A3FF9F}" type="sibTrans" cxnId="{B754E1E0-B8A4-AC43-A87F-2F230EFF78AA}">
      <dgm:prSet/>
      <dgm:spPr/>
      <dgm:t>
        <a:bodyPr/>
        <a:lstStyle/>
        <a:p>
          <a:endParaRPr lang="en-US"/>
        </a:p>
      </dgm:t>
    </dgm:pt>
    <dgm:pt modelId="{3EA21750-7A28-D04F-B983-6213D04CA7B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DE7BCE8-C6B3-FE45-AEE4-77C83F4F389D}" type="parTrans" cxnId="{58FA4D5A-BF8A-E24F-A824-0D8495DD216E}">
      <dgm:prSet/>
      <dgm:spPr/>
      <dgm:t>
        <a:bodyPr/>
        <a:lstStyle/>
        <a:p>
          <a:endParaRPr lang="en-US"/>
        </a:p>
      </dgm:t>
    </dgm:pt>
    <dgm:pt modelId="{4CA429DA-96CA-CD47-8854-862A4C68DFCD}" type="sibTrans" cxnId="{58FA4D5A-BF8A-E24F-A824-0D8495DD216E}">
      <dgm:prSet/>
      <dgm:spPr/>
      <dgm:t>
        <a:bodyPr/>
        <a:lstStyle/>
        <a:p>
          <a:endParaRPr lang="en-US"/>
        </a:p>
      </dgm:t>
    </dgm:pt>
    <dgm:pt modelId="{612B2249-B211-324D-827E-6D8AFEF7717F}">
      <dgm:prSet phldrT="[Text]"/>
      <dgm:spPr/>
      <dgm:t>
        <a:bodyPr/>
        <a:lstStyle/>
        <a:p>
          <a:endParaRPr lang="en-US" dirty="0"/>
        </a:p>
      </dgm:t>
    </dgm:pt>
    <dgm:pt modelId="{794EBB8E-D0EE-CF4C-9BC2-A63CF653E2A1}" type="parTrans" cxnId="{D9DB3F8B-ECE2-F74D-B666-BC8A04B7C073}">
      <dgm:prSet/>
      <dgm:spPr/>
      <dgm:t>
        <a:bodyPr/>
        <a:lstStyle/>
        <a:p>
          <a:endParaRPr lang="en-US"/>
        </a:p>
      </dgm:t>
    </dgm:pt>
    <dgm:pt modelId="{3B6ADBB1-1ED0-3747-B4A9-3DA61180C4BE}" type="sibTrans" cxnId="{D9DB3F8B-ECE2-F74D-B666-BC8A04B7C073}">
      <dgm:prSet/>
      <dgm:spPr/>
      <dgm:t>
        <a:bodyPr/>
        <a:lstStyle/>
        <a:p>
          <a:endParaRPr lang="en-US"/>
        </a:p>
      </dgm:t>
    </dgm:pt>
    <dgm:pt modelId="{E358498D-9743-164A-88A1-D7E8ED92506C}">
      <dgm:prSet phldrT="[Text]"/>
      <dgm:spPr/>
      <dgm:t>
        <a:bodyPr/>
        <a:lstStyle/>
        <a:p>
          <a:endParaRPr lang="en-US" dirty="0"/>
        </a:p>
      </dgm:t>
    </dgm:pt>
    <dgm:pt modelId="{C62F325D-9FA4-2C46-A259-17B92B539A0A}" type="parTrans" cxnId="{CAF11483-28BE-A749-907A-7558BC767292}">
      <dgm:prSet/>
      <dgm:spPr/>
      <dgm:t>
        <a:bodyPr/>
        <a:lstStyle/>
        <a:p>
          <a:endParaRPr lang="en-US"/>
        </a:p>
      </dgm:t>
    </dgm:pt>
    <dgm:pt modelId="{40AD76B4-7BD2-BD4C-B1BB-7E59B2626020}" type="sibTrans" cxnId="{CAF11483-28BE-A749-907A-7558BC767292}">
      <dgm:prSet/>
      <dgm:spPr/>
      <dgm:t>
        <a:bodyPr/>
        <a:lstStyle/>
        <a:p>
          <a:endParaRPr lang="en-US"/>
        </a:p>
      </dgm:t>
    </dgm:pt>
    <dgm:pt modelId="{4D646514-371B-4145-A02E-939C9006CE16}">
      <dgm:prSet phldrT="[Text]"/>
      <dgm:spPr/>
      <dgm:t>
        <a:bodyPr/>
        <a:lstStyle/>
        <a:p>
          <a:endParaRPr lang="en-US" dirty="0"/>
        </a:p>
      </dgm:t>
    </dgm:pt>
    <dgm:pt modelId="{3B1EF517-6E94-4544-8018-CAD2286C3AF2}" type="parTrans" cxnId="{717915DE-2F1A-F840-AB24-5BE1AA92FE0A}">
      <dgm:prSet/>
      <dgm:spPr/>
      <dgm:t>
        <a:bodyPr/>
        <a:lstStyle/>
        <a:p>
          <a:endParaRPr lang="en-US"/>
        </a:p>
      </dgm:t>
    </dgm:pt>
    <dgm:pt modelId="{0CE818C9-21A6-0B4A-AC63-40540B973C59}" type="sibTrans" cxnId="{717915DE-2F1A-F840-AB24-5BE1AA92FE0A}">
      <dgm:prSet/>
      <dgm:spPr/>
      <dgm:t>
        <a:bodyPr/>
        <a:lstStyle/>
        <a:p>
          <a:endParaRPr lang="en-US"/>
        </a:p>
      </dgm:t>
    </dgm:pt>
    <dgm:pt modelId="{255FBBCA-8716-094A-BC06-EF7A73DE11C5}">
      <dgm:prSet phldrT="[Text]"/>
      <dgm:spPr/>
      <dgm:t>
        <a:bodyPr/>
        <a:lstStyle/>
        <a:p>
          <a:endParaRPr lang="en-US" dirty="0"/>
        </a:p>
      </dgm:t>
    </dgm:pt>
    <dgm:pt modelId="{25E74DD1-D899-4749-A9C8-C250F22CD4B5}" type="parTrans" cxnId="{5797F6DF-085E-6C40-81C4-E0DFC7D4501B}">
      <dgm:prSet/>
      <dgm:spPr/>
      <dgm:t>
        <a:bodyPr/>
        <a:lstStyle/>
        <a:p>
          <a:endParaRPr lang="en-US"/>
        </a:p>
      </dgm:t>
    </dgm:pt>
    <dgm:pt modelId="{0C0A7C11-C3D6-2E44-B968-180EEC17D63B}" type="sibTrans" cxnId="{5797F6DF-085E-6C40-81C4-E0DFC7D4501B}">
      <dgm:prSet/>
      <dgm:spPr/>
      <dgm:t>
        <a:bodyPr/>
        <a:lstStyle/>
        <a:p>
          <a:endParaRPr lang="en-US"/>
        </a:p>
      </dgm:t>
    </dgm:pt>
    <dgm:pt modelId="{AAC4C81C-983E-1E40-8DD0-681A41AE7212}">
      <dgm:prSet phldrT="[Text]"/>
      <dgm:spPr/>
      <dgm:t>
        <a:bodyPr/>
        <a:lstStyle/>
        <a:p>
          <a:endParaRPr lang="en-US" dirty="0"/>
        </a:p>
      </dgm:t>
    </dgm:pt>
    <dgm:pt modelId="{E9B82017-8958-4C4F-8AD5-2E4AFFF9D8DF}" type="parTrans" cxnId="{28D5ECE0-FA8C-4343-AFDB-9CADE0874532}">
      <dgm:prSet/>
      <dgm:spPr/>
      <dgm:t>
        <a:bodyPr/>
        <a:lstStyle/>
        <a:p>
          <a:endParaRPr lang="en-US"/>
        </a:p>
      </dgm:t>
    </dgm:pt>
    <dgm:pt modelId="{00A8502F-36C4-AF4F-87C3-3F1F609E6707}" type="sibTrans" cxnId="{28D5ECE0-FA8C-4343-AFDB-9CADE0874532}">
      <dgm:prSet/>
      <dgm:spPr/>
      <dgm:t>
        <a:bodyPr/>
        <a:lstStyle/>
        <a:p>
          <a:endParaRPr lang="en-US"/>
        </a:p>
      </dgm:t>
    </dgm:pt>
    <dgm:pt modelId="{33A157D8-AF0B-5F49-ADE0-456DF0B53AC3}">
      <dgm:prSet phldrT="[Text]"/>
      <dgm:spPr/>
      <dgm:t>
        <a:bodyPr/>
        <a:lstStyle/>
        <a:p>
          <a:endParaRPr lang="en-US" dirty="0"/>
        </a:p>
      </dgm:t>
    </dgm:pt>
    <dgm:pt modelId="{0DAE69E4-DCBF-7D48-A272-11929404B83A}" type="parTrans" cxnId="{BF1AD68E-BA08-B340-B9D7-8E5952454747}">
      <dgm:prSet/>
      <dgm:spPr/>
      <dgm:t>
        <a:bodyPr/>
        <a:lstStyle/>
        <a:p>
          <a:endParaRPr lang="en-US"/>
        </a:p>
      </dgm:t>
    </dgm:pt>
    <dgm:pt modelId="{F4161469-DFDC-484E-B641-BF43B6449041}" type="sibTrans" cxnId="{BF1AD68E-BA08-B340-B9D7-8E5952454747}">
      <dgm:prSet/>
      <dgm:spPr/>
      <dgm:t>
        <a:bodyPr/>
        <a:lstStyle/>
        <a:p>
          <a:endParaRPr lang="en-US"/>
        </a:p>
      </dgm:t>
    </dgm:pt>
    <dgm:pt modelId="{8730BF73-0186-D048-9577-5DDE0713695C}" type="pres">
      <dgm:prSet presAssocID="{AC358F47-38CC-2C42-8FBF-9FCC7E77260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2688D6A-DB9D-D44F-8A66-F7A1CB85C1EF}" type="pres">
      <dgm:prSet presAssocID="{89777119-529B-AA4E-A817-BF9F77BC6C09}" presName="hierRoot1" presStyleCnt="0">
        <dgm:presLayoutVars>
          <dgm:hierBranch val="init"/>
        </dgm:presLayoutVars>
      </dgm:prSet>
      <dgm:spPr/>
    </dgm:pt>
    <dgm:pt modelId="{EBD9E229-8E69-F640-8D74-CC781CBFF4CB}" type="pres">
      <dgm:prSet presAssocID="{89777119-529B-AA4E-A817-BF9F77BC6C09}" presName="rootComposite1" presStyleCnt="0"/>
      <dgm:spPr/>
    </dgm:pt>
    <dgm:pt modelId="{8B8DFB0D-FB69-2145-A6E5-66451018E0D8}" type="pres">
      <dgm:prSet presAssocID="{89777119-529B-AA4E-A817-BF9F77BC6C09}" presName="rootText1" presStyleLbl="node0" presStyleIdx="0" presStyleCnt="1">
        <dgm:presLayoutVars>
          <dgm:chPref val="3"/>
        </dgm:presLayoutVars>
      </dgm:prSet>
      <dgm:spPr/>
    </dgm:pt>
    <dgm:pt modelId="{211303D9-E53A-4044-9154-4ADE7FE9B81F}" type="pres">
      <dgm:prSet presAssocID="{89777119-529B-AA4E-A817-BF9F77BC6C09}" presName="rootConnector1" presStyleLbl="node1" presStyleIdx="0" presStyleCnt="0"/>
      <dgm:spPr/>
    </dgm:pt>
    <dgm:pt modelId="{1350A2CD-6A59-B14A-85F7-B75CFCCA04B1}" type="pres">
      <dgm:prSet presAssocID="{89777119-529B-AA4E-A817-BF9F77BC6C09}" presName="hierChild2" presStyleCnt="0"/>
      <dgm:spPr/>
    </dgm:pt>
    <dgm:pt modelId="{8DE36EC9-73C4-7145-8518-4626915FE997}" type="pres">
      <dgm:prSet presAssocID="{3B1EF517-6E94-4544-8018-CAD2286C3AF2}" presName="Name37" presStyleLbl="parChTrans1D2" presStyleIdx="0" presStyleCnt="2"/>
      <dgm:spPr/>
    </dgm:pt>
    <dgm:pt modelId="{AE3B630D-C5BF-8B48-986A-9D6B6AD415C5}" type="pres">
      <dgm:prSet presAssocID="{4D646514-371B-4145-A02E-939C9006CE16}" presName="hierRoot2" presStyleCnt="0">
        <dgm:presLayoutVars>
          <dgm:hierBranch val="init"/>
        </dgm:presLayoutVars>
      </dgm:prSet>
      <dgm:spPr/>
    </dgm:pt>
    <dgm:pt modelId="{0E209AF6-A3F1-744B-AF74-4486C42B4BC2}" type="pres">
      <dgm:prSet presAssocID="{4D646514-371B-4145-A02E-939C9006CE16}" presName="rootComposite" presStyleCnt="0"/>
      <dgm:spPr/>
    </dgm:pt>
    <dgm:pt modelId="{02E178FE-B52F-9446-9A27-D69434C583CE}" type="pres">
      <dgm:prSet presAssocID="{4D646514-371B-4145-A02E-939C9006CE16}" presName="rootText" presStyleLbl="node2" presStyleIdx="0" presStyleCnt="2">
        <dgm:presLayoutVars>
          <dgm:chPref val="3"/>
        </dgm:presLayoutVars>
      </dgm:prSet>
      <dgm:spPr/>
    </dgm:pt>
    <dgm:pt modelId="{3104B97D-7F27-464D-BAEF-B554777F01A5}" type="pres">
      <dgm:prSet presAssocID="{4D646514-371B-4145-A02E-939C9006CE16}" presName="rootConnector" presStyleLbl="node2" presStyleIdx="0" presStyleCnt="2"/>
      <dgm:spPr/>
    </dgm:pt>
    <dgm:pt modelId="{0C933294-BD6B-D34B-9A5F-729DF09DA00C}" type="pres">
      <dgm:prSet presAssocID="{4D646514-371B-4145-A02E-939C9006CE16}" presName="hierChild4" presStyleCnt="0"/>
      <dgm:spPr/>
    </dgm:pt>
    <dgm:pt modelId="{92266E1D-329D-2449-A7D2-CA51A8B8F282}" type="pres">
      <dgm:prSet presAssocID="{92868946-E65F-6340-BF26-956C56EFB524}" presName="Name37" presStyleLbl="parChTrans1D3" presStyleIdx="0" presStyleCnt="4"/>
      <dgm:spPr/>
    </dgm:pt>
    <dgm:pt modelId="{A59CD690-1E34-E44C-A2BC-3B141AAEBAE8}" type="pres">
      <dgm:prSet presAssocID="{26596363-ECE8-3348-BCDC-7DB520411C3E}" presName="hierRoot2" presStyleCnt="0">
        <dgm:presLayoutVars>
          <dgm:hierBranch val="init"/>
        </dgm:presLayoutVars>
      </dgm:prSet>
      <dgm:spPr/>
    </dgm:pt>
    <dgm:pt modelId="{9552213B-7D21-A641-9070-A8FE84824D5E}" type="pres">
      <dgm:prSet presAssocID="{26596363-ECE8-3348-BCDC-7DB520411C3E}" presName="rootComposite" presStyleCnt="0"/>
      <dgm:spPr/>
    </dgm:pt>
    <dgm:pt modelId="{7B276C7A-CF2F-1744-8440-6C7A3D70E1FD}" type="pres">
      <dgm:prSet presAssocID="{26596363-ECE8-3348-BCDC-7DB520411C3E}" presName="rootText" presStyleLbl="node3" presStyleIdx="0" presStyleCnt="4">
        <dgm:presLayoutVars>
          <dgm:chPref val="3"/>
        </dgm:presLayoutVars>
      </dgm:prSet>
      <dgm:spPr/>
    </dgm:pt>
    <dgm:pt modelId="{8BF9254D-512E-9A45-BB37-1E18B187E90D}" type="pres">
      <dgm:prSet presAssocID="{26596363-ECE8-3348-BCDC-7DB520411C3E}" presName="rootConnector" presStyleLbl="node3" presStyleIdx="0" presStyleCnt="4"/>
      <dgm:spPr/>
    </dgm:pt>
    <dgm:pt modelId="{F3955C13-1B1D-A94F-992A-2CC595C9113B}" type="pres">
      <dgm:prSet presAssocID="{26596363-ECE8-3348-BCDC-7DB520411C3E}" presName="hierChild4" presStyleCnt="0"/>
      <dgm:spPr/>
    </dgm:pt>
    <dgm:pt modelId="{4D131BF5-60D8-624C-A5F2-EC51C868DF2A}" type="pres">
      <dgm:prSet presAssocID="{26596363-ECE8-3348-BCDC-7DB520411C3E}" presName="hierChild5" presStyleCnt="0"/>
      <dgm:spPr/>
    </dgm:pt>
    <dgm:pt modelId="{ED03B937-CDC8-284A-9A63-A68704731C24}" type="pres">
      <dgm:prSet presAssocID="{25E74DD1-D899-4749-A9C8-C250F22CD4B5}" presName="Name37" presStyleLbl="parChTrans1D3" presStyleIdx="1" presStyleCnt="4"/>
      <dgm:spPr/>
    </dgm:pt>
    <dgm:pt modelId="{D0880DFD-D30F-0E45-AC1A-9FE1C2368C43}" type="pres">
      <dgm:prSet presAssocID="{255FBBCA-8716-094A-BC06-EF7A73DE11C5}" presName="hierRoot2" presStyleCnt="0">
        <dgm:presLayoutVars>
          <dgm:hierBranch val="init"/>
        </dgm:presLayoutVars>
      </dgm:prSet>
      <dgm:spPr/>
    </dgm:pt>
    <dgm:pt modelId="{7DD1600A-73FC-8744-B63A-04CF43E9157D}" type="pres">
      <dgm:prSet presAssocID="{255FBBCA-8716-094A-BC06-EF7A73DE11C5}" presName="rootComposite" presStyleCnt="0"/>
      <dgm:spPr/>
    </dgm:pt>
    <dgm:pt modelId="{EE484AEA-C03B-CA4F-96D1-E133F2EE0BF0}" type="pres">
      <dgm:prSet presAssocID="{255FBBCA-8716-094A-BC06-EF7A73DE11C5}" presName="rootText" presStyleLbl="node3" presStyleIdx="1" presStyleCnt="4">
        <dgm:presLayoutVars>
          <dgm:chPref val="3"/>
        </dgm:presLayoutVars>
      </dgm:prSet>
      <dgm:spPr/>
    </dgm:pt>
    <dgm:pt modelId="{F7359B0C-B547-BA41-85FC-3B4936B8D201}" type="pres">
      <dgm:prSet presAssocID="{255FBBCA-8716-094A-BC06-EF7A73DE11C5}" presName="rootConnector" presStyleLbl="node3" presStyleIdx="1" presStyleCnt="4"/>
      <dgm:spPr/>
    </dgm:pt>
    <dgm:pt modelId="{F4A3414C-56D9-A441-B64E-9CA6B74A96F9}" type="pres">
      <dgm:prSet presAssocID="{255FBBCA-8716-094A-BC06-EF7A73DE11C5}" presName="hierChild4" presStyleCnt="0"/>
      <dgm:spPr/>
    </dgm:pt>
    <dgm:pt modelId="{FF45FED7-C84C-B442-A644-8DE059D5C137}" type="pres">
      <dgm:prSet presAssocID="{255FBBCA-8716-094A-BC06-EF7A73DE11C5}" presName="hierChild5" presStyleCnt="0"/>
      <dgm:spPr/>
    </dgm:pt>
    <dgm:pt modelId="{4CFA743C-0B8F-DB49-8006-7B89055CE434}" type="pres">
      <dgm:prSet presAssocID="{4D646514-371B-4145-A02E-939C9006CE16}" presName="hierChild5" presStyleCnt="0"/>
      <dgm:spPr/>
    </dgm:pt>
    <dgm:pt modelId="{9AC617C8-4260-3042-AE87-8AB893E5FA23}" type="pres">
      <dgm:prSet presAssocID="{794EBB8E-D0EE-CF4C-9BC2-A63CF653E2A1}" presName="Name37" presStyleLbl="parChTrans1D2" presStyleIdx="1" presStyleCnt="2"/>
      <dgm:spPr/>
    </dgm:pt>
    <dgm:pt modelId="{89599520-5701-174A-BC55-AF997EAE6CE7}" type="pres">
      <dgm:prSet presAssocID="{612B2249-B211-324D-827E-6D8AFEF7717F}" presName="hierRoot2" presStyleCnt="0">
        <dgm:presLayoutVars>
          <dgm:hierBranch val="init"/>
        </dgm:presLayoutVars>
      </dgm:prSet>
      <dgm:spPr/>
    </dgm:pt>
    <dgm:pt modelId="{93BBD63F-9506-CF4D-8BBC-BC374006E6C7}" type="pres">
      <dgm:prSet presAssocID="{612B2249-B211-324D-827E-6D8AFEF7717F}" presName="rootComposite" presStyleCnt="0"/>
      <dgm:spPr/>
    </dgm:pt>
    <dgm:pt modelId="{40887BD9-E173-A345-A11B-3D0DD953402C}" type="pres">
      <dgm:prSet presAssocID="{612B2249-B211-324D-827E-6D8AFEF7717F}" presName="rootText" presStyleLbl="node2" presStyleIdx="1" presStyleCnt="2">
        <dgm:presLayoutVars>
          <dgm:chPref val="3"/>
        </dgm:presLayoutVars>
      </dgm:prSet>
      <dgm:spPr/>
    </dgm:pt>
    <dgm:pt modelId="{08EDA99C-C1E3-D04B-A10E-4EA2E3E9501B}" type="pres">
      <dgm:prSet presAssocID="{612B2249-B211-324D-827E-6D8AFEF7717F}" presName="rootConnector" presStyleLbl="node2" presStyleIdx="1" presStyleCnt="2"/>
      <dgm:spPr/>
    </dgm:pt>
    <dgm:pt modelId="{05B2F6F7-5242-D446-B164-B880B084E315}" type="pres">
      <dgm:prSet presAssocID="{612B2249-B211-324D-827E-6D8AFEF7717F}" presName="hierChild4" presStyleCnt="0"/>
      <dgm:spPr/>
    </dgm:pt>
    <dgm:pt modelId="{E818D88D-40C8-6149-A7B3-B5E5744CAFB7}" type="pres">
      <dgm:prSet presAssocID="{E9B82017-8958-4C4F-8AD5-2E4AFFF9D8DF}" presName="Name37" presStyleLbl="parChTrans1D3" presStyleIdx="2" presStyleCnt="4"/>
      <dgm:spPr/>
    </dgm:pt>
    <dgm:pt modelId="{AD3C3542-45EB-A240-8B0F-370E12C91F25}" type="pres">
      <dgm:prSet presAssocID="{AAC4C81C-983E-1E40-8DD0-681A41AE7212}" presName="hierRoot2" presStyleCnt="0">
        <dgm:presLayoutVars>
          <dgm:hierBranch val="init"/>
        </dgm:presLayoutVars>
      </dgm:prSet>
      <dgm:spPr/>
    </dgm:pt>
    <dgm:pt modelId="{94937BF1-98AF-CB4A-BDCC-908F033F05FF}" type="pres">
      <dgm:prSet presAssocID="{AAC4C81C-983E-1E40-8DD0-681A41AE7212}" presName="rootComposite" presStyleCnt="0"/>
      <dgm:spPr/>
    </dgm:pt>
    <dgm:pt modelId="{2FBD39A2-CA77-1F4B-9717-21A3B168446D}" type="pres">
      <dgm:prSet presAssocID="{AAC4C81C-983E-1E40-8DD0-681A41AE7212}" presName="rootText" presStyleLbl="node3" presStyleIdx="2" presStyleCnt="4">
        <dgm:presLayoutVars>
          <dgm:chPref val="3"/>
        </dgm:presLayoutVars>
      </dgm:prSet>
      <dgm:spPr/>
    </dgm:pt>
    <dgm:pt modelId="{8A7536DF-D2EF-0744-B7F8-0D6925A2D72D}" type="pres">
      <dgm:prSet presAssocID="{AAC4C81C-983E-1E40-8DD0-681A41AE7212}" presName="rootConnector" presStyleLbl="node3" presStyleIdx="2" presStyleCnt="4"/>
      <dgm:spPr/>
    </dgm:pt>
    <dgm:pt modelId="{FF25BF3C-5DB7-2142-907D-FCD64CBACF2F}" type="pres">
      <dgm:prSet presAssocID="{AAC4C81C-983E-1E40-8DD0-681A41AE7212}" presName="hierChild4" presStyleCnt="0"/>
      <dgm:spPr/>
    </dgm:pt>
    <dgm:pt modelId="{66CB59AC-AD09-794F-8A55-CC31939BE075}" type="pres">
      <dgm:prSet presAssocID="{0DAE69E4-DCBF-7D48-A272-11929404B83A}" presName="Name37" presStyleLbl="parChTrans1D4" presStyleIdx="0" presStyleCnt="2"/>
      <dgm:spPr/>
    </dgm:pt>
    <dgm:pt modelId="{2C56E7DA-F57B-2947-8909-B6A8ABE08199}" type="pres">
      <dgm:prSet presAssocID="{33A157D8-AF0B-5F49-ADE0-456DF0B53AC3}" presName="hierRoot2" presStyleCnt="0">
        <dgm:presLayoutVars>
          <dgm:hierBranch val="init"/>
        </dgm:presLayoutVars>
      </dgm:prSet>
      <dgm:spPr/>
    </dgm:pt>
    <dgm:pt modelId="{5938CD73-89C2-784B-8DBF-E34D668317C5}" type="pres">
      <dgm:prSet presAssocID="{33A157D8-AF0B-5F49-ADE0-456DF0B53AC3}" presName="rootComposite" presStyleCnt="0"/>
      <dgm:spPr/>
    </dgm:pt>
    <dgm:pt modelId="{4BFA2970-4F44-2C42-B51F-EA697391C550}" type="pres">
      <dgm:prSet presAssocID="{33A157D8-AF0B-5F49-ADE0-456DF0B53AC3}" presName="rootText" presStyleLbl="node4" presStyleIdx="0" presStyleCnt="2">
        <dgm:presLayoutVars>
          <dgm:chPref val="3"/>
        </dgm:presLayoutVars>
      </dgm:prSet>
      <dgm:spPr/>
    </dgm:pt>
    <dgm:pt modelId="{E5708D08-3695-2F45-B1A5-283F4E1B469A}" type="pres">
      <dgm:prSet presAssocID="{33A157D8-AF0B-5F49-ADE0-456DF0B53AC3}" presName="rootConnector" presStyleLbl="node4" presStyleIdx="0" presStyleCnt="2"/>
      <dgm:spPr/>
    </dgm:pt>
    <dgm:pt modelId="{3BF55343-262A-834D-89E9-1CEE1ED8E8F5}" type="pres">
      <dgm:prSet presAssocID="{33A157D8-AF0B-5F49-ADE0-456DF0B53AC3}" presName="hierChild4" presStyleCnt="0"/>
      <dgm:spPr/>
    </dgm:pt>
    <dgm:pt modelId="{E70EB95F-7DAB-D748-9F25-514436D077A9}" type="pres">
      <dgm:prSet presAssocID="{33A157D8-AF0B-5F49-ADE0-456DF0B53AC3}" presName="hierChild5" presStyleCnt="0"/>
      <dgm:spPr/>
    </dgm:pt>
    <dgm:pt modelId="{EA6DA880-EDC3-9E4B-AC8A-8A3CDEAC71FA}" type="pres">
      <dgm:prSet presAssocID="{C62F325D-9FA4-2C46-A259-17B92B539A0A}" presName="Name37" presStyleLbl="parChTrans1D4" presStyleIdx="1" presStyleCnt="2"/>
      <dgm:spPr/>
    </dgm:pt>
    <dgm:pt modelId="{53F41F07-0180-5D47-A789-5B9BE3D2C389}" type="pres">
      <dgm:prSet presAssocID="{E358498D-9743-164A-88A1-D7E8ED92506C}" presName="hierRoot2" presStyleCnt="0">
        <dgm:presLayoutVars>
          <dgm:hierBranch val="init"/>
        </dgm:presLayoutVars>
      </dgm:prSet>
      <dgm:spPr/>
    </dgm:pt>
    <dgm:pt modelId="{6973909F-56C9-9542-B436-53E9C0E33B52}" type="pres">
      <dgm:prSet presAssocID="{E358498D-9743-164A-88A1-D7E8ED92506C}" presName="rootComposite" presStyleCnt="0"/>
      <dgm:spPr/>
    </dgm:pt>
    <dgm:pt modelId="{E9500743-8D0A-6644-9D2D-579968C01F3B}" type="pres">
      <dgm:prSet presAssocID="{E358498D-9743-164A-88A1-D7E8ED92506C}" presName="rootText" presStyleLbl="node4" presStyleIdx="1" presStyleCnt="2">
        <dgm:presLayoutVars>
          <dgm:chPref val="3"/>
        </dgm:presLayoutVars>
      </dgm:prSet>
      <dgm:spPr/>
    </dgm:pt>
    <dgm:pt modelId="{79A7A59F-63C7-4440-8302-ADD9C3C0508B}" type="pres">
      <dgm:prSet presAssocID="{E358498D-9743-164A-88A1-D7E8ED92506C}" presName="rootConnector" presStyleLbl="node4" presStyleIdx="1" presStyleCnt="2"/>
      <dgm:spPr/>
    </dgm:pt>
    <dgm:pt modelId="{4CB26D16-E78E-7C40-A7AD-4D0467866369}" type="pres">
      <dgm:prSet presAssocID="{E358498D-9743-164A-88A1-D7E8ED92506C}" presName="hierChild4" presStyleCnt="0"/>
      <dgm:spPr/>
    </dgm:pt>
    <dgm:pt modelId="{0FB0D994-DBF6-A745-854E-37B9CA5EE968}" type="pres">
      <dgm:prSet presAssocID="{E358498D-9743-164A-88A1-D7E8ED92506C}" presName="hierChild5" presStyleCnt="0"/>
      <dgm:spPr/>
    </dgm:pt>
    <dgm:pt modelId="{462163A4-6C45-4247-931E-2A5E8FCB05F9}" type="pres">
      <dgm:prSet presAssocID="{AAC4C81C-983E-1E40-8DD0-681A41AE7212}" presName="hierChild5" presStyleCnt="0"/>
      <dgm:spPr/>
    </dgm:pt>
    <dgm:pt modelId="{C5717FFD-58D3-564D-89D6-D529DFEAE62D}" type="pres">
      <dgm:prSet presAssocID="{4DE7BCE8-C6B3-FE45-AEE4-77C83F4F389D}" presName="Name37" presStyleLbl="parChTrans1D3" presStyleIdx="3" presStyleCnt="4"/>
      <dgm:spPr/>
    </dgm:pt>
    <dgm:pt modelId="{B2DBCA9A-AD2D-0644-9198-BF6DEA6E8D17}" type="pres">
      <dgm:prSet presAssocID="{3EA21750-7A28-D04F-B983-6213D04CA7B2}" presName="hierRoot2" presStyleCnt="0">
        <dgm:presLayoutVars>
          <dgm:hierBranch val="init"/>
        </dgm:presLayoutVars>
      </dgm:prSet>
      <dgm:spPr/>
    </dgm:pt>
    <dgm:pt modelId="{34860C9C-0657-E44A-AAE6-E9378F7B8AE9}" type="pres">
      <dgm:prSet presAssocID="{3EA21750-7A28-D04F-B983-6213D04CA7B2}" presName="rootComposite" presStyleCnt="0"/>
      <dgm:spPr/>
    </dgm:pt>
    <dgm:pt modelId="{EDAA20AF-7C76-0742-9AA3-6CE9571624FF}" type="pres">
      <dgm:prSet presAssocID="{3EA21750-7A28-D04F-B983-6213D04CA7B2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9A7BF2-6DD4-1441-B1E0-D8A9F39232CE}" type="pres">
      <dgm:prSet presAssocID="{3EA21750-7A28-D04F-B983-6213D04CA7B2}" presName="rootConnector" presStyleLbl="node3" presStyleIdx="3" presStyleCnt="4"/>
      <dgm:spPr/>
    </dgm:pt>
    <dgm:pt modelId="{A591A6BD-2C13-3D45-884A-74A56A580808}" type="pres">
      <dgm:prSet presAssocID="{3EA21750-7A28-D04F-B983-6213D04CA7B2}" presName="hierChild4" presStyleCnt="0"/>
      <dgm:spPr/>
    </dgm:pt>
    <dgm:pt modelId="{5038CBB9-5D0F-0D4A-A98E-77625BDC287E}" type="pres">
      <dgm:prSet presAssocID="{3EA21750-7A28-D04F-B983-6213D04CA7B2}" presName="hierChild5" presStyleCnt="0"/>
      <dgm:spPr/>
    </dgm:pt>
    <dgm:pt modelId="{360076C7-45B8-4949-8E20-13B19E29C52E}" type="pres">
      <dgm:prSet presAssocID="{612B2249-B211-324D-827E-6D8AFEF7717F}" presName="hierChild5" presStyleCnt="0"/>
      <dgm:spPr/>
    </dgm:pt>
    <dgm:pt modelId="{EAA6A963-4332-AC4C-8417-99400D7E7048}" type="pres">
      <dgm:prSet presAssocID="{89777119-529B-AA4E-A817-BF9F77BC6C09}" presName="hierChild3" presStyleCnt="0"/>
      <dgm:spPr/>
    </dgm:pt>
  </dgm:ptLst>
  <dgm:cxnLst>
    <dgm:cxn modelId="{727E69EC-CD2A-6248-88C4-0B959C882E71}" type="presOf" srcId="{C62F325D-9FA4-2C46-A259-17B92B539A0A}" destId="{EA6DA880-EDC3-9E4B-AC8A-8A3CDEAC71FA}" srcOrd="0" destOrd="0" presId="urn:microsoft.com/office/officeart/2005/8/layout/orgChart1"/>
    <dgm:cxn modelId="{BBE8D349-F52E-A647-8544-488CED65BA92}" type="presOf" srcId="{E358498D-9743-164A-88A1-D7E8ED92506C}" destId="{79A7A59F-63C7-4440-8302-ADD9C3C0508B}" srcOrd="1" destOrd="0" presId="urn:microsoft.com/office/officeart/2005/8/layout/orgChart1"/>
    <dgm:cxn modelId="{1B582627-9B37-3542-8BBE-51AC8BF0C32C}" type="presOf" srcId="{AC358F47-38CC-2C42-8FBF-9FCC7E77260F}" destId="{8730BF73-0186-D048-9577-5DDE0713695C}" srcOrd="0" destOrd="0" presId="urn:microsoft.com/office/officeart/2005/8/layout/orgChart1"/>
    <dgm:cxn modelId="{D9DB3F8B-ECE2-F74D-B666-BC8A04B7C073}" srcId="{89777119-529B-AA4E-A817-BF9F77BC6C09}" destId="{612B2249-B211-324D-827E-6D8AFEF7717F}" srcOrd="1" destOrd="0" parTransId="{794EBB8E-D0EE-CF4C-9BC2-A63CF653E2A1}" sibTransId="{3B6ADBB1-1ED0-3747-B4A9-3DA61180C4BE}"/>
    <dgm:cxn modelId="{480D79AF-2971-E446-B266-0E6E058D5567}" type="presOf" srcId="{794EBB8E-D0EE-CF4C-9BC2-A63CF653E2A1}" destId="{9AC617C8-4260-3042-AE87-8AB893E5FA23}" srcOrd="0" destOrd="0" presId="urn:microsoft.com/office/officeart/2005/8/layout/orgChart1"/>
    <dgm:cxn modelId="{64A8F60B-D2AF-9C4A-86FE-879E37DD6322}" type="presOf" srcId="{89777119-529B-AA4E-A817-BF9F77BC6C09}" destId="{211303D9-E53A-4044-9154-4ADE7FE9B81F}" srcOrd="1" destOrd="0" presId="urn:microsoft.com/office/officeart/2005/8/layout/orgChart1"/>
    <dgm:cxn modelId="{C7DACAC8-2448-3A4E-A40D-E6DED76B7FD7}" type="presOf" srcId="{33A157D8-AF0B-5F49-ADE0-456DF0B53AC3}" destId="{4BFA2970-4F44-2C42-B51F-EA697391C550}" srcOrd="0" destOrd="0" presId="urn:microsoft.com/office/officeart/2005/8/layout/orgChart1"/>
    <dgm:cxn modelId="{C3CEE15D-2650-E14F-A7A4-90CCEE0B6D77}" type="presOf" srcId="{AAC4C81C-983E-1E40-8DD0-681A41AE7212}" destId="{8A7536DF-D2EF-0744-B7F8-0D6925A2D72D}" srcOrd="1" destOrd="0" presId="urn:microsoft.com/office/officeart/2005/8/layout/orgChart1"/>
    <dgm:cxn modelId="{CAF11483-28BE-A749-907A-7558BC767292}" srcId="{AAC4C81C-983E-1E40-8DD0-681A41AE7212}" destId="{E358498D-9743-164A-88A1-D7E8ED92506C}" srcOrd="1" destOrd="0" parTransId="{C62F325D-9FA4-2C46-A259-17B92B539A0A}" sibTransId="{40AD76B4-7BD2-BD4C-B1BB-7E59B2626020}"/>
    <dgm:cxn modelId="{2FFC977F-56FF-8E41-B54C-DFCAB421AF57}" type="presOf" srcId="{3EA21750-7A28-D04F-B983-6213D04CA7B2}" destId="{399A7BF2-6DD4-1441-B1E0-D8A9F39232CE}" srcOrd="1" destOrd="0" presId="urn:microsoft.com/office/officeart/2005/8/layout/orgChart1"/>
    <dgm:cxn modelId="{CAD0D5C6-FD17-5248-A8CB-8FF136857076}" type="presOf" srcId="{4DE7BCE8-C6B3-FE45-AEE4-77C83F4F389D}" destId="{C5717FFD-58D3-564D-89D6-D529DFEAE62D}" srcOrd="0" destOrd="0" presId="urn:microsoft.com/office/officeart/2005/8/layout/orgChart1"/>
    <dgm:cxn modelId="{9C258E32-C5E5-2C41-A2D6-42BB9ADEF311}" type="presOf" srcId="{255FBBCA-8716-094A-BC06-EF7A73DE11C5}" destId="{F7359B0C-B547-BA41-85FC-3B4936B8D201}" srcOrd="1" destOrd="0" presId="urn:microsoft.com/office/officeart/2005/8/layout/orgChart1"/>
    <dgm:cxn modelId="{D22F309D-691B-364D-AD33-5215346F0888}" type="presOf" srcId="{25E74DD1-D899-4749-A9C8-C250F22CD4B5}" destId="{ED03B937-CDC8-284A-9A63-A68704731C24}" srcOrd="0" destOrd="0" presId="urn:microsoft.com/office/officeart/2005/8/layout/orgChart1"/>
    <dgm:cxn modelId="{AB9D9F3A-89AF-354C-8B2A-47FDDFEF5C63}" srcId="{AC358F47-38CC-2C42-8FBF-9FCC7E77260F}" destId="{89777119-529B-AA4E-A817-BF9F77BC6C09}" srcOrd="0" destOrd="0" parTransId="{33F909F1-3C17-A849-92A8-01CAD37DDD7F}" sibTransId="{B7E6866C-B96C-8246-B040-229B9D99DF66}"/>
    <dgm:cxn modelId="{5810A5C2-EEBA-A84E-AEC8-F61E031B3EFA}" type="presOf" srcId="{4D646514-371B-4145-A02E-939C9006CE16}" destId="{3104B97D-7F27-464D-BAEF-B554777F01A5}" srcOrd="1" destOrd="0" presId="urn:microsoft.com/office/officeart/2005/8/layout/orgChart1"/>
    <dgm:cxn modelId="{B754E1E0-B8A4-AC43-A87F-2F230EFF78AA}" srcId="{4D646514-371B-4145-A02E-939C9006CE16}" destId="{26596363-ECE8-3348-BCDC-7DB520411C3E}" srcOrd="0" destOrd="0" parTransId="{92868946-E65F-6340-BF26-956C56EFB524}" sibTransId="{71C5B148-103A-A347-8B8B-F474B3A3FF9F}"/>
    <dgm:cxn modelId="{DF4E6418-539B-014F-9FA7-371ED7840C31}" type="presOf" srcId="{4D646514-371B-4145-A02E-939C9006CE16}" destId="{02E178FE-B52F-9446-9A27-D69434C583CE}" srcOrd="0" destOrd="0" presId="urn:microsoft.com/office/officeart/2005/8/layout/orgChart1"/>
    <dgm:cxn modelId="{057B72CD-4853-1B4E-8767-B45BFB1BC943}" type="presOf" srcId="{612B2249-B211-324D-827E-6D8AFEF7717F}" destId="{40887BD9-E173-A345-A11B-3D0DD953402C}" srcOrd="0" destOrd="0" presId="urn:microsoft.com/office/officeart/2005/8/layout/orgChart1"/>
    <dgm:cxn modelId="{28D5ECE0-FA8C-4343-AFDB-9CADE0874532}" srcId="{612B2249-B211-324D-827E-6D8AFEF7717F}" destId="{AAC4C81C-983E-1E40-8DD0-681A41AE7212}" srcOrd="0" destOrd="0" parTransId="{E9B82017-8958-4C4F-8AD5-2E4AFFF9D8DF}" sibTransId="{00A8502F-36C4-AF4F-87C3-3F1F609E6707}"/>
    <dgm:cxn modelId="{432F1A03-4ACB-1B46-B07F-8EFE0B67759A}" type="presOf" srcId="{612B2249-B211-324D-827E-6D8AFEF7717F}" destId="{08EDA99C-C1E3-D04B-A10E-4EA2E3E9501B}" srcOrd="1" destOrd="0" presId="urn:microsoft.com/office/officeart/2005/8/layout/orgChart1"/>
    <dgm:cxn modelId="{959AB25A-44ED-D84A-9951-C8D03D35155B}" type="presOf" srcId="{89777119-529B-AA4E-A817-BF9F77BC6C09}" destId="{8B8DFB0D-FB69-2145-A6E5-66451018E0D8}" srcOrd="0" destOrd="0" presId="urn:microsoft.com/office/officeart/2005/8/layout/orgChart1"/>
    <dgm:cxn modelId="{435BC5C9-4753-4141-9673-B9581B291369}" type="presOf" srcId="{26596363-ECE8-3348-BCDC-7DB520411C3E}" destId="{7B276C7A-CF2F-1744-8440-6C7A3D70E1FD}" srcOrd="0" destOrd="0" presId="urn:microsoft.com/office/officeart/2005/8/layout/orgChart1"/>
    <dgm:cxn modelId="{BF1AD68E-BA08-B340-B9D7-8E5952454747}" srcId="{AAC4C81C-983E-1E40-8DD0-681A41AE7212}" destId="{33A157D8-AF0B-5F49-ADE0-456DF0B53AC3}" srcOrd="0" destOrd="0" parTransId="{0DAE69E4-DCBF-7D48-A272-11929404B83A}" sibTransId="{F4161469-DFDC-484E-B641-BF43B6449041}"/>
    <dgm:cxn modelId="{58FA4D5A-BF8A-E24F-A824-0D8495DD216E}" srcId="{612B2249-B211-324D-827E-6D8AFEF7717F}" destId="{3EA21750-7A28-D04F-B983-6213D04CA7B2}" srcOrd="1" destOrd="0" parTransId="{4DE7BCE8-C6B3-FE45-AEE4-77C83F4F389D}" sibTransId="{4CA429DA-96CA-CD47-8854-862A4C68DFCD}"/>
    <dgm:cxn modelId="{717915DE-2F1A-F840-AB24-5BE1AA92FE0A}" srcId="{89777119-529B-AA4E-A817-BF9F77BC6C09}" destId="{4D646514-371B-4145-A02E-939C9006CE16}" srcOrd="0" destOrd="0" parTransId="{3B1EF517-6E94-4544-8018-CAD2286C3AF2}" sibTransId="{0CE818C9-21A6-0B4A-AC63-40540B973C59}"/>
    <dgm:cxn modelId="{3C817EB8-2076-344C-9F87-D39C634F78D6}" type="presOf" srcId="{0DAE69E4-DCBF-7D48-A272-11929404B83A}" destId="{66CB59AC-AD09-794F-8A55-CC31939BE075}" srcOrd="0" destOrd="0" presId="urn:microsoft.com/office/officeart/2005/8/layout/orgChart1"/>
    <dgm:cxn modelId="{1943B864-E25D-AC4F-922D-5415445B05D6}" type="presOf" srcId="{26596363-ECE8-3348-BCDC-7DB520411C3E}" destId="{8BF9254D-512E-9A45-BB37-1E18B187E90D}" srcOrd="1" destOrd="0" presId="urn:microsoft.com/office/officeart/2005/8/layout/orgChart1"/>
    <dgm:cxn modelId="{04CE0EEA-9033-2143-95AF-7C2FE242E42C}" type="presOf" srcId="{3B1EF517-6E94-4544-8018-CAD2286C3AF2}" destId="{8DE36EC9-73C4-7145-8518-4626915FE997}" srcOrd="0" destOrd="0" presId="urn:microsoft.com/office/officeart/2005/8/layout/orgChart1"/>
    <dgm:cxn modelId="{4A6B9B24-BA05-6B41-814D-52433FE3EF50}" type="presOf" srcId="{255FBBCA-8716-094A-BC06-EF7A73DE11C5}" destId="{EE484AEA-C03B-CA4F-96D1-E133F2EE0BF0}" srcOrd="0" destOrd="0" presId="urn:microsoft.com/office/officeart/2005/8/layout/orgChart1"/>
    <dgm:cxn modelId="{C20B733A-CBCF-3141-93EA-13BB79B4459B}" type="presOf" srcId="{3EA21750-7A28-D04F-B983-6213D04CA7B2}" destId="{EDAA20AF-7C76-0742-9AA3-6CE9571624FF}" srcOrd="0" destOrd="0" presId="urn:microsoft.com/office/officeart/2005/8/layout/orgChart1"/>
    <dgm:cxn modelId="{5797F6DF-085E-6C40-81C4-E0DFC7D4501B}" srcId="{4D646514-371B-4145-A02E-939C9006CE16}" destId="{255FBBCA-8716-094A-BC06-EF7A73DE11C5}" srcOrd="1" destOrd="0" parTransId="{25E74DD1-D899-4749-A9C8-C250F22CD4B5}" sibTransId="{0C0A7C11-C3D6-2E44-B968-180EEC17D63B}"/>
    <dgm:cxn modelId="{D8FA98DC-F244-4D4E-886B-E779E70DFA1D}" type="presOf" srcId="{92868946-E65F-6340-BF26-956C56EFB524}" destId="{92266E1D-329D-2449-A7D2-CA51A8B8F282}" srcOrd="0" destOrd="0" presId="urn:microsoft.com/office/officeart/2005/8/layout/orgChart1"/>
    <dgm:cxn modelId="{5837A199-D41B-AD43-AE0C-60149A54DAEE}" type="presOf" srcId="{E358498D-9743-164A-88A1-D7E8ED92506C}" destId="{E9500743-8D0A-6644-9D2D-579968C01F3B}" srcOrd="0" destOrd="0" presId="urn:microsoft.com/office/officeart/2005/8/layout/orgChart1"/>
    <dgm:cxn modelId="{90DBD1C9-E3B5-0D4D-B5BF-31670091224F}" type="presOf" srcId="{E9B82017-8958-4C4F-8AD5-2E4AFFF9D8DF}" destId="{E818D88D-40C8-6149-A7B3-B5E5744CAFB7}" srcOrd="0" destOrd="0" presId="urn:microsoft.com/office/officeart/2005/8/layout/orgChart1"/>
    <dgm:cxn modelId="{E74141B1-205E-9B40-A734-B99563B1C936}" type="presOf" srcId="{33A157D8-AF0B-5F49-ADE0-456DF0B53AC3}" destId="{E5708D08-3695-2F45-B1A5-283F4E1B469A}" srcOrd="1" destOrd="0" presId="urn:microsoft.com/office/officeart/2005/8/layout/orgChart1"/>
    <dgm:cxn modelId="{B1026FDD-AF7E-5346-8674-3CCEAB42486E}" type="presOf" srcId="{AAC4C81C-983E-1E40-8DD0-681A41AE7212}" destId="{2FBD39A2-CA77-1F4B-9717-21A3B168446D}" srcOrd="0" destOrd="0" presId="urn:microsoft.com/office/officeart/2005/8/layout/orgChart1"/>
    <dgm:cxn modelId="{68DB1D64-E5DA-1D45-B125-2E000E2E4DC7}" type="presParOf" srcId="{8730BF73-0186-D048-9577-5DDE0713695C}" destId="{02688D6A-DB9D-D44F-8A66-F7A1CB85C1EF}" srcOrd="0" destOrd="0" presId="urn:microsoft.com/office/officeart/2005/8/layout/orgChart1"/>
    <dgm:cxn modelId="{BBAB9BFD-D5DD-7F42-A627-CC3973976546}" type="presParOf" srcId="{02688D6A-DB9D-D44F-8A66-F7A1CB85C1EF}" destId="{EBD9E229-8E69-F640-8D74-CC781CBFF4CB}" srcOrd="0" destOrd="0" presId="urn:microsoft.com/office/officeart/2005/8/layout/orgChart1"/>
    <dgm:cxn modelId="{0FC09F88-7FD7-1343-87DA-3C32785BBEF3}" type="presParOf" srcId="{EBD9E229-8E69-F640-8D74-CC781CBFF4CB}" destId="{8B8DFB0D-FB69-2145-A6E5-66451018E0D8}" srcOrd="0" destOrd="0" presId="urn:microsoft.com/office/officeart/2005/8/layout/orgChart1"/>
    <dgm:cxn modelId="{89A32454-A364-C649-BD21-E44B583D11D3}" type="presParOf" srcId="{EBD9E229-8E69-F640-8D74-CC781CBFF4CB}" destId="{211303D9-E53A-4044-9154-4ADE7FE9B81F}" srcOrd="1" destOrd="0" presId="urn:microsoft.com/office/officeart/2005/8/layout/orgChart1"/>
    <dgm:cxn modelId="{0786B856-D7A6-F046-B5A9-D07E64BAFA05}" type="presParOf" srcId="{02688D6A-DB9D-D44F-8A66-F7A1CB85C1EF}" destId="{1350A2CD-6A59-B14A-85F7-B75CFCCA04B1}" srcOrd="1" destOrd="0" presId="urn:microsoft.com/office/officeart/2005/8/layout/orgChart1"/>
    <dgm:cxn modelId="{41861604-0947-E848-BEA0-0259621E70F5}" type="presParOf" srcId="{1350A2CD-6A59-B14A-85F7-B75CFCCA04B1}" destId="{8DE36EC9-73C4-7145-8518-4626915FE997}" srcOrd="0" destOrd="0" presId="urn:microsoft.com/office/officeart/2005/8/layout/orgChart1"/>
    <dgm:cxn modelId="{A1641CD4-199E-2346-839A-376FF4A7BF49}" type="presParOf" srcId="{1350A2CD-6A59-B14A-85F7-B75CFCCA04B1}" destId="{AE3B630D-C5BF-8B48-986A-9D6B6AD415C5}" srcOrd="1" destOrd="0" presId="urn:microsoft.com/office/officeart/2005/8/layout/orgChart1"/>
    <dgm:cxn modelId="{C2F83F56-6EC2-5D4A-8E43-AC8E0BE77291}" type="presParOf" srcId="{AE3B630D-C5BF-8B48-986A-9D6B6AD415C5}" destId="{0E209AF6-A3F1-744B-AF74-4486C42B4BC2}" srcOrd="0" destOrd="0" presId="urn:microsoft.com/office/officeart/2005/8/layout/orgChart1"/>
    <dgm:cxn modelId="{9E7370BD-E726-3B44-A568-D1EAB4AED340}" type="presParOf" srcId="{0E209AF6-A3F1-744B-AF74-4486C42B4BC2}" destId="{02E178FE-B52F-9446-9A27-D69434C583CE}" srcOrd="0" destOrd="0" presId="urn:microsoft.com/office/officeart/2005/8/layout/orgChart1"/>
    <dgm:cxn modelId="{04946827-4DFA-B948-91BF-BA04763D95B9}" type="presParOf" srcId="{0E209AF6-A3F1-744B-AF74-4486C42B4BC2}" destId="{3104B97D-7F27-464D-BAEF-B554777F01A5}" srcOrd="1" destOrd="0" presId="urn:microsoft.com/office/officeart/2005/8/layout/orgChart1"/>
    <dgm:cxn modelId="{5DFE6E39-013A-0647-95AC-0EB04F5AD21A}" type="presParOf" srcId="{AE3B630D-C5BF-8B48-986A-9D6B6AD415C5}" destId="{0C933294-BD6B-D34B-9A5F-729DF09DA00C}" srcOrd="1" destOrd="0" presId="urn:microsoft.com/office/officeart/2005/8/layout/orgChart1"/>
    <dgm:cxn modelId="{D395ABF5-F8B9-774A-864C-7087397675F1}" type="presParOf" srcId="{0C933294-BD6B-D34B-9A5F-729DF09DA00C}" destId="{92266E1D-329D-2449-A7D2-CA51A8B8F282}" srcOrd="0" destOrd="0" presId="urn:microsoft.com/office/officeart/2005/8/layout/orgChart1"/>
    <dgm:cxn modelId="{C4BB8D71-2784-BA4C-B3F3-6585EFFBCF9B}" type="presParOf" srcId="{0C933294-BD6B-D34B-9A5F-729DF09DA00C}" destId="{A59CD690-1E34-E44C-A2BC-3B141AAEBAE8}" srcOrd="1" destOrd="0" presId="urn:microsoft.com/office/officeart/2005/8/layout/orgChart1"/>
    <dgm:cxn modelId="{014A2356-9EA3-454C-AC74-6B513443AF36}" type="presParOf" srcId="{A59CD690-1E34-E44C-A2BC-3B141AAEBAE8}" destId="{9552213B-7D21-A641-9070-A8FE84824D5E}" srcOrd="0" destOrd="0" presId="urn:microsoft.com/office/officeart/2005/8/layout/orgChart1"/>
    <dgm:cxn modelId="{A21F4D6B-19D0-0341-992A-542BCE6AA59E}" type="presParOf" srcId="{9552213B-7D21-A641-9070-A8FE84824D5E}" destId="{7B276C7A-CF2F-1744-8440-6C7A3D70E1FD}" srcOrd="0" destOrd="0" presId="urn:microsoft.com/office/officeart/2005/8/layout/orgChart1"/>
    <dgm:cxn modelId="{A5DA64A7-61C7-5B42-90D5-24234FF1905D}" type="presParOf" srcId="{9552213B-7D21-A641-9070-A8FE84824D5E}" destId="{8BF9254D-512E-9A45-BB37-1E18B187E90D}" srcOrd="1" destOrd="0" presId="urn:microsoft.com/office/officeart/2005/8/layout/orgChart1"/>
    <dgm:cxn modelId="{26674DC9-86E4-6740-A781-27D9E7F2AFED}" type="presParOf" srcId="{A59CD690-1E34-E44C-A2BC-3B141AAEBAE8}" destId="{F3955C13-1B1D-A94F-992A-2CC595C9113B}" srcOrd="1" destOrd="0" presId="urn:microsoft.com/office/officeart/2005/8/layout/orgChart1"/>
    <dgm:cxn modelId="{9F3A3671-CFA1-3A41-9954-C74CC14B3DEC}" type="presParOf" srcId="{A59CD690-1E34-E44C-A2BC-3B141AAEBAE8}" destId="{4D131BF5-60D8-624C-A5F2-EC51C868DF2A}" srcOrd="2" destOrd="0" presId="urn:microsoft.com/office/officeart/2005/8/layout/orgChart1"/>
    <dgm:cxn modelId="{AB2CDD88-1405-0D4A-938C-B2766538D9AB}" type="presParOf" srcId="{0C933294-BD6B-D34B-9A5F-729DF09DA00C}" destId="{ED03B937-CDC8-284A-9A63-A68704731C24}" srcOrd="2" destOrd="0" presId="urn:microsoft.com/office/officeart/2005/8/layout/orgChart1"/>
    <dgm:cxn modelId="{32B33B69-2BA5-B647-B6EC-6A70021EE8E7}" type="presParOf" srcId="{0C933294-BD6B-D34B-9A5F-729DF09DA00C}" destId="{D0880DFD-D30F-0E45-AC1A-9FE1C2368C43}" srcOrd="3" destOrd="0" presId="urn:microsoft.com/office/officeart/2005/8/layout/orgChart1"/>
    <dgm:cxn modelId="{F5BBE264-A305-0746-A45A-C416B3890FC1}" type="presParOf" srcId="{D0880DFD-D30F-0E45-AC1A-9FE1C2368C43}" destId="{7DD1600A-73FC-8744-B63A-04CF43E9157D}" srcOrd="0" destOrd="0" presId="urn:microsoft.com/office/officeart/2005/8/layout/orgChart1"/>
    <dgm:cxn modelId="{503E725E-CBD8-724B-99E6-8659617D9B88}" type="presParOf" srcId="{7DD1600A-73FC-8744-B63A-04CF43E9157D}" destId="{EE484AEA-C03B-CA4F-96D1-E133F2EE0BF0}" srcOrd="0" destOrd="0" presId="urn:microsoft.com/office/officeart/2005/8/layout/orgChart1"/>
    <dgm:cxn modelId="{DD0422B5-5F61-BE48-9A63-D205A99EA6C5}" type="presParOf" srcId="{7DD1600A-73FC-8744-B63A-04CF43E9157D}" destId="{F7359B0C-B547-BA41-85FC-3B4936B8D201}" srcOrd="1" destOrd="0" presId="urn:microsoft.com/office/officeart/2005/8/layout/orgChart1"/>
    <dgm:cxn modelId="{B933F7AA-F0D6-3F46-9411-3AD5A52C2DB8}" type="presParOf" srcId="{D0880DFD-D30F-0E45-AC1A-9FE1C2368C43}" destId="{F4A3414C-56D9-A441-B64E-9CA6B74A96F9}" srcOrd="1" destOrd="0" presId="urn:microsoft.com/office/officeart/2005/8/layout/orgChart1"/>
    <dgm:cxn modelId="{7611751B-51F1-A047-B919-7ECC62FF1E31}" type="presParOf" srcId="{D0880DFD-D30F-0E45-AC1A-9FE1C2368C43}" destId="{FF45FED7-C84C-B442-A644-8DE059D5C137}" srcOrd="2" destOrd="0" presId="urn:microsoft.com/office/officeart/2005/8/layout/orgChart1"/>
    <dgm:cxn modelId="{573E2CE0-C399-274C-A9CB-32486E23F9F7}" type="presParOf" srcId="{AE3B630D-C5BF-8B48-986A-9D6B6AD415C5}" destId="{4CFA743C-0B8F-DB49-8006-7B89055CE434}" srcOrd="2" destOrd="0" presId="urn:microsoft.com/office/officeart/2005/8/layout/orgChart1"/>
    <dgm:cxn modelId="{34101DC1-83E4-9F46-A1F5-D1EA7A573D23}" type="presParOf" srcId="{1350A2CD-6A59-B14A-85F7-B75CFCCA04B1}" destId="{9AC617C8-4260-3042-AE87-8AB893E5FA23}" srcOrd="2" destOrd="0" presId="urn:microsoft.com/office/officeart/2005/8/layout/orgChart1"/>
    <dgm:cxn modelId="{D93E4D62-7921-EB44-92D1-2BDBEDDC949C}" type="presParOf" srcId="{1350A2CD-6A59-B14A-85F7-B75CFCCA04B1}" destId="{89599520-5701-174A-BC55-AF997EAE6CE7}" srcOrd="3" destOrd="0" presId="urn:microsoft.com/office/officeart/2005/8/layout/orgChart1"/>
    <dgm:cxn modelId="{2BD0F08F-FCD7-9D4E-950C-82A8F1DC61B7}" type="presParOf" srcId="{89599520-5701-174A-BC55-AF997EAE6CE7}" destId="{93BBD63F-9506-CF4D-8BBC-BC374006E6C7}" srcOrd="0" destOrd="0" presId="urn:microsoft.com/office/officeart/2005/8/layout/orgChart1"/>
    <dgm:cxn modelId="{C1376404-3CCC-714E-8421-2E616A3361D8}" type="presParOf" srcId="{93BBD63F-9506-CF4D-8BBC-BC374006E6C7}" destId="{40887BD9-E173-A345-A11B-3D0DD953402C}" srcOrd="0" destOrd="0" presId="urn:microsoft.com/office/officeart/2005/8/layout/orgChart1"/>
    <dgm:cxn modelId="{64A360A7-4470-7745-93A4-0EC22AAB40E4}" type="presParOf" srcId="{93BBD63F-9506-CF4D-8BBC-BC374006E6C7}" destId="{08EDA99C-C1E3-D04B-A10E-4EA2E3E9501B}" srcOrd="1" destOrd="0" presId="urn:microsoft.com/office/officeart/2005/8/layout/orgChart1"/>
    <dgm:cxn modelId="{D2E630A9-3814-FF42-9E66-2BB000AABBEF}" type="presParOf" srcId="{89599520-5701-174A-BC55-AF997EAE6CE7}" destId="{05B2F6F7-5242-D446-B164-B880B084E315}" srcOrd="1" destOrd="0" presId="urn:microsoft.com/office/officeart/2005/8/layout/orgChart1"/>
    <dgm:cxn modelId="{063C7D03-39C1-F343-A2D5-6235A764E252}" type="presParOf" srcId="{05B2F6F7-5242-D446-B164-B880B084E315}" destId="{E818D88D-40C8-6149-A7B3-B5E5744CAFB7}" srcOrd="0" destOrd="0" presId="urn:microsoft.com/office/officeart/2005/8/layout/orgChart1"/>
    <dgm:cxn modelId="{16D697ED-7375-9A47-9086-C0B68D3F456E}" type="presParOf" srcId="{05B2F6F7-5242-D446-B164-B880B084E315}" destId="{AD3C3542-45EB-A240-8B0F-370E12C91F25}" srcOrd="1" destOrd="0" presId="urn:microsoft.com/office/officeart/2005/8/layout/orgChart1"/>
    <dgm:cxn modelId="{392BF272-9A76-6440-BED6-B9728AE26A6C}" type="presParOf" srcId="{AD3C3542-45EB-A240-8B0F-370E12C91F25}" destId="{94937BF1-98AF-CB4A-BDCC-908F033F05FF}" srcOrd="0" destOrd="0" presId="urn:microsoft.com/office/officeart/2005/8/layout/orgChart1"/>
    <dgm:cxn modelId="{05511BD6-84B3-B74C-87FD-C04D65200489}" type="presParOf" srcId="{94937BF1-98AF-CB4A-BDCC-908F033F05FF}" destId="{2FBD39A2-CA77-1F4B-9717-21A3B168446D}" srcOrd="0" destOrd="0" presId="urn:microsoft.com/office/officeart/2005/8/layout/orgChart1"/>
    <dgm:cxn modelId="{C95E9AA7-FC52-8940-85A8-69DC0F5A2407}" type="presParOf" srcId="{94937BF1-98AF-CB4A-BDCC-908F033F05FF}" destId="{8A7536DF-D2EF-0744-B7F8-0D6925A2D72D}" srcOrd="1" destOrd="0" presId="urn:microsoft.com/office/officeart/2005/8/layout/orgChart1"/>
    <dgm:cxn modelId="{9C108DCB-784A-4746-A6DF-9D73AF5E21EF}" type="presParOf" srcId="{AD3C3542-45EB-A240-8B0F-370E12C91F25}" destId="{FF25BF3C-5DB7-2142-907D-FCD64CBACF2F}" srcOrd="1" destOrd="0" presId="urn:microsoft.com/office/officeart/2005/8/layout/orgChart1"/>
    <dgm:cxn modelId="{3B5FCF80-2464-2447-960E-FC90D57AEA30}" type="presParOf" srcId="{FF25BF3C-5DB7-2142-907D-FCD64CBACF2F}" destId="{66CB59AC-AD09-794F-8A55-CC31939BE075}" srcOrd="0" destOrd="0" presId="urn:microsoft.com/office/officeart/2005/8/layout/orgChart1"/>
    <dgm:cxn modelId="{6BC9BD87-DF55-9D42-8357-D3C3CA95BC36}" type="presParOf" srcId="{FF25BF3C-5DB7-2142-907D-FCD64CBACF2F}" destId="{2C56E7DA-F57B-2947-8909-B6A8ABE08199}" srcOrd="1" destOrd="0" presId="urn:microsoft.com/office/officeart/2005/8/layout/orgChart1"/>
    <dgm:cxn modelId="{A9B2C874-60DA-F947-825A-D00C804BB7EE}" type="presParOf" srcId="{2C56E7DA-F57B-2947-8909-B6A8ABE08199}" destId="{5938CD73-89C2-784B-8DBF-E34D668317C5}" srcOrd="0" destOrd="0" presId="urn:microsoft.com/office/officeart/2005/8/layout/orgChart1"/>
    <dgm:cxn modelId="{7E82FFC7-6659-1147-8154-D7AA5929CD38}" type="presParOf" srcId="{5938CD73-89C2-784B-8DBF-E34D668317C5}" destId="{4BFA2970-4F44-2C42-B51F-EA697391C550}" srcOrd="0" destOrd="0" presId="urn:microsoft.com/office/officeart/2005/8/layout/orgChart1"/>
    <dgm:cxn modelId="{59C0C6ED-9A3F-6E40-85A9-7572EE0264F2}" type="presParOf" srcId="{5938CD73-89C2-784B-8DBF-E34D668317C5}" destId="{E5708D08-3695-2F45-B1A5-283F4E1B469A}" srcOrd="1" destOrd="0" presId="urn:microsoft.com/office/officeart/2005/8/layout/orgChart1"/>
    <dgm:cxn modelId="{7A1A465E-0E3A-ED49-8489-1043E813563E}" type="presParOf" srcId="{2C56E7DA-F57B-2947-8909-B6A8ABE08199}" destId="{3BF55343-262A-834D-89E9-1CEE1ED8E8F5}" srcOrd="1" destOrd="0" presId="urn:microsoft.com/office/officeart/2005/8/layout/orgChart1"/>
    <dgm:cxn modelId="{D715645E-1151-EE4E-9D65-AD5A9E33BC77}" type="presParOf" srcId="{2C56E7DA-F57B-2947-8909-B6A8ABE08199}" destId="{E70EB95F-7DAB-D748-9F25-514436D077A9}" srcOrd="2" destOrd="0" presId="urn:microsoft.com/office/officeart/2005/8/layout/orgChart1"/>
    <dgm:cxn modelId="{A0DC7149-B892-7E41-9A31-517E08861F4F}" type="presParOf" srcId="{FF25BF3C-5DB7-2142-907D-FCD64CBACF2F}" destId="{EA6DA880-EDC3-9E4B-AC8A-8A3CDEAC71FA}" srcOrd="2" destOrd="0" presId="urn:microsoft.com/office/officeart/2005/8/layout/orgChart1"/>
    <dgm:cxn modelId="{C4CB8782-A7BC-0F4E-B640-EDD14D59D99C}" type="presParOf" srcId="{FF25BF3C-5DB7-2142-907D-FCD64CBACF2F}" destId="{53F41F07-0180-5D47-A789-5B9BE3D2C389}" srcOrd="3" destOrd="0" presId="urn:microsoft.com/office/officeart/2005/8/layout/orgChart1"/>
    <dgm:cxn modelId="{50199DB7-6F9B-1E4C-98B2-1BB3666F3A2A}" type="presParOf" srcId="{53F41F07-0180-5D47-A789-5B9BE3D2C389}" destId="{6973909F-56C9-9542-B436-53E9C0E33B52}" srcOrd="0" destOrd="0" presId="urn:microsoft.com/office/officeart/2005/8/layout/orgChart1"/>
    <dgm:cxn modelId="{C5B1D66E-9B7E-404F-BA1C-BD6C89DB5FB3}" type="presParOf" srcId="{6973909F-56C9-9542-B436-53E9C0E33B52}" destId="{E9500743-8D0A-6644-9D2D-579968C01F3B}" srcOrd="0" destOrd="0" presId="urn:microsoft.com/office/officeart/2005/8/layout/orgChart1"/>
    <dgm:cxn modelId="{EDBD3439-CA82-6F48-9E0C-4329DD526BA0}" type="presParOf" srcId="{6973909F-56C9-9542-B436-53E9C0E33B52}" destId="{79A7A59F-63C7-4440-8302-ADD9C3C0508B}" srcOrd="1" destOrd="0" presId="urn:microsoft.com/office/officeart/2005/8/layout/orgChart1"/>
    <dgm:cxn modelId="{4315C78C-616F-4C4B-BFEE-3285672EACC0}" type="presParOf" srcId="{53F41F07-0180-5D47-A789-5B9BE3D2C389}" destId="{4CB26D16-E78E-7C40-A7AD-4D0467866369}" srcOrd="1" destOrd="0" presId="urn:microsoft.com/office/officeart/2005/8/layout/orgChart1"/>
    <dgm:cxn modelId="{59DE92AD-D3A9-1247-B07A-5CE63D0FAF8B}" type="presParOf" srcId="{53F41F07-0180-5D47-A789-5B9BE3D2C389}" destId="{0FB0D994-DBF6-A745-854E-37B9CA5EE968}" srcOrd="2" destOrd="0" presId="urn:microsoft.com/office/officeart/2005/8/layout/orgChart1"/>
    <dgm:cxn modelId="{D89261E6-7720-304A-A17B-595EB97692AC}" type="presParOf" srcId="{AD3C3542-45EB-A240-8B0F-370E12C91F25}" destId="{462163A4-6C45-4247-931E-2A5E8FCB05F9}" srcOrd="2" destOrd="0" presId="urn:microsoft.com/office/officeart/2005/8/layout/orgChart1"/>
    <dgm:cxn modelId="{31FA073A-3483-804B-A6BE-3B5A2E16DD59}" type="presParOf" srcId="{05B2F6F7-5242-D446-B164-B880B084E315}" destId="{C5717FFD-58D3-564D-89D6-D529DFEAE62D}" srcOrd="2" destOrd="0" presId="urn:microsoft.com/office/officeart/2005/8/layout/orgChart1"/>
    <dgm:cxn modelId="{A669EF75-FFB8-DD4E-8EED-DBD0E5CC3B56}" type="presParOf" srcId="{05B2F6F7-5242-D446-B164-B880B084E315}" destId="{B2DBCA9A-AD2D-0644-9198-BF6DEA6E8D17}" srcOrd="3" destOrd="0" presId="urn:microsoft.com/office/officeart/2005/8/layout/orgChart1"/>
    <dgm:cxn modelId="{56873735-C7C8-2C40-81AA-7A8B454113B4}" type="presParOf" srcId="{B2DBCA9A-AD2D-0644-9198-BF6DEA6E8D17}" destId="{34860C9C-0657-E44A-AAE6-E9378F7B8AE9}" srcOrd="0" destOrd="0" presId="urn:microsoft.com/office/officeart/2005/8/layout/orgChart1"/>
    <dgm:cxn modelId="{697E8BD1-7682-5243-8375-9771DC901543}" type="presParOf" srcId="{34860C9C-0657-E44A-AAE6-E9378F7B8AE9}" destId="{EDAA20AF-7C76-0742-9AA3-6CE9571624FF}" srcOrd="0" destOrd="0" presId="urn:microsoft.com/office/officeart/2005/8/layout/orgChart1"/>
    <dgm:cxn modelId="{164906B6-7815-2642-A057-D6F572E67E7A}" type="presParOf" srcId="{34860C9C-0657-E44A-AAE6-E9378F7B8AE9}" destId="{399A7BF2-6DD4-1441-B1E0-D8A9F39232CE}" srcOrd="1" destOrd="0" presId="urn:microsoft.com/office/officeart/2005/8/layout/orgChart1"/>
    <dgm:cxn modelId="{1B6473CF-7428-284C-A350-B4A1C4A51BDC}" type="presParOf" srcId="{B2DBCA9A-AD2D-0644-9198-BF6DEA6E8D17}" destId="{A591A6BD-2C13-3D45-884A-74A56A580808}" srcOrd="1" destOrd="0" presId="urn:microsoft.com/office/officeart/2005/8/layout/orgChart1"/>
    <dgm:cxn modelId="{D37826E4-84D7-6048-9E49-2B87329E96A6}" type="presParOf" srcId="{B2DBCA9A-AD2D-0644-9198-BF6DEA6E8D17}" destId="{5038CBB9-5D0F-0D4A-A98E-77625BDC287E}" srcOrd="2" destOrd="0" presId="urn:microsoft.com/office/officeart/2005/8/layout/orgChart1"/>
    <dgm:cxn modelId="{D0C66253-2237-7E40-9AD8-58544EAF4092}" type="presParOf" srcId="{89599520-5701-174A-BC55-AF997EAE6CE7}" destId="{360076C7-45B8-4949-8E20-13B19E29C52E}" srcOrd="2" destOrd="0" presId="urn:microsoft.com/office/officeart/2005/8/layout/orgChart1"/>
    <dgm:cxn modelId="{4F9E4032-FEFF-AB43-AE9D-7CAC116333FC}" type="presParOf" srcId="{02688D6A-DB9D-D44F-8A66-F7A1CB85C1EF}" destId="{EAA6A963-4332-AC4C-8417-99400D7E704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17FFD-58D3-564D-89D6-D529DFEAE62D}">
      <dsp:nvSpPr>
        <dsp:cNvPr id="0" name=""/>
        <dsp:cNvSpPr/>
      </dsp:nvSpPr>
      <dsp:spPr>
        <a:xfrm>
          <a:off x="5248225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6DA880-EDC3-9E4B-AC8A-8A3CDEAC71FA}">
      <dsp:nvSpPr>
        <dsp:cNvPr id="0" name=""/>
        <dsp:cNvSpPr/>
      </dsp:nvSpPr>
      <dsp:spPr>
        <a:xfrm>
          <a:off x="3617887" y="3114890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CB59AC-AD09-794F-8A55-CC31939BE075}">
      <dsp:nvSpPr>
        <dsp:cNvPr id="0" name=""/>
        <dsp:cNvSpPr/>
      </dsp:nvSpPr>
      <dsp:spPr>
        <a:xfrm>
          <a:off x="3617887" y="3114890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8D88D-40C8-6149-A7B3-B5E5744CAFB7}">
      <dsp:nvSpPr>
        <dsp:cNvPr id="0" name=""/>
        <dsp:cNvSpPr/>
      </dsp:nvSpPr>
      <dsp:spPr>
        <a:xfrm>
          <a:off x="4266778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617C8-4260-3042-AE87-8AB893E5FA23}">
      <dsp:nvSpPr>
        <dsp:cNvPr id="0" name=""/>
        <dsp:cNvSpPr/>
      </dsp:nvSpPr>
      <dsp:spPr>
        <a:xfrm>
          <a:off x="3573276" y="811328"/>
          <a:ext cx="1674948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674948" y="170333"/>
              </a:lnTo>
              <a:lnTo>
                <a:pt x="1674948" y="34066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3B937-CDC8-284A-9A63-A68704731C24}">
      <dsp:nvSpPr>
        <dsp:cNvPr id="0" name=""/>
        <dsp:cNvSpPr/>
      </dsp:nvSpPr>
      <dsp:spPr>
        <a:xfrm>
          <a:off x="1249436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66E1D-329D-2449-A7D2-CA51A8B8F282}">
      <dsp:nvSpPr>
        <dsp:cNvPr id="0" name=""/>
        <dsp:cNvSpPr/>
      </dsp:nvSpPr>
      <dsp:spPr>
        <a:xfrm>
          <a:off x="1249436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36EC9-73C4-7145-8518-4626915FE997}">
      <dsp:nvSpPr>
        <dsp:cNvPr id="0" name=""/>
        <dsp:cNvSpPr/>
      </dsp:nvSpPr>
      <dsp:spPr>
        <a:xfrm>
          <a:off x="1898327" y="811328"/>
          <a:ext cx="1674948" cy="340667"/>
        </a:xfrm>
        <a:custGeom>
          <a:avLst/>
          <a:gdLst/>
          <a:ahLst/>
          <a:cxnLst/>
          <a:rect l="0" t="0" r="0" b="0"/>
          <a:pathLst>
            <a:path>
              <a:moveTo>
                <a:pt x="1674948" y="0"/>
              </a:moveTo>
              <a:lnTo>
                <a:pt x="1674948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DFB0D-FB69-2145-A6E5-66451018E0D8}">
      <dsp:nvSpPr>
        <dsp:cNvPr id="0" name=""/>
        <dsp:cNvSpPr/>
      </dsp:nvSpPr>
      <dsp:spPr>
        <a:xfrm>
          <a:off x="2762163" y="215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300" kern="1200" dirty="0"/>
        </a:p>
      </dsp:txBody>
      <dsp:txXfrm>
        <a:off x="2762163" y="215"/>
        <a:ext cx="1622226" cy="811113"/>
      </dsp:txXfrm>
    </dsp:sp>
    <dsp:sp modelId="{02E178FE-B52F-9446-9A27-D69434C583CE}">
      <dsp:nvSpPr>
        <dsp:cNvPr id="0" name=""/>
        <dsp:cNvSpPr/>
      </dsp:nvSpPr>
      <dsp:spPr>
        <a:xfrm>
          <a:off x="1087214" y="1151995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300" kern="1200" dirty="0"/>
        </a:p>
      </dsp:txBody>
      <dsp:txXfrm>
        <a:off x="1087214" y="1151995"/>
        <a:ext cx="1622226" cy="811113"/>
      </dsp:txXfrm>
    </dsp:sp>
    <dsp:sp modelId="{7B276C7A-CF2F-1744-8440-6C7A3D70E1FD}">
      <dsp:nvSpPr>
        <dsp:cNvPr id="0" name=""/>
        <dsp:cNvSpPr/>
      </dsp:nvSpPr>
      <dsp:spPr>
        <a:xfrm>
          <a:off x="1492770" y="2303776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 </a:t>
          </a:r>
          <a:endParaRPr lang="en-US" sz="5300" kern="1200" dirty="0"/>
        </a:p>
      </dsp:txBody>
      <dsp:txXfrm>
        <a:off x="1492770" y="2303776"/>
        <a:ext cx="1622226" cy="811113"/>
      </dsp:txXfrm>
    </dsp:sp>
    <dsp:sp modelId="{EE484AEA-C03B-CA4F-96D1-E133F2EE0BF0}">
      <dsp:nvSpPr>
        <dsp:cNvPr id="0" name=""/>
        <dsp:cNvSpPr/>
      </dsp:nvSpPr>
      <dsp:spPr>
        <a:xfrm>
          <a:off x="1492770" y="3455557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300" kern="1200" dirty="0"/>
        </a:p>
      </dsp:txBody>
      <dsp:txXfrm>
        <a:off x="1492770" y="3455557"/>
        <a:ext cx="1622226" cy="811113"/>
      </dsp:txXfrm>
    </dsp:sp>
    <dsp:sp modelId="{40887BD9-E173-A345-A11B-3D0DD953402C}">
      <dsp:nvSpPr>
        <dsp:cNvPr id="0" name=""/>
        <dsp:cNvSpPr/>
      </dsp:nvSpPr>
      <dsp:spPr>
        <a:xfrm>
          <a:off x="4437112" y="1151996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300" kern="1200" dirty="0"/>
        </a:p>
      </dsp:txBody>
      <dsp:txXfrm>
        <a:off x="4437112" y="1151996"/>
        <a:ext cx="1622226" cy="811113"/>
      </dsp:txXfrm>
    </dsp:sp>
    <dsp:sp modelId="{2FBD39A2-CA77-1F4B-9717-21A3B168446D}">
      <dsp:nvSpPr>
        <dsp:cNvPr id="0" name=""/>
        <dsp:cNvSpPr/>
      </dsp:nvSpPr>
      <dsp:spPr>
        <a:xfrm>
          <a:off x="3455665" y="2303776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300" kern="1200" dirty="0"/>
        </a:p>
      </dsp:txBody>
      <dsp:txXfrm>
        <a:off x="3455665" y="2303776"/>
        <a:ext cx="1622226" cy="811113"/>
      </dsp:txXfrm>
    </dsp:sp>
    <dsp:sp modelId="{4BFA2970-4F44-2C42-B51F-EA697391C550}">
      <dsp:nvSpPr>
        <dsp:cNvPr id="0" name=""/>
        <dsp:cNvSpPr/>
      </dsp:nvSpPr>
      <dsp:spPr>
        <a:xfrm>
          <a:off x="3861221" y="3455557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300" kern="1200" dirty="0"/>
        </a:p>
      </dsp:txBody>
      <dsp:txXfrm>
        <a:off x="3861221" y="3455557"/>
        <a:ext cx="1622226" cy="811113"/>
      </dsp:txXfrm>
    </dsp:sp>
    <dsp:sp modelId="{E9500743-8D0A-6644-9D2D-579968C01F3B}">
      <dsp:nvSpPr>
        <dsp:cNvPr id="0" name=""/>
        <dsp:cNvSpPr/>
      </dsp:nvSpPr>
      <dsp:spPr>
        <a:xfrm>
          <a:off x="3861221" y="4607338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300" kern="1200" dirty="0"/>
        </a:p>
      </dsp:txBody>
      <dsp:txXfrm>
        <a:off x="3861221" y="4607338"/>
        <a:ext cx="1622226" cy="811113"/>
      </dsp:txXfrm>
    </dsp:sp>
    <dsp:sp modelId="{EDAA20AF-7C76-0742-9AA3-6CE9571624FF}">
      <dsp:nvSpPr>
        <dsp:cNvPr id="0" name=""/>
        <dsp:cNvSpPr/>
      </dsp:nvSpPr>
      <dsp:spPr>
        <a:xfrm>
          <a:off x="5418559" y="2303776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 </a:t>
          </a:r>
          <a:endParaRPr lang="en-US" sz="5300" kern="1200" dirty="0"/>
        </a:p>
      </dsp:txBody>
      <dsp:txXfrm>
        <a:off x="5418559" y="2303776"/>
        <a:ext cx="1622226" cy="81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6F5A-F9A7-4B48-A3B9-8564B6C1EFD2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018C-4490-534E-A1CB-A9201E023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6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6F5A-F9A7-4B48-A3B9-8564B6C1EFD2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018C-4490-534E-A1CB-A9201E023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5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6F5A-F9A7-4B48-A3B9-8564B6C1EFD2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018C-4490-534E-A1CB-A9201E023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6F5A-F9A7-4B48-A3B9-8564B6C1EFD2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018C-4490-534E-A1CB-A9201E023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7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6F5A-F9A7-4B48-A3B9-8564B6C1EFD2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018C-4490-534E-A1CB-A9201E023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6F5A-F9A7-4B48-A3B9-8564B6C1EFD2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018C-4490-534E-A1CB-A9201E023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6F5A-F9A7-4B48-A3B9-8564B6C1EFD2}" type="datetimeFigureOut">
              <a:rPr lang="en-US" smtClean="0"/>
              <a:t>2/25/18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018C-4490-534E-A1CB-A9201E023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3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6F5A-F9A7-4B48-A3B9-8564B6C1EFD2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018C-4490-534E-A1CB-A9201E023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3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6F5A-F9A7-4B48-A3B9-8564B6C1EFD2}" type="datetimeFigureOut">
              <a:rPr lang="en-US" smtClean="0"/>
              <a:t>2/25/18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018C-4490-534E-A1CB-A9201E023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6F5A-F9A7-4B48-A3B9-8564B6C1EFD2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018C-4490-534E-A1CB-A9201E023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5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6F5A-F9A7-4B48-A3B9-8564B6C1EFD2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018C-4490-534E-A1CB-A9201E023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5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6F5A-F9A7-4B48-A3B9-8564B6C1EFD2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9018C-4490-534E-A1CB-A9201E023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4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7988" y="688556"/>
            <a:ext cx="3707716" cy="5722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2327" y="235301"/>
            <a:ext cx="392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ll MT" charset="0"/>
                <a:ea typeface="Bell MT" charset="0"/>
                <a:cs typeface="Bell MT" charset="0"/>
              </a:rPr>
              <a:t>Universal Decentralized </a:t>
            </a:r>
            <a:r>
              <a:rPr lang="en-US" smtClean="0">
                <a:latin typeface="Bell MT" charset="0"/>
                <a:ea typeface="Bell MT" charset="0"/>
                <a:cs typeface="Bell MT" charset="0"/>
              </a:rPr>
              <a:t>Asset </a:t>
            </a:r>
            <a:r>
              <a:rPr lang="en-US" altLang="zh-CN" smtClean="0">
                <a:latin typeface="Bell MT" charset="0"/>
                <a:ea typeface="Bell MT" charset="0"/>
                <a:cs typeface="Bell MT" charset="0"/>
              </a:rPr>
              <a:t>Protocol</a:t>
            </a:r>
            <a:endParaRPr lang="en-US" dirty="0">
              <a:latin typeface="Bell MT" charset="0"/>
              <a:ea typeface="Bell MT" charset="0"/>
              <a:cs typeface="Bell MT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977752" y="2200779"/>
            <a:ext cx="894722" cy="832410"/>
            <a:chOff x="9023268" y="3823855"/>
            <a:chExt cx="2361209" cy="1959436"/>
          </a:xfrm>
        </p:grpSpPr>
        <p:sp>
          <p:nvSpPr>
            <p:cNvPr id="17" name="Triangle 16"/>
            <p:cNvSpPr/>
            <p:nvPr/>
          </p:nvSpPr>
          <p:spPr>
            <a:xfrm rot="10800000">
              <a:off x="10169235" y="4819910"/>
              <a:ext cx="1033153" cy="801584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15"/>
            <p:cNvSpPr/>
            <p:nvPr/>
          </p:nvSpPr>
          <p:spPr>
            <a:xfrm rot="10800000">
              <a:off x="9195459" y="4819909"/>
              <a:ext cx="1033153" cy="740717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iangle 14"/>
            <p:cNvSpPr/>
            <p:nvPr/>
          </p:nvSpPr>
          <p:spPr>
            <a:xfrm>
              <a:off x="10151423" y="4082148"/>
              <a:ext cx="1033153" cy="801584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iangle 13"/>
            <p:cNvSpPr/>
            <p:nvPr/>
          </p:nvSpPr>
          <p:spPr>
            <a:xfrm>
              <a:off x="9203377" y="4091050"/>
              <a:ext cx="1033153" cy="801584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417132" y="3823855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9866415" y="4536378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0400805" y="3823855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0850087" y="4536378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400805" y="5248901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417132" y="5248901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023268" y="4536378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6" idx="6"/>
              <a:endCxn id="9" idx="2"/>
            </p:cNvCxnSpPr>
            <p:nvPr/>
          </p:nvCxnSpPr>
          <p:spPr>
            <a:xfrm>
              <a:off x="9951522" y="4091050"/>
              <a:ext cx="449283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4" name="Straight Connector 23"/>
            <p:cNvCxnSpPr>
              <a:stCxn id="12" idx="6"/>
              <a:endCxn id="11" idx="2"/>
            </p:cNvCxnSpPr>
            <p:nvPr/>
          </p:nvCxnSpPr>
          <p:spPr>
            <a:xfrm>
              <a:off x="9951522" y="5516096"/>
              <a:ext cx="449283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912749" y="889970"/>
            <a:ext cx="967788" cy="861520"/>
            <a:chOff x="9023268" y="3823855"/>
            <a:chExt cx="2361209" cy="1959436"/>
          </a:xfrm>
        </p:grpSpPr>
        <p:sp>
          <p:nvSpPr>
            <p:cNvPr id="29" name="Triangle 28"/>
            <p:cNvSpPr/>
            <p:nvPr/>
          </p:nvSpPr>
          <p:spPr>
            <a:xfrm rot="10800000">
              <a:off x="10169235" y="4819910"/>
              <a:ext cx="1033153" cy="801584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angle 29"/>
            <p:cNvSpPr/>
            <p:nvPr/>
          </p:nvSpPr>
          <p:spPr>
            <a:xfrm rot="10800000">
              <a:off x="9195459" y="4819909"/>
              <a:ext cx="1033153" cy="740717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iangle 30"/>
            <p:cNvSpPr/>
            <p:nvPr/>
          </p:nvSpPr>
          <p:spPr>
            <a:xfrm>
              <a:off x="10151423" y="4082148"/>
              <a:ext cx="1033153" cy="801584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riangle 31"/>
            <p:cNvSpPr/>
            <p:nvPr/>
          </p:nvSpPr>
          <p:spPr>
            <a:xfrm>
              <a:off x="9203377" y="4091050"/>
              <a:ext cx="1033153" cy="801584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417132" y="3823855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866415" y="4536378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400805" y="3823855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850087" y="4536378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0400805" y="5248901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9417132" y="5248901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9023268" y="4536378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stCxn id="32" idx="6"/>
              <a:endCxn id="35" idx="2"/>
            </p:cNvCxnSpPr>
            <p:nvPr/>
          </p:nvCxnSpPr>
          <p:spPr>
            <a:xfrm>
              <a:off x="9951522" y="4091050"/>
              <a:ext cx="449283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1" name="Straight Connector 40"/>
            <p:cNvCxnSpPr>
              <a:stCxn id="38" idx="6"/>
              <a:endCxn id="37" idx="2"/>
            </p:cNvCxnSpPr>
            <p:nvPr/>
          </p:nvCxnSpPr>
          <p:spPr>
            <a:xfrm>
              <a:off x="9951522" y="5516096"/>
              <a:ext cx="449283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42" name="Rounded Rectangle 41"/>
          <p:cNvSpPr/>
          <p:nvPr/>
        </p:nvSpPr>
        <p:spPr>
          <a:xfrm>
            <a:off x="3813628" y="1036307"/>
            <a:ext cx="1315454" cy="50274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2" idx="3"/>
            <a:endCxn id="39" idx="2"/>
          </p:cNvCxnSpPr>
          <p:nvPr/>
        </p:nvCxnSpPr>
        <p:spPr>
          <a:xfrm flipV="1">
            <a:off x="5129082" y="1320730"/>
            <a:ext cx="783667" cy="222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3"/>
            <a:endCxn id="13" idx="2"/>
          </p:cNvCxnSpPr>
          <p:nvPr/>
        </p:nvCxnSpPr>
        <p:spPr>
          <a:xfrm flipV="1">
            <a:off x="5129082" y="2616984"/>
            <a:ext cx="848670" cy="93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42784" y="1780814"/>
            <a:ext cx="1180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D. Computing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949961" y="3106944"/>
            <a:ext cx="930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D. </a:t>
            </a:r>
            <a:r>
              <a:rPr lang="en-US" sz="1400" dirty="0" smtClean="0"/>
              <a:t>Storage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4176126" y="113999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06315" y="1989842"/>
            <a:ext cx="2562685" cy="3382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Airplane Ticketing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06316" y="2369921"/>
            <a:ext cx="2562684" cy="3493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Debt Asset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06316" y="2761151"/>
            <a:ext cx="2562684" cy="3493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 Works</a:t>
            </a:r>
            <a:endParaRPr lang="en-US" dirty="0"/>
          </a:p>
        </p:txBody>
      </p:sp>
      <p:sp>
        <p:nvSpPr>
          <p:cNvPr id="57" name="Predefined Process 56"/>
          <p:cNvSpPr/>
          <p:nvPr/>
        </p:nvSpPr>
        <p:spPr>
          <a:xfrm>
            <a:off x="3925512" y="1960818"/>
            <a:ext cx="1127953" cy="26457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Tokenize</a:t>
            </a:r>
            <a:endParaRPr lang="en-US" sz="1400" dirty="0"/>
          </a:p>
        </p:txBody>
      </p:sp>
      <p:sp>
        <p:nvSpPr>
          <p:cNvPr id="58" name="Predefined Process 57"/>
          <p:cNvSpPr/>
          <p:nvPr/>
        </p:nvSpPr>
        <p:spPr>
          <a:xfrm>
            <a:off x="3925512" y="2304711"/>
            <a:ext cx="1127953" cy="265423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Transfer</a:t>
            </a:r>
            <a:endParaRPr lang="en-US" sz="1400" dirty="0"/>
          </a:p>
        </p:txBody>
      </p:sp>
      <p:sp>
        <p:nvSpPr>
          <p:cNvPr id="59" name="Predefined Process 58"/>
          <p:cNvSpPr/>
          <p:nvPr/>
        </p:nvSpPr>
        <p:spPr>
          <a:xfrm>
            <a:off x="3925512" y="2646251"/>
            <a:ext cx="1127953" cy="265423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Rent</a:t>
            </a:r>
            <a:endParaRPr lang="en-US" sz="1400" dirty="0"/>
          </a:p>
        </p:txBody>
      </p:sp>
      <p:sp>
        <p:nvSpPr>
          <p:cNvPr id="60" name="Predefined Process 59"/>
          <p:cNvSpPr/>
          <p:nvPr/>
        </p:nvSpPr>
        <p:spPr>
          <a:xfrm>
            <a:off x="3925512" y="2963203"/>
            <a:ext cx="1127953" cy="265423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Lend</a:t>
            </a:r>
            <a:endParaRPr lang="en-US" sz="1400" dirty="0"/>
          </a:p>
        </p:txBody>
      </p:sp>
      <p:sp>
        <p:nvSpPr>
          <p:cNvPr id="61" name="Predefined Process 60"/>
          <p:cNvSpPr/>
          <p:nvPr/>
        </p:nvSpPr>
        <p:spPr>
          <a:xfrm>
            <a:off x="3925512" y="3269237"/>
            <a:ext cx="1127953" cy="265423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Exchange</a:t>
            </a:r>
            <a:endParaRPr lang="en-US" sz="1400" dirty="0"/>
          </a:p>
        </p:txBody>
      </p:sp>
      <p:sp>
        <p:nvSpPr>
          <p:cNvPr id="62" name="Predefined Process 61"/>
          <p:cNvSpPr/>
          <p:nvPr/>
        </p:nvSpPr>
        <p:spPr>
          <a:xfrm>
            <a:off x="3925512" y="3576695"/>
            <a:ext cx="1127953" cy="265423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Pledge</a:t>
            </a:r>
            <a:endParaRPr lang="en-US" sz="1400" dirty="0"/>
          </a:p>
        </p:txBody>
      </p:sp>
      <p:sp>
        <p:nvSpPr>
          <p:cNvPr id="63" name="Predefined Process 62"/>
          <p:cNvSpPr/>
          <p:nvPr/>
        </p:nvSpPr>
        <p:spPr>
          <a:xfrm>
            <a:off x="3925512" y="4507656"/>
            <a:ext cx="1127953" cy="265423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Destroy</a:t>
            </a:r>
            <a:endParaRPr lang="en-US" sz="1400" dirty="0"/>
          </a:p>
        </p:txBody>
      </p:sp>
      <p:sp>
        <p:nvSpPr>
          <p:cNvPr id="64" name="Predefined Process 63"/>
          <p:cNvSpPr/>
          <p:nvPr/>
        </p:nvSpPr>
        <p:spPr>
          <a:xfrm>
            <a:off x="3925512" y="4176679"/>
            <a:ext cx="1127953" cy="265423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Auction</a:t>
            </a:r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406316" y="3152381"/>
            <a:ext cx="2562684" cy="3493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Antiques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06316" y="3543611"/>
            <a:ext cx="2562684" cy="3493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Game Points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06316" y="3934841"/>
            <a:ext cx="2562684" cy="3493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Vouchers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06316" y="4326071"/>
            <a:ext cx="2562684" cy="3493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Hotel Bed-nights 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98274" y="238259"/>
            <a:ext cx="282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ll MT" charset="0"/>
                <a:ea typeface="Bell MT" charset="0"/>
                <a:cs typeface="Bell MT" charset="0"/>
              </a:rPr>
              <a:t>Third-party Applications </a:t>
            </a:r>
          </a:p>
          <a:p>
            <a:r>
              <a:rPr lang="en-US" dirty="0" smtClean="0">
                <a:latin typeface="Bell MT" charset="0"/>
                <a:ea typeface="Bell MT" charset="0"/>
                <a:cs typeface="Bell MT" charset="0"/>
              </a:rPr>
              <a:t>(Each application has its own token coins)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3171807" y="3501749"/>
            <a:ext cx="408053" cy="16566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05660" y="4717304"/>
            <a:ext cx="2562684" cy="3493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Tickets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8718401" y="871836"/>
            <a:ext cx="2885704" cy="5537948"/>
          </a:xfrm>
          <a:prstGeom prst="roundRect">
            <a:avLst>
              <a:gd name="adj" fmla="val 8437"/>
            </a:avLst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9060535" y="235301"/>
            <a:ext cx="236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Bell MT" charset="0"/>
                <a:ea typeface="Bell MT" charset="0"/>
                <a:cs typeface="Bell MT" charset="0"/>
              </a:rPr>
              <a:t>Universal Asset Wallet</a:t>
            </a:r>
            <a:endParaRPr lang="en-US" dirty="0">
              <a:latin typeface="Bell MT" charset="0"/>
              <a:ea typeface="Bell MT" charset="0"/>
              <a:cs typeface="Bell MT" charset="0"/>
            </a:endParaRPr>
          </a:p>
        </p:txBody>
      </p:sp>
      <p:sp>
        <p:nvSpPr>
          <p:cNvPr id="77" name="Predefined Process 76"/>
          <p:cNvSpPr/>
          <p:nvPr/>
        </p:nvSpPr>
        <p:spPr>
          <a:xfrm>
            <a:off x="3925512" y="3869221"/>
            <a:ext cx="1127953" cy="265423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Sell</a:t>
            </a:r>
            <a:endParaRPr lang="en-US" sz="1400" dirty="0"/>
          </a:p>
        </p:txBody>
      </p:sp>
      <p:cxnSp>
        <p:nvCxnSpPr>
          <p:cNvPr id="79" name="Elbow Connector 78"/>
          <p:cNvCxnSpPr>
            <a:stCxn id="75" idx="2"/>
          </p:cNvCxnSpPr>
          <p:nvPr/>
        </p:nvCxnSpPr>
        <p:spPr>
          <a:xfrm rot="5400000" flipH="1">
            <a:off x="6318629" y="2567161"/>
            <a:ext cx="1061197" cy="6624050"/>
          </a:xfrm>
          <a:prstGeom prst="bentConnector4">
            <a:avLst>
              <a:gd name="adj1" fmla="val -21542"/>
              <a:gd name="adj2" fmla="val 104144"/>
            </a:avLst>
          </a:prstGeom>
          <a:ln w="158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9000279" y="1050937"/>
            <a:ext cx="2093043" cy="41498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Plane Tickets</a:t>
            </a:r>
            <a:endParaRPr lang="en-US" dirty="0"/>
          </a:p>
        </p:txBody>
      </p:sp>
      <p:sp>
        <p:nvSpPr>
          <p:cNvPr id="90" name="Rounded Rectangle 89"/>
          <p:cNvSpPr/>
          <p:nvPr/>
        </p:nvSpPr>
        <p:spPr>
          <a:xfrm>
            <a:off x="9095038" y="1116677"/>
            <a:ext cx="2132720" cy="39373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Plane Tickets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9198587" y="1198175"/>
            <a:ext cx="2132720" cy="39373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Tickets</a:t>
            </a:r>
            <a:endParaRPr lang="en-US" sz="1600" dirty="0"/>
          </a:p>
        </p:txBody>
      </p:sp>
      <p:sp>
        <p:nvSpPr>
          <p:cNvPr id="92" name="Rounded Rectangle 91"/>
          <p:cNvSpPr/>
          <p:nvPr/>
        </p:nvSpPr>
        <p:spPr>
          <a:xfrm>
            <a:off x="8999118" y="1731722"/>
            <a:ext cx="2093043" cy="4149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Plane Tickets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9092513" y="1813557"/>
            <a:ext cx="2132720" cy="3937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Plane Tickets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9198587" y="1919080"/>
            <a:ext cx="2132720" cy="3937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Vouchers</a:t>
            </a:r>
            <a:endParaRPr lang="en-US" sz="1600" dirty="0"/>
          </a:p>
        </p:txBody>
      </p:sp>
      <p:sp>
        <p:nvSpPr>
          <p:cNvPr id="95" name="Rounded Rectangle 94"/>
          <p:cNvSpPr/>
          <p:nvPr/>
        </p:nvSpPr>
        <p:spPr>
          <a:xfrm>
            <a:off x="8994747" y="2485768"/>
            <a:ext cx="2093043" cy="4149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Plane Tickets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9088142" y="2577215"/>
            <a:ext cx="2132720" cy="3937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Plane Tickets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9194216" y="2669381"/>
            <a:ext cx="2132720" cy="3937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Game </a:t>
            </a:r>
            <a:r>
              <a:rPr lang="en-US" sz="1400" dirty="0" smtClean="0"/>
              <a:t>Points</a:t>
            </a:r>
            <a:endParaRPr lang="en-US" sz="1600" dirty="0"/>
          </a:p>
        </p:txBody>
      </p:sp>
      <p:sp>
        <p:nvSpPr>
          <p:cNvPr id="110" name="Rectangle 109"/>
          <p:cNvSpPr/>
          <p:nvPr/>
        </p:nvSpPr>
        <p:spPr>
          <a:xfrm>
            <a:off x="4229930" y="5488492"/>
            <a:ext cx="840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Multi-Sig</a:t>
            </a:r>
            <a:endParaRPr lang="en-US" sz="1400" dirty="0"/>
          </a:p>
        </p:txBody>
      </p:sp>
      <p:sp>
        <p:nvSpPr>
          <p:cNvPr id="111" name="Multidocument 110"/>
          <p:cNvSpPr/>
          <p:nvPr/>
        </p:nvSpPr>
        <p:spPr>
          <a:xfrm flipH="1">
            <a:off x="8994747" y="4757263"/>
            <a:ext cx="2332189" cy="842399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Multi-sig Transactions</a:t>
            </a:r>
          </a:p>
          <a:p>
            <a:pPr algn="ctr"/>
            <a:r>
              <a:rPr lang="en-US" sz="1600" dirty="0" smtClean="0"/>
              <a:t>To-Be-Signed</a:t>
            </a:r>
            <a:endParaRPr lang="en-US" sz="1600" dirty="0"/>
          </a:p>
        </p:txBody>
      </p:sp>
      <p:sp>
        <p:nvSpPr>
          <p:cNvPr id="118" name="Oval 117"/>
          <p:cNvSpPr/>
          <p:nvPr/>
        </p:nvSpPr>
        <p:spPr>
          <a:xfrm>
            <a:off x="3960500" y="5079836"/>
            <a:ext cx="237884" cy="24192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4216811" y="5042553"/>
            <a:ext cx="906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AssetCoin</a:t>
            </a:r>
            <a:endParaRPr lang="en-US" sz="1400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5960698" y="3559749"/>
            <a:ext cx="945007" cy="879193"/>
            <a:chOff x="9023268" y="3823855"/>
            <a:chExt cx="2361209" cy="1959436"/>
          </a:xfrm>
        </p:grpSpPr>
        <p:sp>
          <p:nvSpPr>
            <p:cNvPr id="122" name="Triangle 121"/>
            <p:cNvSpPr/>
            <p:nvPr/>
          </p:nvSpPr>
          <p:spPr>
            <a:xfrm rot="10800000">
              <a:off x="10169235" y="4819910"/>
              <a:ext cx="1033153" cy="801584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riangle 122"/>
            <p:cNvSpPr/>
            <p:nvPr/>
          </p:nvSpPr>
          <p:spPr>
            <a:xfrm rot="10800000">
              <a:off x="9195459" y="4819909"/>
              <a:ext cx="1033153" cy="740717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riangle 123"/>
            <p:cNvSpPr/>
            <p:nvPr/>
          </p:nvSpPr>
          <p:spPr>
            <a:xfrm>
              <a:off x="10151423" y="4082148"/>
              <a:ext cx="1033153" cy="801584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riangle 124"/>
            <p:cNvSpPr/>
            <p:nvPr/>
          </p:nvSpPr>
          <p:spPr>
            <a:xfrm>
              <a:off x="9203377" y="4091050"/>
              <a:ext cx="1033153" cy="801584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9417132" y="3823855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9866415" y="4536378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10400805" y="3823855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0850087" y="4536378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0400805" y="5248901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9417132" y="5248901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9023268" y="4536378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/>
            <p:cNvCxnSpPr>
              <a:stCxn id="125" idx="6"/>
              <a:endCxn id="128" idx="2"/>
            </p:cNvCxnSpPr>
            <p:nvPr/>
          </p:nvCxnSpPr>
          <p:spPr>
            <a:xfrm>
              <a:off x="9951522" y="4091050"/>
              <a:ext cx="449283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4" name="Straight Connector 133"/>
            <p:cNvCxnSpPr>
              <a:stCxn id="131" idx="6"/>
              <a:endCxn id="130" idx="2"/>
            </p:cNvCxnSpPr>
            <p:nvPr/>
          </p:nvCxnSpPr>
          <p:spPr>
            <a:xfrm>
              <a:off x="9951522" y="5516096"/>
              <a:ext cx="449283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137" name="TextBox 136"/>
          <p:cNvSpPr txBox="1"/>
          <p:nvPr/>
        </p:nvSpPr>
        <p:spPr>
          <a:xfrm>
            <a:off x="5772229" y="4538055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P2P Messaging</a:t>
            </a:r>
            <a:endParaRPr lang="en-US" sz="1400" dirty="0"/>
          </a:p>
        </p:txBody>
      </p:sp>
      <p:cxnSp>
        <p:nvCxnSpPr>
          <p:cNvPr id="138" name="Straight Arrow Connector 137"/>
          <p:cNvCxnSpPr>
            <a:stCxn id="42" idx="3"/>
            <a:endCxn id="132" idx="2"/>
          </p:cNvCxnSpPr>
          <p:nvPr/>
        </p:nvCxnSpPr>
        <p:spPr>
          <a:xfrm>
            <a:off x="5129082" y="3550057"/>
            <a:ext cx="831616" cy="44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8994747" y="3233818"/>
            <a:ext cx="2093043" cy="4149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Plane Tickets</a:t>
            </a:r>
            <a:endParaRPr lang="en-US" dirty="0"/>
          </a:p>
        </p:txBody>
      </p:sp>
      <p:sp>
        <p:nvSpPr>
          <p:cNvPr id="142" name="Rounded Rectangle 141"/>
          <p:cNvSpPr/>
          <p:nvPr/>
        </p:nvSpPr>
        <p:spPr>
          <a:xfrm>
            <a:off x="9088142" y="3325265"/>
            <a:ext cx="2132720" cy="3937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Plane Tickets</a:t>
            </a:r>
            <a:endParaRPr lang="en-US" dirty="0"/>
          </a:p>
        </p:txBody>
      </p:sp>
      <p:sp>
        <p:nvSpPr>
          <p:cNvPr id="143" name="Rounded Rectangle 142"/>
          <p:cNvSpPr/>
          <p:nvPr/>
        </p:nvSpPr>
        <p:spPr>
          <a:xfrm>
            <a:off x="9194216" y="3417431"/>
            <a:ext cx="2132720" cy="3937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Receivables</a:t>
            </a:r>
            <a:endParaRPr lang="en-US" dirty="0"/>
          </a:p>
        </p:txBody>
      </p:sp>
      <p:sp>
        <p:nvSpPr>
          <p:cNvPr id="144" name="Summing Junction 143"/>
          <p:cNvSpPr/>
          <p:nvPr/>
        </p:nvSpPr>
        <p:spPr>
          <a:xfrm>
            <a:off x="6034337" y="5048955"/>
            <a:ext cx="800301" cy="798512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5880367" y="5896200"/>
            <a:ext cx="1063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D. Exchange</a:t>
            </a:r>
            <a:endParaRPr lang="en-US" sz="1400" dirty="0"/>
          </a:p>
        </p:txBody>
      </p:sp>
      <p:cxnSp>
        <p:nvCxnSpPr>
          <p:cNvPr id="147" name="Straight Arrow Connector 146"/>
          <p:cNvCxnSpPr>
            <a:stCxn id="42" idx="3"/>
            <a:endCxn id="144" idx="2"/>
          </p:cNvCxnSpPr>
          <p:nvPr/>
        </p:nvCxnSpPr>
        <p:spPr>
          <a:xfrm>
            <a:off x="5129082" y="3550057"/>
            <a:ext cx="905255" cy="189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Predefined Process 149"/>
          <p:cNvSpPr/>
          <p:nvPr/>
        </p:nvSpPr>
        <p:spPr>
          <a:xfrm>
            <a:off x="3925512" y="1623932"/>
            <a:ext cx="1127953" cy="26457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Identify</a:t>
            </a:r>
            <a:endParaRPr lang="en-US" sz="1400" dirty="0"/>
          </a:p>
        </p:txBody>
      </p:sp>
      <p:sp>
        <p:nvSpPr>
          <p:cNvPr id="151" name="Rounded Rectangle 150"/>
          <p:cNvSpPr/>
          <p:nvPr/>
        </p:nvSpPr>
        <p:spPr>
          <a:xfrm>
            <a:off x="8994747" y="3979902"/>
            <a:ext cx="2093043" cy="4149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Plane Tickets</a:t>
            </a:r>
            <a:endParaRPr lang="en-US" dirty="0"/>
          </a:p>
        </p:txBody>
      </p:sp>
      <p:sp>
        <p:nvSpPr>
          <p:cNvPr id="152" name="Rounded Rectangle 151"/>
          <p:cNvSpPr/>
          <p:nvPr/>
        </p:nvSpPr>
        <p:spPr>
          <a:xfrm>
            <a:off x="9088142" y="4071349"/>
            <a:ext cx="2132720" cy="3937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Plane Tickets</a:t>
            </a:r>
            <a:endParaRPr lang="en-US" dirty="0"/>
          </a:p>
        </p:txBody>
      </p:sp>
      <p:sp>
        <p:nvSpPr>
          <p:cNvPr id="153" name="Rounded Rectangle 152"/>
          <p:cNvSpPr/>
          <p:nvPr/>
        </p:nvSpPr>
        <p:spPr>
          <a:xfrm>
            <a:off x="9194216" y="4163515"/>
            <a:ext cx="2132720" cy="3937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Crypto Assets</a:t>
            </a:r>
            <a:endParaRPr lang="en-US" dirty="0"/>
          </a:p>
        </p:txBody>
      </p:sp>
      <p:sp>
        <p:nvSpPr>
          <p:cNvPr id="154" name="Rounded Rectangle 153"/>
          <p:cNvSpPr/>
          <p:nvPr/>
        </p:nvSpPr>
        <p:spPr>
          <a:xfrm>
            <a:off x="9753411" y="5878291"/>
            <a:ext cx="802182" cy="3194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Transfer</a:t>
            </a:r>
            <a:endParaRPr lang="en-US" sz="1200" dirty="0"/>
          </a:p>
        </p:txBody>
      </p:sp>
      <p:sp>
        <p:nvSpPr>
          <p:cNvPr id="155" name="Rounded Rectangle 154"/>
          <p:cNvSpPr/>
          <p:nvPr/>
        </p:nvSpPr>
        <p:spPr>
          <a:xfrm>
            <a:off x="10653802" y="5883227"/>
            <a:ext cx="689508" cy="3145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Trade</a:t>
            </a:r>
            <a:endParaRPr lang="en-US" sz="1200" dirty="0"/>
          </a:p>
        </p:txBody>
      </p:sp>
      <p:sp>
        <p:nvSpPr>
          <p:cNvPr id="156" name="Rounded Rectangle 155"/>
          <p:cNvSpPr/>
          <p:nvPr/>
        </p:nvSpPr>
        <p:spPr>
          <a:xfrm>
            <a:off x="8994747" y="5877859"/>
            <a:ext cx="688229" cy="319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Create</a:t>
            </a:r>
            <a:endParaRPr lang="en-US" sz="1200" dirty="0"/>
          </a:p>
        </p:txBody>
      </p:sp>
      <p:sp>
        <p:nvSpPr>
          <p:cNvPr id="159" name="Oval 158"/>
          <p:cNvSpPr/>
          <p:nvPr/>
        </p:nvSpPr>
        <p:spPr>
          <a:xfrm>
            <a:off x="2665211" y="2042951"/>
            <a:ext cx="237884" cy="24192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2665211" y="2453216"/>
            <a:ext cx="237884" cy="24192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2665211" y="2836385"/>
            <a:ext cx="237884" cy="24192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2665211" y="3233893"/>
            <a:ext cx="237884" cy="24192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2665211" y="3600664"/>
            <a:ext cx="237884" cy="24192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2665211" y="4028682"/>
            <a:ext cx="237884" cy="24192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2665211" y="4413151"/>
            <a:ext cx="237884" cy="24192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2665211" y="4770163"/>
            <a:ext cx="237884" cy="24192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Line Callout 1 167"/>
          <p:cNvSpPr/>
          <p:nvPr/>
        </p:nvSpPr>
        <p:spPr>
          <a:xfrm>
            <a:off x="7123688" y="4875824"/>
            <a:ext cx="586848" cy="262004"/>
          </a:xfrm>
          <a:prstGeom prst="borderCallout1">
            <a:avLst>
              <a:gd name="adj1" fmla="val 18750"/>
              <a:gd name="adj2" fmla="val -8333"/>
              <a:gd name="adj3" fmla="val 102214"/>
              <a:gd name="adj4" fmla="val -71851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BTC</a:t>
            </a:r>
            <a:endParaRPr lang="en-US" sz="1400" dirty="0"/>
          </a:p>
        </p:txBody>
      </p:sp>
      <p:sp>
        <p:nvSpPr>
          <p:cNvPr id="169" name="Line Callout 1 168"/>
          <p:cNvSpPr/>
          <p:nvPr/>
        </p:nvSpPr>
        <p:spPr>
          <a:xfrm>
            <a:off x="7167038" y="5165216"/>
            <a:ext cx="500149" cy="296345"/>
          </a:xfrm>
          <a:prstGeom prst="borderCallout1">
            <a:avLst>
              <a:gd name="adj1" fmla="val 18750"/>
              <a:gd name="adj2" fmla="val -8333"/>
              <a:gd name="adj3" fmla="val 14789"/>
              <a:gd name="adj4" fmla="val -50522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ETH</a:t>
            </a:r>
            <a:endParaRPr lang="en-US" sz="1400" dirty="0"/>
          </a:p>
        </p:txBody>
      </p:sp>
      <p:sp>
        <p:nvSpPr>
          <p:cNvPr id="170" name="Oval 169"/>
          <p:cNvSpPr/>
          <p:nvPr/>
        </p:nvSpPr>
        <p:spPr>
          <a:xfrm>
            <a:off x="3246456" y="3768331"/>
            <a:ext cx="237884" cy="24192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Line Callout 1 171"/>
          <p:cNvSpPr/>
          <p:nvPr/>
        </p:nvSpPr>
        <p:spPr>
          <a:xfrm>
            <a:off x="7171944" y="5410243"/>
            <a:ext cx="937342" cy="342353"/>
          </a:xfrm>
          <a:prstGeom prst="borderCallout1">
            <a:avLst>
              <a:gd name="adj1" fmla="val 18750"/>
              <a:gd name="adj2" fmla="val -8333"/>
              <a:gd name="adj3" fmla="val 14789"/>
              <a:gd name="adj4" fmla="val -26134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AssetCoin</a:t>
            </a:r>
            <a:endParaRPr lang="en-US" sz="1400" dirty="0"/>
          </a:p>
        </p:txBody>
      </p:sp>
      <p:sp>
        <p:nvSpPr>
          <p:cNvPr id="173" name="Line Callout 1 172"/>
          <p:cNvSpPr/>
          <p:nvPr/>
        </p:nvSpPr>
        <p:spPr>
          <a:xfrm>
            <a:off x="7171944" y="5684208"/>
            <a:ext cx="937342" cy="342353"/>
          </a:xfrm>
          <a:prstGeom prst="borderCallout1">
            <a:avLst>
              <a:gd name="adj1" fmla="val 18750"/>
              <a:gd name="adj2" fmla="val -8333"/>
              <a:gd name="adj3" fmla="val -25275"/>
              <a:gd name="adj4" fmla="val -29386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 Coins</a:t>
            </a:r>
            <a:endParaRPr lang="en-US" sz="1400" dirty="0"/>
          </a:p>
        </p:txBody>
      </p:sp>
      <p:sp>
        <p:nvSpPr>
          <p:cNvPr id="174" name="Left-Right Arrow 173"/>
          <p:cNvSpPr/>
          <p:nvPr/>
        </p:nvSpPr>
        <p:spPr>
          <a:xfrm>
            <a:off x="6872474" y="5379036"/>
            <a:ext cx="336581" cy="139905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1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62327" y="235301"/>
            <a:ext cx="392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ll MT" charset="0"/>
                <a:ea typeface="Bell MT" charset="0"/>
                <a:cs typeface="Bell MT" charset="0"/>
              </a:rPr>
              <a:t>Universal Decentralized </a:t>
            </a:r>
            <a:r>
              <a:rPr lang="en-US" smtClean="0">
                <a:latin typeface="Bell MT" charset="0"/>
                <a:ea typeface="Bell MT" charset="0"/>
                <a:cs typeface="Bell MT" charset="0"/>
              </a:rPr>
              <a:t>Asset </a:t>
            </a:r>
            <a:r>
              <a:rPr lang="en-US" altLang="zh-CN" smtClean="0">
                <a:latin typeface="Bell MT" charset="0"/>
                <a:ea typeface="Bell MT" charset="0"/>
                <a:cs typeface="Bell MT" charset="0"/>
              </a:rPr>
              <a:t>Protocol</a:t>
            </a:r>
            <a:endParaRPr lang="en-US" dirty="0">
              <a:latin typeface="Bell MT" charset="0"/>
              <a:ea typeface="Bell MT" charset="0"/>
              <a:cs typeface="Bell MT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074182" y="4265248"/>
            <a:ext cx="894722" cy="832410"/>
            <a:chOff x="9023268" y="3823855"/>
            <a:chExt cx="2361209" cy="1959436"/>
          </a:xfrm>
        </p:grpSpPr>
        <p:sp>
          <p:nvSpPr>
            <p:cNvPr id="17" name="Triangle 16"/>
            <p:cNvSpPr/>
            <p:nvPr/>
          </p:nvSpPr>
          <p:spPr>
            <a:xfrm rot="10800000">
              <a:off x="10169235" y="4819910"/>
              <a:ext cx="1033153" cy="801584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15"/>
            <p:cNvSpPr/>
            <p:nvPr/>
          </p:nvSpPr>
          <p:spPr>
            <a:xfrm rot="10800000">
              <a:off x="9195459" y="4819909"/>
              <a:ext cx="1033153" cy="740717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iangle 14"/>
            <p:cNvSpPr/>
            <p:nvPr/>
          </p:nvSpPr>
          <p:spPr>
            <a:xfrm>
              <a:off x="10151423" y="4082148"/>
              <a:ext cx="1033153" cy="801584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iangle 13"/>
            <p:cNvSpPr/>
            <p:nvPr/>
          </p:nvSpPr>
          <p:spPr>
            <a:xfrm>
              <a:off x="9203377" y="4091050"/>
              <a:ext cx="1033153" cy="801584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417132" y="3823855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9866415" y="4536378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0400805" y="3823855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0850087" y="4536378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400805" y="5248901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417132" y="5248901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023268" y="4536378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6" idx="6"/>
              <a:endCxn id="9" idx="2"/>
            </p:cNvCxnSpPr>
            <p:nvPr/>
          </p:nvCxnSpPr>
          <p:spPr>
            <a:xfrm>
              <a:off x="9951522" y="4091050"/>
              <a:ext cx="449283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4" name="Straight Connector 23"/>
            <p:cNvCxnSpPr>
              <a:stCxn id="12" idx="6"/>
              <a:endCxn id="11" idx="2"/>
            </p:cNvCxnSpPr>
            <p:nvPr/>
          </p:nvCxnSpPr>
          <p:spPr>
            <a:xfrm>
              <a:off x="9951522" y="5516096"/>
              <a:ext cx="449283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27131" y="2004180"/>
            <a:ext cx="967788" cy="861520"/>
            <a:chOff x="9023268" y="3823855"/>
            <a:chExt cx="2361209" cy="1959436"/>
          </a:xfrm>
        </p:grpSpPr>
        <p:sp>
          <p:nvSpPr>
            <p:cNvPr id="29" name="Triangle 28"/>
            <p:cNvSpPr/>
            <p:nvPr/>
          </p:nvSpPr>
          <p:spPr>
            <a:xfrm rot="10800000">
              <a:off x="10169235" y="4819910"/>
              <a:ext cx="1033153" cy="801584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angle 29"/>
            <p:cNvSpPr/>
            <p:nvPr/>
          </p:nvSpPr>
          <p:spPr>
            <a:xfrm rot="10800000">
              <a:off x="9195459" y="4819909"/>
              <a:ext cx="1033153" cy="740717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iangle 30"/>
            <p:cNvSpPr/>
            <p:nvPr/>
          </p:nvSpPr>
          <p:spPr>
            <a:xfrm>
              <a:off x="10151423" y="4082148"/>
              <a:ext cx="1033153" cy="801584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riangle 31"/>
            <p:cNvSpPr/>
            <p:nvPr/>
          </p:nvSpPr>
          <p:spPr>
            <a:xfrm>
              <a:off x="9203377" y="4091050"/>
              <a:ext cx="1033153" cy="801584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417132" y="3823855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866415" y="4536378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400805" y="3823855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850087" y="4536378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0400805" y="5248901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9417132" y="5248901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9023268" y="4536378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stCxn id="32" idx="6"/>
              <a:endCxn id="35" idx="2"/>
            </p:cNvCxnSpPr>
            <p:nvPr/>
          </p:nvCxnSpPr>
          <p:spPr>
            <a:xfrm>
              <a:off x="9951522" y="4091050"/>
              <a:ext cx="449283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1" name="Straight Connector 40"/>
            <p:cNvCxnSpPr>
              <a:stCxn id="38" idx="6"/>
              <a:endCxn id="37" idx="2"/>
            </p:cNvCxnSpPr>
            <p:nvPr/>
          </p:nvCxnSpPr>
          <p:spPr>
            <a:xfrm>
              <a:off x="9951522" y="5516096"/>
              <a:ext cx="449283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4380729" y="4318374"/>
            <a:ext cx="945007" cy="879193"/>
            <a:chOff x="9023268" y="3823855"/>
            <a:chExt cx="2361209" cy="1959436"/>
          </a:xfrm>
        </p:grpSpPr>
        <p:sp>
          <p:nvSpPr>
            <p:cNvPr id="122" name="Triangle 121"/>
            <p:cNvSpPr/>
            <p:nvPr/>
          </p:nvSpPr>
          <p:spPr>
            <a:xfrm rot="10800000">
              <a:off x="10169235" y="4819910"/>
              <a:ext cx="1033153" cy="801584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riangle 122"/>
            <p:cNvSpPr/>
            <p:nvPr/>
          </p:nvSpPr>
          <p:spPr>
            <a:xfrm rot="10800000">
              <a:off x="9195459" y="4819909"/>
              <a:ext cx="1033153" cy="740717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riangle 123"/>
            <p:cNvSpPr/>
            <p:nvPr/>
          </p:nvSpPr>
          <p:spPr>
            <a:xfrm>
              <a:off x="10151423" y="4082148"/>
              <a:ext cx="1033153" cy="801584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riangle 124"/>
            <p:cNvSpPr/>
            <p:nvPr/>
          </p:nvSpPr>
          <p:spPr>
            <a:xfrm>
              <a:off x="9203377" y="4091050"/>
              <a:ext cx="1033153" cy="801584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9417132" y="3823855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9866415" y="4536378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10400805" y="3823855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0850087" y="4536378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0400805" y="5248901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9417132" y="5248901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9023268" y="4536378"/>
              <a:ext cx="534390" cy="534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/>
            <p:cNvCxnSpPr>
              <a:stCxn id="125" idx="6"/>
              <a:endCxn id="128" idx="2"/>
            </p:cNvCxnSpPr>
            <p:nvPr/>
          </p:nvCxnSpPr>
          <p:spPr>
            <a:xfrm>
              <a:off x="9951522" y="4091050"/>
              <a:ext cx="449283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4" name="Straight Connector 133"/>
            <p:cNvCxnSpPr>
              <a:stCxn id="131" idx="6"/>
              <a:endCxn id="130" idx="2"/>
            </p:cNvCxnSpPr>
            <p:nvPr/>
          </p:nvCxnSpPr>
          <p:spPr>
            <a:xfrm>
              <a:off x="9951522" y="5516096"/>
              <a:ext cx="449283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138" name="Straight Arrow Connector 137"/>
          <p:cNvCxnSpPr/>
          <p:nvPr/>
        </p:nvCxnSpPr>
        <p:spPr>
          <a:xfrm>
            <a:off x="1351603" y="2613296"/>
            <a:ext cx="831616" cy="44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971023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70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80170" y="1694796"/>
            <a:ext cx="669495" cy="667404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3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5400000" scaled="0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17305" y="1694796"/>
            <a:ext cx="669495" cy="667404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3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5400000" scaled="0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663225" y="1694796"/>
            <a:ext cx="669495" cy="667404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3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5400000" scaled="0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40265" y="1694796"/>
            <a:ext cx="669495" cy="667404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3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5400000" scaled="0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94345" y="2493318"/>
            <a:ext cx="3138375" cy="1889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6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5400000" scaled="0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Decentralized Ledgers:</a:t>
            </a:r>
          </a:p>
          <a:p>
            <a:pPr algn="ctr"/>
            <a:r>
              <a:rPr lang="en-US" dirty="0" smtClean="0"/>
              <a:t>Bitcoin, Ethereum, IOTA, etc.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12745" y="1694796"/>
            <a:ext cx="669495" cy="2694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35705" y="1694796"/>
            <a:ext cx="669495" cy="2694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81625" y="1694796"/>
            <a:ext cx="669495" cy="2694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58665" y="1694796"/>
            <a:ext cx="669495" cy="2694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12745" y="4511040"/>
            <a:ext cx="3138375" cy="655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HTTP, SMTP, TCP, etc.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5455920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Internet Stack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1503182" y="2396592"/>
            <a:ext cx="177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2158570" y="2522012"/>
            <a:ext cx="202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Facebook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3023679" y="2522012"/>
            <a:ext cx="202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Alibaba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3804302" y="2522012"/>
            <a:ext cx="202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Amazon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026919" y="3048000"/>
            <a:ext cx="655321" cy="13411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47373" y="3048000"/>
            <a:ext cx="655321" cy="13411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70144" y="3048000"/>
            <a:ext cx="655321" cy="13411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94546" y="3041958"/>
            <a:ext cx="655321" cy="13411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26100" y="5455920"/>
            <a:ext cx="310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Decentralized </a:t>
            </a:r>
            <a:r>
              <a:rPr lang="en-US" dirty="0"/>
              <a:t>L</a:t>
            </a:r>
            <a:r>
              <a:rPr lang="en-US" dirty="0" smtClean="0"/>
              <a:t>edger Stack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545920" y="3041958"/>
            <a:ext cx="1357800" cy="6766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 flipV="1">
            <a:off x="6903720" y="2362201"/>
            <a:ext cx="236220" cy="101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3"/>
          </p:cNvCxnSpPr>
          <p:nvPr/>
        </p:nvCxnSpPr>
        <p:spPr>
          <a:xfrm>
            <a:off x="6903720" y="3380259"/>
            <a:ext cx="276450" cy="704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1"/>
            <a:endCxn id="23" idx="3"/>
          </p:cNvCxnSpPr>
          <p:nvPr/>
        </p:nvCxnSpPr>
        <p:spPr>
          <a:xfrm flipH="1">
            <a:off x="5149867" y="3380259"/>
            <a:ext cx="396053" cy="33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194345" y="4511040"/>
            <a:ext cx="3138375" cy="655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HTTP, SMTP, TCP, etc.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498186" y="1843832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Applications</a:t>
            </a:r>
            <a:endParaRPr lang="en-US"/>
          </a:p>
        </p:txBody>
      </p:sp>
      <p:cxnSp>
        <p:nvCxnSpPr>
          <p:cNvPr id="54" name="Straight Arrow Connector 53"/>
          <p:cNvCxnSpPr>
            <a:stCxn id="53" idx="3"/>
            <a:endCxn id="4" idx="1"/>
          </p:cNvCxnSpPr>
          <p:nvPr/>
        </p:nvCxnSpPr>
        <p:spPr>
          <a:xfrm>
            <a:off x="6833103" y="2028498"/>
            <a:ext cx="347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1"/>
          </p:cNvCxnSpPr>
          <p:nvPr/>
        </p:nvCxnSpPr>
        <p:spPr>
          <a:xfrm flipH="1">
            <a:off x="5142779" y="2028498"/>
            <a:ext cx="355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83516" y="557251"/>
            <a:ext cx="721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ll MT" charset="0"/>
                <a:ea typeface="Bell MT" charset="0"/>
                <a:cs typeface="Bell MT" charset="0"/>
              </a:rPr>
              <a:t>The Value Distribution in the “Classic” Internet and “Blockchain” Internet</a:t>
            </a:r>
            <a:endParaRPr lang="en-US" dirty="0">
              <a:latin typeface="Bell MT" charset="0"/>
              <a:ea typeface="Bell MT" charset="0"/>
              <a:cs typeface="Bell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327751"/>
              </p:ext>
            </p:extLst>
          </p:nvPr>
        </p:nvGraphicFramePr>
        <p:xfrm>
          <a:off x="1971040" y="2365586"/>
          <a:ext cx="812799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760"/>
                <a:gridCol w="3655906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0xAABB</a:t>
                      </a:r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Owner 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0x1A2B</a:t>
                      </a:r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Encrypted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 IPhones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Unit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0x1,</a:t>
                      </a:r>
                      <a:r>
                        <a:rPr lang="en-US" baseline="0" dirty="0" smtClean="0"/>
                        <a:t> 0x2, </a:t>
                      </a:r>
                      <a:r>
                        <a:rPr lang="mr-IN" baseline="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Unit 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Meta 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Uai</a:t>
                      </a:r>
                      <a:r>
                        <a:rPr lang="en-US" dirty="0" smtClean="0"/>
                        <a:t>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80794" y="1432560"/>
            <a:ext cx="150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Asset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7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Arrow Connector 102"/>
          <p:cNvCxnSpPr/>
          <p:nvPr/>
        </p:nvCxnSpPr>
        <p:spPr>
          <a:xfrm flipV="1">
            <a:off x="982788" y="1619961"/>
            <a:ext cx="5263471" cy="1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40379" y="317530"/>
            <a:ext cx="321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ll MT" charset="0"/>
                <a:ea typeface="Bell MT" charset="0"/>
                <a:cs typeface="Bell MT" charset="0"/>
              </a:rPr>
              <a:t>A Node of Multiple App Chains</a:t>
            </a:r>
            <a:endParaRPr lang="en-US" dirty="0">
              <a:latin typeface="Bell MT" charset="0"/>
              <a:ea typeface="Bell MT" charset="0"/>
              <a:cs typeface="Bell MT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69643" y="2125706"/>
            <a:ext cx="2132720" cy="3937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Dispatcher</a:t>
            </a:r>
            <a:endParaRPr lang="en-US" sz="1600" dirty="0"/>
          </a:p>
        </p:txBody>
      </p:sp>
      <p:sp>
        <p:nvSpPr>
          <p:cNvPr id="25" name="Oval 24"/>
          <p:cNvSpPr/>
          <p:nvPr/>
        </p:nvSpPr>
        <p:spPr>
          <a:xfrm>
            <a:off x="1345588" y="1429555"/>
            <a:ext cx="384225" cy="384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793554" y="1429555"/>
            <a:ext cx="384225" cy="3842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241520" y="1424800"/>
            <a:ext cx="384225" cy="384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689486" y="1428492"/>
            <a:ext cx="384225" cy="384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37452" y="1429555"/>
            <a:ext cx="384225" cy="3842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85418" y="1429555"/>
            <a:ext cx="384225" cy="384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033384" y="1424800"/>
            <a:ext cx="384225" cy="3842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81350" y="1428492"/>
            <a:ext cx="384225" cy="3842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929154" y="1421108"/>
            <a:ext cx="384225" cy="384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377120" y="1424800"/>
            <a:ext cx="384225" cy="384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n 35"/>
          <p:cNvSpPr/>
          <p:nvPr/>
        </p:nvSpPr>
        <p:spPr>
          <a:xfrm rot="5400000">
            <a:off x="2587959" y="1887360"/>
            <a:ext cx="539080" cy="3124202"/>
          </a:xfrm>
          <a:prstGeom prst="can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359139" y="3260256"/>
            <a:ext cx="384225" cy="384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836759" y="3264580"/>
            <a:ext cx="384225" cy="384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314379" y="3256585"/>
            <a:ext cx="384225" cy="384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791999" y="3256585"/>
            <a:ext cx="384225" cy="384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269619" y="3265945"/>
            <a:ext cx="384225" cy="384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747239" y="3256584"/>
            <a:ext cx="384225" cy="384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n 42"/>
          <p:cNvSpPr/>
          <p:nvPr/>
        </p:nvSpPr>
        <p:spPr>
          <a:xfrm rot="5400000">
            <a:off x="2587959" y="2778788"/>
            <a:ext cx="539080" cy="3124202"/>
          </a:xfrm>
          <a:prstGeom prst="can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791999" y="4148013"/>
            <a:ext cx="384225" cy="3842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269619" y="4157373"/>
            <a:ext cx="384225" cy="3842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747239" y="4148012"/>
            <a:ext cx="384225" cy="3842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an 49"/>
          <p:cNvSpPr/>
          <p:nvPr/>
        </p:nvSpPr>
        <p:spPr>
          <a:xfrm rot="5400000">
            <a:off x="2587959" y="3672748"/>
            <a:ext cx="539080" cy="3124202"/>
          </a:xfrm>
          <a:prstGeom prst="can">
            <a:avLst/>
          </a:prstGeom>
          <a:solidFill>
            <a:schemeClr val="accent2">
              <a:alpha val="3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747239" y="5041972"/>
            <a:ext cx="384225" cy="3842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be 54"/>
          <p:cNvSpPr/>
          <p:nvPr/>
        </p:nvSpPr>
        <p:spPr>
          <a:xfrm>
            <a:off x="8377126" y="3152122"/>
            <a:ext cx="538480" cy="556094"/>
          </a:xfrm>
          <a:prstGeom prst="cub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be 55"/>
          <p:cNvSpPr/>
          <p:nvPr/>
        </p:nvSpPr>
        <p:spPr>
          <a:xfrm>
            <a:off x="8873909" y="3161394"/>
            <a:ext cx="538480" cy="556094"/>
          </a:xfrm>
          <a:prstGeom prst="cub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be 56"/>
          <p:cNvSpPr/>
          <p:nvPr/>
        </p:nvSpPr>
        <p:spPr>
          <a:xfrm>
            <a:off x="9378571" y="3152122"/>
            <a:ext cx="538480" cy="556094"/>
          </a:xfrm>
          <a:prstGeom prst="cub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9875354" y="3152122"/>
            <a:ext cx="538480" cy="556094"/>
          </a:xfrm>
          <a:prstGeom prst="cub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8217728" y="3438165"/>
            <a:ext cx="2428696" cy="3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681195" y="3872516"/>
            <a:ext cx="1130129" cy="3937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Executor-1</a:t>
            </a:r>
            <a:endParaRPr lang="en-US" sz="1600" dirty="0"/>
          </a:p>
        </p:txBody>
      </p:sp>
      <p:sp>
        <p:nvSpPr>
          <p:cNvPr id="62" name="Cube 61"/>
          <p:cNvSpPr/>
          <p:nvPr/>
        </p:nvSpPr>
        <p:spPr>
          <a:xfrm>
            <a:off x="8391553" y="4045063"/>
            <a:ext cx="538480" cy="556094"/>
          </a:xfrm>
          <a:prstGeom prst="cube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8888336" y="4054335"/>
            <a:ext cx="538480" cy="556094"/>
          </a:xfrm>
          <a:prstGeom prst="cube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9392998" y="4045063"/>
            <a:ext cx="538480" cy="556094"/>
          </a:xfrm>
          <a:prstGeom prst="cube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/>
          <p:cNvSpPr/>
          <p:nvPr/>
        </p:nvSpPr>
        <p:spPr>
          <a:xfrm>
            <a:off x="9889781" y="4045063"/>
            <a:ext cx="538480" cy="556094"/>
          </a:xfrm>
          <a:prstGeom prst="cube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8217728" y="4331106"/>
            <a:ext cx="2443123" cy="34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67" name="Rounded Rectangle 66"/>
          <p:cNvSpPr/>
          <p:nvPr/>
        </p:nvSpPr>
        <p:spPr>
          <a:xfrm>
            <a:off x="5681195" y="4260930"/>
            <a:ext cx="1130129" cy="3937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Executor-2</a:t>
            </a:r>
            <a:endParaRPr lang="en-US" sz="1600" dirty="0"/>
          </a:p>
        </p:txBody>
      </p:sp>
      <p:sp>
        <p:nvSpPr>
          <p:cNvPr id="68" name="Cube 67"/>
          <p:cNvSpPr/>
          <p:nvPr/>
        </p:nvSpPr>
        <p:spPr>
          <a:xfrm>
            <a:off x="8381993" y="4938004"/>
            <a:ext cx="538480" cy="556094"/>
          </a:xfrm>
          <a:prstGeom prst="cube">
            <a:avLst/>
          </a:prstGeom>
          <a:solidFill>
            <a:schemeClr val="accent2">
              <a:alpha val="32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/>
          <p:cNvSpPr/>
          <p:nvPr/>
        </p:nvSpPr>
        <p:spPr>
          <a:xfrm>
            <a:off x="8878776" y="4947276"/>
            <a:ext cx="538480" cy="556094"/>
          </a:xfrm>
          <a:prstGeom prst="cube">
            <a:avLst/>
          </a:prstGeom>
          <a:solidFill>
            <a:schemeClr val="accent2">
              <a:alpha val="32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ube 69"/>
          <p:cNvSpPr/>
          <p:nvPr/>
        </p:nvSpPr>
        <p:spPr>
          <a:xfrm>
            <a:off x="9383438" y="4938004"/>
            <a:ext cx="538480" cy="556094"/>
          </a:xfrm>
          <a:prstGeom prst="cube">
            <a:avLst/>
          </a:prstGeom>
          <a:solidFill>
            <a:schemeClr val="accent2">
              <a:alpha val="32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/>
          <p:cNvSpPr/>
          <p:nvPr/>
        </p:nvSpPr>
        <p:spPr>
          <a:xfrm>
            <a:off x="9880221" y="4938004"/>
            <a:ext cx="538480" cy="556094"/>
          </a:xfrm>
          <a:prstGeom prst="cube">
            <a:avLst/>
          </a:prstGeom>
          <a:solidFill>
            <a:schemeClr val="accent2">
              <a:alpha val="32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8217728" y="5224047"/>
            <a:ext cx="2433563" cy="2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4" name="U-Turn Arrow 73"/>
          <p:cNvSpPr/>
          <p:nvPr/>
        </p:nvSpPr>
        <p:spPr>
          <a:xfrm rot="5400000">
            <a:off x="6248640" y="1784903"/>
            <a:ext cx="866804" cy="523438"/>
          </a:xfrm>
          <a:prstGeom prst="uturnArrow">
            <a:avLst>
              <a:gd name="adj1" fmla="val 13354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Elbow Connector 75"/>
          <p:cNvCxnSpPr>
            <a:stCxn id="8" idx="1"/>
            <a:endCxn id="36" idx="3"/>
          </p:cNvCxnSpPr>
          <p:nvPr/>
        </p:nvCxnSpPr>
        <p:spPr>
          <a:xfrm rot="10800000" flipV="1">
            <a:off x="1295399" y="2322573"/>
            <a:ext cx="2674245" cy="1126888"/>
          </a:xfrm>
          <a:prstGeom prst="bentConnector5">
            <a:avLst>
              <a:gd name="adj1" fmla="val 108489"/>
              <a:gd name="adj2" fmla="val 258907"/>
              <a:gd name="adj3" fmla="val 1085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8" idx="1"/>
            <a:endCxn id="43" idx="3"/>
          </p:cNvCxnSpPr>
          <p:nvPr/>
        </p:nvCxnSpPr>
        <p:spPr>
          <a:xfrm rot="10800000" flipV="1">
            <a:off x="1295399" y="2322573"/>
            <a:ext cx="2674245" cy="2018316"/>
          </a:xfrm>
          <a:prstGeom prst="bentConnector3">
            <a:avLst>
              <a:gd name="adj1" fmla="val 1083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8" idx="1"/>
            <a:endCxn id="50" idx="3"/>
          </p:cNvCxnSpPr>
          <p:nvPr/>
        </p:nvCxnSpPr>
        <p:spPr>
          <a:xfrm rot="10800000" flipV="1">
            <a:off x="1295399" y="2322573"/>
            <a:ext cx="2674245" cy="2912276"/>
          </a:xfrm>
          <a:prstGeom prst="bentConnector3">
            <a:avLst>
              <a:gd name="adj1" fmla="val 1083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5252686" y="3566369"/>
            <a:ext cx="1935779" cy="1594040"/>
          </a:xfrm>
          <a:prstGeom prst="roundRect">
            <a:avLst/>
          </a:prstGeom>
          <a:solidFill>
            <a:schemeClr val="lt1">
              <a:alpha val="39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dirty="0" smtClean="0"/>
              <a:t>Thread Pool</a:t>
            </a:r>
            <a:endParaRPr 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8532180" y="2625708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App Block </a:t>
            </a:r>
            <a:r>
              <a:rPr lang="en-US" dirty="0" smtClean="0"/>
              <a:t>Chains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118259" y="2625708"/>
            <a:ext cx="158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 </a:t>
            </a:r>
            <a:r>
              <a:rPr lang="en-US" dirty="0" err="1" smtClean="0"/>
              <a:t>Tx</a:t>
            </a:r>
            <a:r>
              <a:rPr lang="en-US" dirty="0" smtClean="0"/>
              <a:t> Queues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712247" y="990328"/>
            <a:ext cx="224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Incoming transactions</a:t>
            </a:r>
            <a:endParaRPr lang="en-US" dirty="0"/>
          </a:p>
        </p:txBody>
      </p:sp>
      <p:sp>
        <p:nvSpPr>
          <p:cNvPr id="94" name="Right Arrow 93"/>
          <p:cNvSpPr/>
          <p:nvPr/>
        </p:nvSpPr>
        <p:spPr>
          <a:xfrm>
            <a:off x="4618966" y="4249131"/>
            <a:ext cx="493217" cy="1835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7463771" y="4249131"/>
            <a:ext cx="493217" cy="1835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Can 95"/>
          <p:cNvSpPr/>
          <p:nvPr/>
        </p:nvSpPr>
        <p:spPr>
          <a:xfrm rot="5400000">
            <a:off x="3336963" y="-769723"/>
            <a:ext cx="539080" cy="4780653"/>
          </a:xfrm>
          <a:prstGeom prst="can">
            <a:avLst/>
          </a:prstGeom>
          <a:solidFill>
            <a:schemeClr val="lt1">
              <a:alpha val="31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60411" y="5587195"/>
            <a:ext cx="242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9291202" y="5587194"/>
            <a:ext cx="242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9" name="Cube 58"/>
          <p:cNvSpPr/>
          <p:nvPr/>
        </p:nvSpPr>
        <p:spPr>
          <a:xfrm>
            <a:off x="8391553" y="1419065"/>
            <a:ext cx="538480" cy="5560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/>
          <p:cNvSpPr/>
          <p:nvPr/>
        </p:nvSpPr>
        <p:spPr>
          <a:xfrm>
            <a:off x="8888336" y="1428337"/>
            <a:ext cx="538480" cy="5560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ube 72"/>
          <p:cNvSpPr/>
          <p:nvPr/>
        </p:nvSpPr>
        <p:spPr>
          <a:xfrm>
            <a:off x="9392998" y="1419065"/>
            <a:ext cx="538480" cy="5560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ube 74"/>
          <p:cNvSpPr/>
          <p:nvPr/>
        </p:nvSpPr>
        <p:spPr>
          <a:xfrm>
            <a:off x="9889781" y="1419065"/>
            <a:ext cx="538480" cy="5560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8232155" y="1705108"/>
            <a:ext cx="2428696" cy="34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TextBox 78"/>
          <p:cNvSpPr txBox="1"/>
          <p:nvPr/>
        </p:nvSpPr>
        <p:spPr>
          <a:xfrm>
            <a:off x="8574006" y="992245"/>
            <a:ext cx="120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40379" y="317530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ll MT" charset="0"/>
                <a:ea typeface="Bell MT" charset="0"/>
                <a:cs typeface="Bell MT" charset="0"/>
              </a:rPr>
              <a:t>Asset Anonymity</a:t>
            </a:r>
            <a:endParaRPr lang="en-US" dirty="0">
              <a:latin typeface="Bell MT" charset="0"/>
              <a:ea typeface="Bell MT" charset="0"/>
              <a:cs typeface="Bell MT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02277" y="1387079"/>
            <a:ext cx="3663939" cy="80591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602277" y="2371236"/>
            <a:ext cx="3663939" cy="80591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52" idx="3"/>
            <a:endCxn id="84" idx="1"/>
          </p:cNvCxnSpPr>
          <p:nvPr/>
        </p:nvCxnSpPr>
        <p:spPr>
          <a:xfrm rot="5400000">
            <a:off x="7792227" y="685604"/>
            <a:ext cx="898640" cy="3278539"/>
          </a:xfrm>
          <a:prstGeom prst="bentConnector4">
            <a:avLst>
              <a:gd name="adj1" fmla="val 45510"/>
              <a:gd name="adj2" fmla="val 106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602276" y="3381861"/>
            <a:ext cx="3663941" cy="80591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857022" y="1468085"/>
            <a:ext cx="464949" cy="650924"/>
            <a:chOff x="857023" y="1720312"/>
            <a:chExt cx="464949" cy="650924"/>
          </a:xfrm>
        </p:grpSpPr>
        <p:sp>
          <p:nvSpPr>
            <p:cNvPr id="17" name="Oval 16"/>
            <p:cNvSpPr/>
            <p:nvPr/>
          </p:nvSpPr>
          <p:spPr>
            <a:xfrm>
              <a:off x="929898" y="1720312"/>
              <a:ext cx="325462" cy="3254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857023" y="2192992"/>
              <a:ext cx="46494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9" name="Straight Connector 88"/>
            <p:cNvCxnSpPr>
              <a:stCxn id="17" idx="4"/>
            </p:cNvCxnSpPr>
            <p:nvPr/>
          </p:nvCxnSpPr>
          <p:spPr>
            <a:xfrm>
              <a:off x="1092629" y="2045774"/>
              <a:ext cx="0" cy="14721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929898" y="2192992"/>
              <a:ext cx="162731" cy="17824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092629" y="2192991"/>
              <a:ext cx="162731" cy="17824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9609240" y="1656935"/>
            <a:ext cx="490194" cy="256127"/>
            <a:chOff x="3016577" y="3516169"/>
            <a:chExt cx="2489806" cy="1300928"/>
          </a:xfrm>
        </p:grpSpPr>
        <p:sp>
          <p:nvSpPr>
            <p:cNvPr id="59" name="Trapezoid 58"/>
            <p:cNvSpPr/>
            <p:nvPr/>
          </p:nvSpPr>
          <p:spPr>
            <a:xfrm>
              <a:off x="3016577" y="3925420"/>
              <a:ext cx="1807886" cy="241503"/>
            </a:xfrm>
            <a:prstGeom prst="trapezoid">
              <a:avLst>
                <a:gd name="adj" fmla="val 73229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rapezoid 103"/>
            <p:cNvSpPr/>
            <p:nvPr/>
          </p:nvSpPr>
          <p:spPr>
            <a:xfrm rot="10800000">
              <a:off x="3016577" y="4166921"/>
              <a:ext cx="1807886" cy="241503"/>
            </a:xfrm>
            <a:prstGeom prst="trapezoid">
              <a:avLst>
                <a:gd name="adj" fmla="val 73229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205455" y="3516169"/>
              <a:ext cx="1300928" cy="13009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Chord 101"/>
            <p:cNvSpPr/>
            <p:nvPr/>
          </p:nvSpPr>
          <p:spPr>
            <a:xfrm>
              <a:off x="4432975" y="3719440"/>
              <a:ext cx="744717" cy="894386"/>
            </a:xfrm>
            <a:prstGeom prst="chord">
              <a:avLst>
                <a:gd name="adj1" fmla="val 5337213"/>
                <a:gd name="adj2" fmla="val 1620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6602276" y="4392485"/>
            <a:ext cx="3663941" cy="80591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7581063" y="818784"/>
            <a:ext cx="149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ll MT" charset="0"/>
                <a:ea typeface="Bell MT" charset="0"/>
                <a:cs typeface="Bell MT" charset="0"/>
              </a:rPr>
              <a:t>Asset Storage</a:t>
            </a:r>
            <a:endParaRPr lang="en-US" dirty="0">
              <a:latin typeface="Bell MT" charset="0"/>
              <a:ea typeface="Bell MT" charset="0"/>
              <a:cs typeface="Bell MT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 rot="10800000">
            <a:off x="2322840" y="1665483"/>
            <a:ext cx="461652" cy="256127"/>
            <a:chOff x="3016577" y="3516169"/>
            <a:chExt cx="2489806" cy="1300928"/>
          </a:xfrm>
        </p:grpSpPr>
        <p:sp>
          <p:nvSpPr>
            <p:cNvPr id="119" name="Trapezoid 118"/>
            <p:cNvSpPr/>
            <p:nvPr/>
          </p:nvSpPr>
          <p:spPr>
            <a:xfrm>
              <a:off x="3016577" y="3925420"/>
              <a:ext cx="1807886" cy="241503"/>
            </a:xfrm>
            <a:prstGeom prst="trapezoid">
              <a:avLst>
                <a:gd name="adj" fmla="val 73229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rapezoid 119"/>
            <p:cNvSpPr/>
            <p:nvPr/>
          </p:nvSpPr>
          <p:spPr>
            <a:xfrm rot="10800000">
              <a:off x="3016577" y="4166921"/>
              <a:ext cx="1807886" cy="241503"/>
            </a:xfrm>
            <a:prstGeom prst="trapezoid">
              <a:avLst>
                <a:gd name="adj" fmla="val 73229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4205455" y="3516169"/>
              <a:ext cx="1300928" cy="13009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Chord 121"/>
            <p:cNvSpPr/>
            <p:nvPr/>
          </p:nvSpPr>
          <p:spPr>
            <a:xfrm>
              <a:off x="4432975" y="3719440"/>
              <a:ext cx="744717" cy="894386"/>
            </a:xfrm>
            <a:prstGeom prst="chord">
              <a:avLst>
                <a:gd name="adj1" fmla="val 5337213"/>
                <a:gd name="adj2" fmla="val 1620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Straight Arrow Connector 123"/>
          <p:cNvCxnSpPr/>
          <p:nvPr/>
        </p:nvCxnSpPr>
        <p:spPr>
          <a:xfrm>
            <a:off x="1528996" y="1793547"/>
            <a:ext cx="631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5" name="Straight Arrow Connector 124"/>
          <p:cNvCxnSpPr>
            <a:endCxn id="10" idx="1"/>
          </p:cNvCxnSpPr>
          <p:nvPr/>
        </p:nvCxnSpPr>
        <p:spPr>
          <a:xfrm flipV="1">
            <a:off x="2904253" y="1790036"/>
            <a:ext cx="3698024" cy="4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857022" y="3430359"/>
            <a:ext cx="464949" cy="650924"/>
            <a:chOff x="857023" y="1720312"/>
            <a:chExt cx="464949" cy="650924"/>
          </a:xfrm>
        </p:grpSpPr>
        <p:sp>
          <p:nvSpPr>
            <p:cNvPr id="131" name="Oval 130"/>
            <p:cNvSpPr/>
            <p:nvPr/>
          </p:nvSpPr>
          <p:spPr>
            <a:xfrm>
              <a:off x="929898" y="1720312"/>
              <a:ext cx="325462" cy="3254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857023" y="2192992"/>
              <a:ext cx="46494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092629" y="2045774"/>
              <a:ext cx="0" cy="14721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929898" y="2192992"/>
              <a:ext cx="162731" cy="17824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092629" y="2192991"/>
              <a:ext cx="162731" cy="17824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36" name="Group 135"/>
          <p:cNvGrpSpPr/>
          <p:nvPr/>
        </p:nvGrpSpPr>
        <p:grpSpPr>
          <a:xfrm rot="10800000">
            <a:off x="2322840" y="3627757"/>
            <a:ext cx="461652" cy="256127"/>
            <a:chOff x="3016577" y="3516169"/>
            <a:chExt cx="2489806" cy="1300928"/>
          </a:xfrm>
        </p:grpSpPr>
        <p:sp>
          <p:nvSpPr>
            <p:cNvPr id="137" name="Trapezoid 136"/>
            <p:cNvSpPr/>
            <p:nvPr/>
          </p:nvSpPr>
          <p:spPr>
            <a:xfrm>
              <a:off x="3016577" y="3925420"/>
              <a:ext cx="1807886" cy="241503"/>
            </a:xfrm>
            <a:prstGeom prst="trapezoid">
              <a:avLst>
                <a:gd name="adj" fmla="val 73229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rapezoid 137"/>
            <p:cNvSpPr/>
            <p:nvPr/>
          </p:nvSpPr>
          <p:spPr>
            <a:xfrm rot="10800000">
              <a:off x="3016577" y="4166921"/>
              <a:ext cx="1807886" cy="241503"/>
            </a:xfrm>
            <a:prstGeom prst="trapezoid">
              <a:avLst>
                <a:gd name="adj" fmla="val 73229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4205455" y="3516169"/>
              <a:ext cx="1300928" cy="13009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Chord 139"/>
            <p:cNvSpPr/>
            <p:nvPr/>
          </p:nvSpPr>
          <p:spPr>
            <a:xfrm>
              <a:off x="4432975" y="3719440"/>
              <a:ext cx="744717" cy="894386"/>
            </a:xfrm>
            <a:prstGeom prst="chord">
              <a:avLst>
                <a:gd name="adj1" fmla="val 5337213"/>
                <a:gd name="adj2" fmla="val 1620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1" name="Straight Arrow Connector 140"/>
          <p:cNvCxnSpPr/>
          <p:nvPr/>
        </p:nvCxnSpPr>
        <p:spPr>
          <a:xfrm>
            <a:off x="1528996" y="3755821"/>
            <a:ext cx="631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2" name="Straight Arrow Connector 141"/>
          <p:cNvCxnSpPr>
            <a:endCxn id="88" idx="1"/>
          </p:cNvCxnSpPr>
          <p:nvPr/>
        </p:nvCxnSpPr>
        <p:spPr>
          <a:xfrm>
            <a:off x="2916694" y="3784817"/>
            <a:ext cx="36855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860541" y="4484769"/>
            <a:ext cx="464949" cy="650924"/>
            <a:chOff x="857023" y="1720312"/>
            <a:chExt cx="464949" cy="650924"/>
          </a:xfrm>
        </p:grpSpPr>
        <p:sp>
          <p:nvSpPr>
            <p:cNvPr id="146" name="Oval 145"/>
            <p:cNvSpPr/>
            <p:nvPr/>
          </p:nvSpPr>
          <p:spPr>
            <a:xfrm>
              <a:off x="929898" y="1720312"/>
              <a:ext cx="325462" cy="3254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857023" y="2192992"/>
              <a:ext cx="46494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1092629" y="2045774"/>
              <a:ext cx="0" cy="14721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929898" y="2192992"/>
              <a:ext cx="162731" cy="17824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1092629" y="2192991"/>
              <a:ext cx="162731" cy="17824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51" name="Group 150"/>
          <p:cNvGrpSpPr/>
          <p:nvPr/>
        </p:nvGrpSpPr>
        <p:grpSpPr>
          <a:xfrm rot="10800000">
            <a:off x="2326359" y="4682167"/>
            <a:ext cx="461652" cy="256127"/>
            <a:chOff x="3016577" y="3516169"/>
            <a:chExt cx="2489806" cy="1300928"/>
          </a:xfrm>
        </p:grpSpPr>
        <p:sp>
          <p:nvSpPr>
            <p:cNvPr id="152" name="Trapezoid 151"/>
            <p:cNvSpPr/>
            <p:nvPr/>
          </p:nvSpPr>
          <p:spPr>
            <a:xfrm>
              <a:off x="3016577" y="3925420"/>
              <a:ext cx="1807886" cy="241503"/>
            </a:xfrm>
            <a:prstGeom prst="trapezoid">
              <a:avLst>
                <a:gd name="adj" fmla="val 73229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rapezoid 152"/>
            <p:cNvSpPr/>
            <p:nvPr/>
          </p:nvSpPr>
          <p:spPr>
            <a:xfrm rot="10800000">
              <a:off x="3016577" y="4166921"/>
              <a:ext cx="1807886" cy="241503"/>
            </a:xfrm>
            <a:prstGeom prst="trapezoid">
              <a:avLst>
                <a:gd name="adj" fmla="val 73229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4205455" y="3516169"/>
              <a:ext cx="1300928" cy="13009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Chord 154"/>
            <p:cNvSpPr/>
            <p:nvPr/>
          </p:nvSpPr>
          <p:spPr>
            <a:xfrm>
              <a:off x="4432975" y="3719440"/>
              <a:ext cx="744717" cy="894386"/>
            </a:xfrm>
            <a:prstGeom prst="chord">
              <a:avLst>
                <a:gd name="adj1" fmla="val 5337213"/>
                <a:gd name="adj2" fmla="val 1620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6" name="Straight Arrow Connector 155"/>
          <p:cNvCxnSpPr/>
          <p:nvPr/>
        </p:nvCxnSpPr>
        <p:spPr>
          <a:xfrm>
            <a:off x="1532515" y="4810231"/>
            <a:ext cx="631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2920213" y="4839227"/>
            <a:ext cx="36855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6799129" y="3541911"/>
            <a:ext cx="427703" cy="42770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374470" y="3564457"/>
            <a:ext cx="427703" cy="42770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950406" y="3570964"/>
            <a:ext cx="427703" cy="42770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526342" y="3559172"/>
            <a:ext cx="427703" cy="42770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800048" y="4581117"/>
            <a:ext cx="427703" cy="42770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7375389" y="4603663"/>
            <a:ext cx="427703" cy="42770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951325" y="4610170"/>
            <a:ext cx="427703" cy="42770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799129" y="2568547"/>
            <a:ext cx="427703" cy="42770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374470" y="2591093"/>
            <a:ext cx="427703" cy="42770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7950406" y="2597600"/>
            <a:ext cx="427703" cy="42770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8526342" y="2585808"/>
            <a:ext cx="427703" cy="42770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9101683" y="2592315"/>
            <a:ext cx="427703" cy="42770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800048" y="1569592"/>
            <a:ext cx="427703" cy="42770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7375389" y="1592138"/>
            <a:ext cx="427703" cy="42770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951325" y="1598645"/>
            <a:ext cx="427703" cy="42770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3884309" y="1339110"/>
            <a:ext cx="167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ll MT" charset="0"/>
                <a:ea typeface="Bell MT" charset="0"/>
                <a:cs typeface="Bell MT" charset="0"/>
              </a:rPr>
              <a:t>Encrypted Link</a:t>
            </a:r>
            <a:endParaRPr lang="en-US" dirty="0">
              <a:latin typeface="Bell MT" charset="0"/>
              <a:ea typeface="Bell MT" charset="0"/>
              <a:cs typeface="Bell MT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8534723" y="1586144"/>
            <a:ext cx="427703" cy="42770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9110064" y="1592651"/>
            <a:ext cx="427703" cy="42770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3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257182"/>
              </p:ext>
            </p:extLst>
          </p:nvPr>
        </p:nvGraphicFramePr>
        <p:xfrm>
          <a:off x="1971040" y="2335106"/>
          <a:ext cx="8127999" cy="276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760"/>
                <a:gridCol w="3655906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0xAABB</a:t>
                      </a:r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Asset Payload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0xaa</a:t>
                      </a:r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, 0xbb</a:t>
                      </a:r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,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list of Asset Accounts, encrypted with the private key of this account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80794" y="1402080"/>
            <a:ext cx="177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4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7320" y="1097280"/>
            <a:ext cx="978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/>
              <a:t>From:</a:t>
            </a:r>
          </a:p>
          <a:p>
            <a:pPr algn="r"/>
            <a:r>
              <a:rPr lang="en-US" dirty="0" smtClean="0"/>
              <a:t>To:</a:t>
            </a:r>
          </a:p>
          <a:p>
            <a:pPr algn="r"/>
            <a:r>
              <a:rPr lang="en-US" dirty="0" smtClean="0"/>
              <a:t>Payload: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6049" y="1097280"/>
            <a:ext cx="7723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" charset="0"/>
                <a:ea typeface="Courier" charset="0"/>
                <a:cs typeface="Courier" charset="0"/>
              </a:rPr>
              <a:t>Bob &lt;0x1111111111111111111111&gt;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Alice </a:t>
            </a:r>
            <a:r>
              <a:rPr lang="en-US" altLang="zh-CN" dirty="0" smtClean="0">
                <a:latin typeface="Courier" charset="0"/>
                <a:ea typeface="Courier" charset="0"/>
                <a:cs typeface="Courier" charset="0"/>
              </a:rPr>
              <a:t>&lt;0x22222222222222222222222&gt;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SomeIPhoneType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&lt;0xaa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itemID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&lt;123123123&gt;/2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SomeAppleType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&lt;0xbb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itemID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&lt;123123123&gt;/2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1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57071" y="856101"/>
            <a:ext cx="2963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Third-party Applets  as </a:t>
            </a:r>
          </a:p>
          <a:p>
            <a:pPr algn="ctr"/>
            <a:r>
              <a:rPr lang="en-US" dirty="0" smtClean="0"/>
              <a:t>Embedded Wallet Extensions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92679" y="1664316"/>
            <a:ext cx="669495" cy="15208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15639" y="1664316"/>
            <a:ext cx="669495" cy="15208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61559" y="1664316"/>
            <a:ext cx="669495" cy="15208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38599" y="1664316"/>
            <a:ext cx="669495" cy="15208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4304" y="3588151"/>
            <a:ext cx="6276750" cy="1389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 Pluggable Universal Asset Wallet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209152" y="2240072"/>
            <a:ext cx="15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 App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6989964" y="2240072"/>
            <a:ext cx="152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 Points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8044326" y="2050819"/>
            <a:ext cx="114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B&amp;B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8635696" y="2240072"/>
            <a:ext cx="152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Memberships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454304" y="1664316"/>
            <a:ext cx="736696" cy="1924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286795" y="1664316"/>
            <a:ext cx="736696" cy="1924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119286" y="1664316"/>
            <a:ext cx="736696" cy="1924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92678" y="3588603"/>
            <a:ext cx="3138375" cy="6944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API for Asset Management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761431" y="3210097"/>
            <a:ext cx="0" cy="37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9" idx="2"/>
          </p:cNvCxnSpPr>
          <p:nvPr/>
        </p:nvCxnSpPr>
        <p:spPr>
          <a:xfrm flipH="1" flipV="1">
            <a:off x="8573347" y="3185160"/>
            <a:ext cx="3494" cy="40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29933" y="3218820"/>
            <a:ext cx="663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Events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8615495" y="3232767"/>
            <a:ext cx="899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Messages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 rot="5400000">
            <a:off x="2943699" y="2404793"/>
            <a:ext cx="187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Asset Iteration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3749974" y="2435571"/>
            <a:ext cx="193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Asset Transfers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5400000">
            <a:off x="4675803" y="2346754"/>
            <a:ext cx="173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Asset Market</a:t>
            </a:r>
            <a:endParaRPr lang="en-US" dirty="0"/>
          </a:p>
        </p:txBody>
      </p:sp>
      <p:sp>
        <p:nvSpPr>
          <p:cNvPr id="39" name="Connector 38"/>
          <p:cNvSpPr/>
          <p:nvPr/>
        </p:nvSpPr>
        <p:spPr>
          <a:xfrm>
            <a:off x="10627093" y="3978483"/>
            <a:ext cx="609600" cy="609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10" idx="3"/>
            <a:endCxn id="39" idx="2"/>
          </p:cNvCxnSpPr>
          <p:nvPr/>
        </p:nvCxnSpPr>
        <p:spPr>
          <a:xfrm>
            <a:off x="9731054" y="4283057"/>
            <a:ext cx="896039" cy="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073640" y="5063613"/>
            <a:ext cx="185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Interface to Fiat Currencies</a:t>
            </a:r>
            <a:endParaRPr lang="en-US" dirty="0"/>
          </a:p>
        </p:txBody>
      </p:sp>
      <p:sp>
        <p:nvSpPr>
          <p:cNvPr id="47" name="Connector 46"/>
          <p:cNvSpPr/>
          <p:nvPr/>
        </p:nvSpPr>
        <p:spPr>
          <a:xfrm>
            <a:off x="1948665" y="3978483"/>
            <a:ext cx="609600" cy="609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10" idx="1"/>
            <a:endCxn id="47" idx="6"/>
          </p:cNvCxnSpPr>
          <p:nvPr/>
        </p:nvCxnSpPr>
        <p:spPr>
          <a:xfrm flipH="1">
            <a:off x="2558265" y="4283057"/>
            <a:ext cx="896039" cy="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61782" y="4878947"/>
            <a:ext cx="18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UDAP Network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963287" y="113043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Built-in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7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12827</TotalTime>
  <Words>311</Words>
  <Application>Microsoft Macintosh PowerPoint</Application>
  <PresentationFormat>Widescreen</PresentationFormat>
  <Paragraphs>134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Bell MT</vt:lpstr>
      <vt:lpstr>Calibri</vt:lpstr>
      <vt:lpstr>Calibri Light</vt:lpstr>
      <vt:lpstr>Courier</vt:lpstr>
      <vt:lpstr>DengXian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 Ran</dc:creator>
  <cp:lastModifiedBy>Bing Ran</cp:lastModifiedBy>
  <cp:revision>65</cp:revision>
  <cp:lastPrinted>2018-01-08T03:27:26Z</cp:lastPrinted>
  <dcterms:created xsi:type="dcterms:W3CDTF">2018-01-04T06:54:13Z</dcterms:created>
  <dcterms:modified xsi:type="dcterms:W3CDTF">2018-02-27T02:54:36Z</dcterms:modified>
</cp:coreProperties>
</file>