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8C13A-F52E-4408-AC86-5A7C8064ED3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CA0F1-FD66-4BAB-A66D-6D03A84792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CA0F1-FD66-4BAB-A66D-6D03A84792B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CA0F1-FD66-4BAB-A66D-6D03A84792B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1D45-6545-4BC1-A4CA-62E06B3C69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6A0C-3558-4280-9D34-901F01351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/>
              <a:t>Introduction of </a:t>
            </a:r>
            <a:r>
              <a:rPr lang="en-US" dirty="0" err="1"/>
              <a:t>SocketPro</a:t>
            </a:r>
            <a:r>
              <a:rPr lang="en-US" dirty="0"/>
              <a:t> Framework for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dirty="0"/>
              <a:t>Continuous Request Sending and Processing for the Highest Network Efficiency and Throughput</a:t>
            </a:r>
          </a:p>
          <a:p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262347" y="5177135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Yuancai</a:t>
            </a:r>
            <a:r>
              <a:rPr lang="en-US" sz="2400" dirty="0"/>
              <a:t> (Charlie) 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457200" y="310515"/>
            <a:ext cx="8229600" cy="1289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Communication Architecture and Components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E9AF0-C8BF-4D2D-B6C2-3A8B6F0CC836}"/>
              </a:ext>
            </a:extLst>
          </p:cNvPr>
          <p:cNvGrpSpPr/>
          <p:nvPr/>
        </p:nvGrpSpPr>
        <p:grpSpPr>
          <a:xfrm>
            <a:off x="648494" y="1905000"/>
            <a:ext cx="7847013" cy="4571999"/>
            <a:chOff x="685800" y="2135187"/>
            <a:chExt cx="7847013" cy="3960813"/>
          </a:xfrm>
        </p:grpSpPr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524000" y="21351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 dirty="0">
                  <a:solidFill>
                    <a:srgbClr val="000000"/>
                  </a:solidFill>
                </a:rPr>
                <a:t>Client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500" b="1" dirty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68580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374775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4496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JavaScript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2754313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20780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13385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PHP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5" name="AutoShape 22"/>
            <p:cNvSpPr>
              <a:spLocks noChangeArrowheads="1"/>
            </p:cNvSpPr>
            <p:nvPr/>
          </p:nvSpPr>
          <p:spPr bwMode="auto">
            <a:xfrm>
              <a:off x="6953250" y="2135187"/>
              <a:ext cx="742950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Server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60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5943600" y="3963987"/>
              <a:ext cx="59055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6616700" y="3963987"/>
              <a:ext cx="54610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7272338" y="3963987"/>
              <a:ext cx="5762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9" name="AutoShape 26"/>
            <p:cNvSpPr>
              <a:spLocks noChangeArrowheads="1"/>
            </p:cNvSpPr>
            <p:nvPr/>
          </p:nvSpPr>
          <p:spPr bwMode="auto">
            <a:xfrm>
              <a:off x="7924800" y="3963987"/>
              <a:ext cx="60801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20" name="AutoShape 27"/>
            <p:cNvSpPr>
              <a:spLocks noChangeArrowheads="1"/>
            </p:cNvSpPr>
            <p:nvPr/>
          </p:nvSpPr>
          <p:spPr bwMode="auto">
            <a:xfrm>
              <a:off x="2209800" y="2363787"/>
              <a:ext cx="4648200" cy="533400"/>
            </a:xfrm>
            <a:prstGeom prst="leftRightArrow">
              <a:avLst>
                <a:gd name="adj1" fmla="val 50000"/>
                <a:gd name="adj2" fmla="val 14975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 b="1">
                  <a:solidFill>
                    <a:srgbClr val="FF0066"/>
                  </a:solidFill>
                </a:rPr>
                <a:t>Request batching and streaming, asynchrony, secure, parallel communication on TCP/IP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85800" y="5411787"/>
              <a:ext cx="4724400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Client Code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943600" y="5411787"/>
              <a:ext cx="2589213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Server Code</a:t>
              </a:r>
            </a:p>
          </p:txBody>
        </p:sp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48212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Node.js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Core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23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 Pool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5975" y="1295400"/>
            <a:ext cx="497205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3340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A socket pool has three worker threads and each of these threads hosts two </a:t>
            </a:r>
            <a:r>
              <a:rPr lang="en-US" b="1" dirty="0">
                <a:solidFill>
                  <a:srgbClr val="7030A0"/>
                </a:solidFill>
              </a:rPr>
              <a:t>non-blocking</a:t>
            </a:r>
            <a:r>
              <a:rPr lang="en-US" b="1" dirty="0">
                <a:solidFill>
                  <a:srgbClr val="000000"/>
                </a:solidFill>
              </a:rPr>
              <a:t> sockets with </a:t>
            </a:r>
            <a:r>
              <a:rPr lang="en-US" b="1" dirty="0">
                <a:solidFill>
                  <a:srgbClr val="7030A0"/>
                </a:solidFill>
              </a:rPr>
              <a:t>fault tolerance </a:t>
            </a:r>
            <a:r>
              <a:rPr lang="en-US" b="1" dirty="0"/>
              <a:t>for the best </a:t>
            </a:r>
            <a:r>
              <a:rPr lang="en-US" b="1" dirty="0">
                <a:solidFill>
                  <a:srgbClr val="7030A0"/>
                </a:solidFill>
              </a:rPr>
              <a:t>parallelism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FFC3-37A9-45D3-9C40-A465EA24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Server Core 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FA9EE-93F7-4AE2-91CE-8EB63CA5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93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09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2A4E-6893-482A-B030-BEBB5CC3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SocketPro</a:t>
            </a:r>
            <a:r>
              <a:rPr lang="en-US" b="1" dirty="0"/>
              <a:t> Scalabilities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8CC5D8-A1FE-4998-ABD3-4F89A05F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34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B74F-3211-4BA6-A0B6-0D0B11FA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Adapters for More Developers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31CE6D-239C-440A-9FCA-E90D5460F485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133600"/>
            <a:ext cx="7086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C++ adapters – a few header and </a:t>
            </a:r>
            <a:r>
              <a:rPr lang="en-US" sz="2800" dirty="0" err="1">
                <a:solidFill>
                  <a:srgbClr val="000099"/>
                </a:solidFill>
              </a:rPr>
              <a:t>cpp</a:t>
            </a:r>
            <a:r>
              <a:rPr lang="en-US" sz="2800" dirty="0">
                <a:solidFill>
                  <a:srgbClr val="000099"/>
                </a:solidFill>
              </a:rPr>
              <a:t> files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.NET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Java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Python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Node.js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JavaScript adapter for browsers</a:t>
            </a:r>
            <a:endParaRPr lang="en-US" sz="2800" dirty="0">
              <a:solidFill>
                <a:schemeClr val="accent2"/>
              </a:solidFill>
            </a:endParaRP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PHP adapter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91679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162</Words>
  <Application>Microsoft Office PowerPoint</Application>
  <PresentationFormat>On-screen Show (4:3)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of SocketPro Framework for Node.js</vt:lpstr>
      <vt:lpstr>PowerPoint Presentation</vt:lpstr>
      <vt:lpstr>PowerPoint Presentation</vt:lpstr>
      <vt:lpstr>Client Core Features</vt:lpstr>
      <vt:lpstr>Client Socket Pool</vt:lpstr>
      <vt:lpstr>Server Core Features</vt:lpstr>
      <vt:lpstr>SocketPro Scalabilities</vt:lpstr>
      <vt:lpstr>SocketPro Adapters for More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SocketPro Framework for Node.js</dc:title>
  <dc:creator>Charlie Ye</dc:creator>
  <cp:lastModifiedBy>Charlie Ye</cp:lastModifiedBy>
  <cp:revision>4</cp:revision>
  <dcterms:created xsi:type="dcterms:W3CDTF">2018-10-25T13:44:58Z</dcterms:created>
  <dcterms:modified xsi:type="dcterms:W3CDTF">2018-10-25T14:16:11Z</dcterms:modified>
</cp:coreProperties>
</file>