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n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5-12T17:23:33.739" idx="1">
    <p:pos x="2519" y="36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5196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35592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84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07592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40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58984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07592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35592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400" y="425196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335592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58984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07592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40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258984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07592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35592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03400" y="425196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335592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58984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075920" y="206064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10340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258984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4075920" y="4251960"/>
            <a:ext cx="14151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419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355920" y="425196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55920" y="2060640"/>
            <a:ext cx="214488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51960"/>
            <a:ext cx="43959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>
                <a:solidFill>
                  <a:srgbClr val="ACD433"/>
                </a:solidFill>
                <a:latin typeface="Century Gothic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BF64856-F3A7-4A09-A301-4079FC8859D2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5/12/2020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0D35089F-E0BE-4991-921B-EE6CA7112689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DBB3BFAE-F289-461C-86FD-3309660B50E9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5/12/2020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19FA5CAD-B96C-4AF8-974B-6BD3E1805543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9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9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654520" y="2055960"/>
            <a:ext cx="4395960" cy="41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103" name="PlaceHolder 6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4FBDE9B-B316-4436-AD91-3DE9F3F070CA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5/12/2020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674FA4D7-F363-4C79-8C01-560C279E8961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3626/hibernate-validator-jsr303-example-tutorial" TargetMode="External"/><Relationship Id="rId2" Type="http://schemas.openxmlformats.org/officeDocument/2006/relationships/hyperlink" Target="https://www.w3schools.com/bootstrap4/bootstrap_forms.asp" TargetMode="Externa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projectlombok.org/" TargetMode="External"/><Relationship Id="rId4" Type="http://schemas.openxmlformats.org/officeDocument/2006/relationships/hyperlink" Target="https://www.linkedin.com/learning/java-ee-bean-validation/null-constraints-implementation?u=7465229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6"/>
          <p:cNvPicPr/>
          <p:nvPr/>
        </p:nvPicPr>
        <p:blipFill>
          <a:blip r:embed="rId3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43" name="Picture 8"/>
          <p:cNvPicPr/>
          <p:nvPr/>
        </p:nvPicPr>
        <p:blipFill>
          <a:blip r:embed="rId4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5" name="Picture 12"/>
          <p:cNvPicPr/>
          <p:nvPr/>
        </p:nvPicPr>
        <p:blipFill>
          <a:blip r:embed="rId5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146" name="Picture 14"/>
          <p:cNvPicPr/>
          <p:nvPr/>
        </p:nvPicPr>
        <p:blipFill>
          <a:blip r:embed="rId6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0" y="0"/>
            <a:ext cx="12191400" cy="4730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0" y="4055400"/>
            <a:ext cx="12191760" cy="2802240"/>
          </a:xfrm>
          <a:custGeom>
            <a:avLst/>
            <a:gdLst/>
            <a:ahLst/>
            <a:cxnLst/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8719920" y="3753720"/>
            <a:ext cx="3471840" cy="825480"/>
          </a:xfrm>
          <a:custGeom>
            <a:avLst/>
            <a:gdLst/>
            <a:ahLst/>
            <a:cxnLst/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6"/>
          <p:cNvSpPr txBox="1"/>
          <p:nvPr/>
        </p:nvSpPr>
        <p:spPr>
          <a:xfrm>
            <a:off x="965520" y="76320"/>
            <a:ext cx="10260720" cy="559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b="0" strike="noStrike" spc="-1">
                <a:solidFill>
                  <a:srgbClr val="EBEBEB"/>
                </a:solidFill>
                <a:latin typeface="Century Gothic"/>
              </a:rPr>
              <a:t>Stream Media Website</a:t>
            </a:r>
            <a:br/>
            <a:br/>
            <a:r>
              <a:rPr lang="en-US" sz="6200" b="0" strike="noStrike" spc="-1">
                <a:solidFill>
                  <a:srgbClr val="EBEBEB"/>
                </a:solidFill>
                <a:latin typeface="Century Gothic"/>
              </a:rPr>
              <a:t>May 12, 2020</a:t>
            </a:r>
            <a:br/>
            <a:r>
              <a:rPr lang="en-US" sz="6200" b="0" strike="noStrike" spc="-1">
                <a:solidFill>
                  <a:srgbClr val="EBEBEB"/>
                </a:solidFill>
                <a:latin typeface="Century Gothic"/>
              </a:rPr>
              <a:t>By Jeanne D Uwimana</a:t>
            </a:r>
            <a:br/>
            <a:br/>
            <a:endParaRPr lang="en-US" sz="6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AWS Upload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Unit Test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0" y="1193760"/>
            <a:ext cx="12191760" cy="447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Java Bean Validation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3"/>
          <p:cNvPicPr/>
          <p:nvPr/>
        </p:nvPicPr>
        <p:blipFill>
          <a:blip r:embed="rId2"/>
          <a:stretch/>
        </p:blipFill>
        <p:spPr>
          <a:xfrm>
            <a:off x="320400" y="1176840"/>
            <a:ext cx="10667520" cy="2161800"/>
          </a:xfrm>
          <a:prstGeom prst="rect">
            <a:avLst/>
          </a:prstGeom>
          <a:ln>
            <a:noFill/>
          </a:ln>
        </p:spPr>
      </p:pic>
      <p:pic>
        <p:nvPicPr>
          <p:cNvPr id="180" name="Picture 6"/>
          <p:cNvPicPr/>
          <p:nvPr/>
        </p:nvPicPr>
        <p:blipFill>
          <a:blip r:embed="rId3"/>
          <a:stretch/>
        </p:blipFill>
        <p:spPr>
          <a:xfrm>
            <a:off x="0" y="3114000"/>
            <a:ext cx="1219176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Resources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  <a:hlinkClick r:id="rId2"/>
              </a:rPr>
              <a:t>https://www.w3schools.com/bootstrap4/bootstrap_forms.asp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hlinkClick r:id="rId2"/>
              </a:rPr>
              <a:t>https://www.w3schools.com/bootstrap4/bootstrap_forms.asp</a:t>
            </a:r>
            <a:endParaRPr lang="en-US" dirty="0"/>
          </a:p>
          <a:p>
            <a:r>
              <a:rPr lang="en-US" dirty="0">
                <a:hlinkClick r:id="rId3"/>
              </a:rPr>
              <a:t>https://www.journaldev.com/3626/hibernate-validator-jsr303-example-tutorial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https://www.linkedin.com/learning/java-ee-bean-validation/null-constraints-implementation?u=74652290</a:t>
            </a:r>
            <a:endParaRPr lang="en-US" dirty="0"/>
          </a:p>
          <a:p>
            <a:r>
              <a:rPr lang="en-US">
                <a:hlinkClick r:id="rId5"/>
              </a:rPr>
              <a:t>https://projectlombok.org/</a:t>
            </a:r>
            <a:endParaRPr lang="en-US"/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46200" y="0"/>
            <a:ext cx="9107280" cy="125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EBEBEB"/>
                </a:solidFill>
                <a:latin typeface="Century Gothic"/>
              </a:rPr>
              <a:t>Inspiration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1810880" y="1306440"/>
            <a:ext cx="5358960" cy="463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1063758" y="1253520"/>
            <a:ext cx="57776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</a:rPr>
              <a:t>My Boy Friend has a small Video production business</a:t>
            </a:r>
          </a:p>
          <a:p>
            <a:pPr marL="343080" indent="-342720"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FFFFFF"/>
                </a:solidFill>
                <a:latin typeface="Century Gothic"/>
              </a:rPr>
              <a:t>He also has a novel and several movies and has a messy website that presents all the content. </a:t>
            </a:r>
          </a:p>
          <a:p>
            <a:pPr marL="343080" indent="-342720"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FFFFFF"/>
                </a:solidFill>
                <a:latin typeface="Century Gothic"/>
              </a:rPr>
              <a:t>I wanted to create something more presentable and in one place.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46200" y="0"/>
            <a:ext cx="9107280" cy="125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EBEBEB"/>
                </a:solidFill>
                <a:latin typeface="Century Gothic"/>
              </a:rPr>
              <a:t>Main Functionalities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60680" y="1079280"/>
            <a:ext cx="5257440" cy="486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User Login and Registration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 CRUD for 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latin typeface="Century Gothic"/>
              </a:rPr>
              <a:t>Book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</a:rPr>
              <a:t>Book Category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latin typeface="Century Gothic"/>
              </a:rPr>
              <a:t>Film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</a:rPr>
              <a:t>Film Genre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</a:rPr>
              <a:t>Crew Of the film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latin typeface="Century Gothic"/>
              </a:rPr>
              <a:t>Trailer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latin typeface="Century Gothic"/>
              </a:rPr>
              <a:t>Short Story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latin typeface="Century Gothic"/>
              </a:rPr>
              <a:t>FAQ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1810880" y="1306440"/>
            <a:ext cx="5358960" cy="463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6173640" y="1825560"/>
            <a:ext cx="57776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Service : Java Mail</a:t>
            </a:r>
            <a:endParaRPr lang="en-US" sz="2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latin typeface="Century Gothic"/>
              </a:rPr>
              <a:t>Contact Us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72800" y="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EBEBEB"/>
                </a:solidFill>
                <a:latin typeface="Century Gothic"/>
              </a:rPr>
              <a:t>What I will do in Version 2</a:t>
            </a:r>
            <a:endParaRPr lang="en-US" sz="4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45600" y="1400400"/>
            <a:ext cx="11185920" cy="5355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Spring version of this website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Secondary hosting for media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Validation toff all java classes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I would improve accessibility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Include change password/reset password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Include hibernate search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Add more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903835" y="7003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EBEBEB"/>
                </a:solidFill>
                <a:latin typeface="Century Gothic"/>
              </a:rPr>
              <a:t>Key Take away</a:t>
            </a:r>
            <a:endParaRPr lang="en-U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45600" y="1400400"/>
            <a:ext cx="11185920" cy="5355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3600" spc="-1" dirty="0">
              <a:solidFill>
                <a:srgbClr val="FFFFFF"/>
              </a:solid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spc="-1" dirty="0">
                <a:solidFill>
                  <a:srgbClr val="FFFFFF"/>
                </a:solidFill>
                <a:latin typeface="Century Gothic"/>
              </a:rPr>
              <a:t>Set high goals helped to learn more.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spc="-1" dirty="0">
                <a:solidFill>
                  <a:srgbClr val="FFFFFF"/>
                </a:solidFill>
                <a:latin typeface="Century Gothic"/>
              </a:rPr>
              <a:t>I should have used a framework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spc="-1" dirty="0">
                <a:solidFill>
                  <a:srgbClr val="FFFFFF"/>
                </a:solidFill>
                <a:latin typeface="Century Gothic"/>
              </a:rPr>
              <a:t>Not including validation later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spc="-1" dirty="0">
                <a:solidFill>
                  <a:srgbClr val="FFFFFF"/>
                </a:solidFill>
                <a:latin typeface="Century Gothic"/>
              </a:rPr>
              <a:t>Validate things as you create them.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600" spc="-1" dirty="0">
                <a:solidFill>
                  <a:srgbClr val="FFFFFF"/>
                </a:solidFill>
                <a:latin typeface="Century Gothic"/>
              </a:rPr>
              <a:t>Always write unit test because it helps to debug/reduce errors</a:t>
            </a:r>
          </a:p>
        </p:txBody>
      </p:sp>
    </p:spTree>
    <p:extLst>
      <p:ext uri="{BB962C8B-B14F-4D97-AF65-F5344CB8AC3E}">
        <p14:creationId xmlns:p14="http://schemas.microsoft.com/office/powerpoint/2010/main" val="1955964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Error Handling Example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3"/>
          <p:cNvPicPr/>
          <p:nvPr/>
        </p:nvPicPr>
        <p:blipFill>
          <a:blip r:embed="rId2"/>
          <a:stretch/>
        </p:blipFill>
        <p:spPr>
          <a:xfrm>
            <a:off x="318960" y="1494692"/>
            <a:ext cx="11277960" cy="51725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Test Coverage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Unit Test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7" name="Picture 3"/>
          <p:cNvPicPr/>
          <p:nvPr/>
        </p:nvPicPr>
        <p:blipFill>
          <a:blip r:embed="rId2"/>
          <a:stretch/>
        </p:blipFill>
        <p:spPr>
          <a:xfrm>
            <a:off x="2362320" y="2567160"/>
            <a:ext cx="7467120" cy="17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Unit testing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3"/>
          <p:cNvPicPr/>
          <p:nvPr/>
        </p:nvPicPr>
        <p:blipFill>
          <a:blip r:embed="rId2"/>
          <a:stretch/>
        </p:blipFill>
        <p:spPr>
          <a:xfrm>
            <a:off x="4376880" y="1157400"/>
            <a:ext cx="3438000" cy="454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95080" y="365040"/>
            <a:ext cx="84726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EBEBEB"/>
                </a:solidFill>
                <a:latin typeface="Century Gothic"/>
              </a:rPr>
              <a:t>AWS Upload servlet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03480" y="1686240"/>
            <a:ext cx="8229240" cy="33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Picture 3"/>
          <p:cNvPicPr/>
          <p:nvPr/>
        </p:nvPicPr>
        <p:blipFill>
          <a:blip r:embed="rId2"/>
          <a:stretch/>
        </p:blipFill>
        <p:spPr>
          <a:xfrm>
            <a:off x="0" y="1437840"/>
            <a:ext cx="12191760" cy="398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249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Intern with AssuredLeads  </dc:title>
  <dc:subject/>
  <dc:creator>Jeanne d'Arc Uwimana</dc:creator>
  <dc:description/>
  <cp:lastModifiedBy>Jeanne</cp:lastModifiedBy>
  <cp:revision>19</cp:revision>
  <dcterms:created xsi:type="dcterms:W3CDTF">2019-08-13T22:48:15Z</dcterms:created>
  <dcterms:modified xsi:type="dcterms:W3CDTF">2020-05-13T01:16:09Z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