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B07248-188A-481F-B03F-84CEB7C12987}" v="52" dt="2020-01-29T08:39:16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h, Uday Pratap" userId="f923af22-3e11-44a9-83a5-5d408d4ba5c1" providerId="ADAL" clId="{D7B07248-188A-481F-B03F-84CEB7C12987}"/>
    <pc:docChg chg="custSel addSld modSld">
      <pc:chgData name="Singh, Uday Pratap" userId="f923af22-3e11-44a9-83a5-5d408d4ba5c1" providerId="ADAL" clId="{D7B07248-188A-481F-B03F-84CEB7C12987}" dt="2020-01-29T08:39:16.404" v="2138"/>
      <pc:docMkLst>
        <pc:docMk/>
      </pc:docMkLst>
      <pc:sldChg chg="addSp delSp modSp add">
        <pc:chgData name="Singh, Uday Pratap" userId="f923af22-3e11-44a9-83a5-5d408d4ba5c1" providerId="ADAL" clId="{D7B07248-188A-481F-B03F-84CEB7C12987}" dt="2020-01-29T08:39:16.404" v="2138"/>
        <pc:sldMkLst>
          <pc:docMk/>
          <pc:sldMk cId="2521482469" sldId="259"/>
        </pc:sldMkLst>
        <pc:spChg chg="mod">
          <ac:chgData name="Singh, Uday Pratap" userId="f923af22-3e11-44a9-83a5-5d408d4ba5c1" providerId="ADAL" clId="{D7B07248-188A-481F-B03F-84CEB7C12987}" dt="2020-01-29T07:57:24.139" v="114" actId="1076"/>
          <ac:spMkLst>
            <pc:docMk/>
            <pc:sldMk cId="2521482469" sldId="259"/>
            <ac:spMk id="2" creationId="{6F01778C-35A0-4D36-9485-026AB176157B}"/>
          </ac:spMkLst>
        </pc:spChg>
        <pc:spChg chg="add del mod">
          <ac:chgData name="Singh, Uday Pratap" userId="f923af22-3e11-44a9-83a5-5d408d4ba5c1" providerId="ADAL" clId="{D7B07248-188A-481F-B03F-84CEB7C12987}" dt="2020-01-29T08:34:39.353" v="1954" actId="14100"/>
          <ac:spMkLst>
            <pc:docMk/>
            <pc:sldMk cId="2521482469" sldId="259"/>
            <ac:spMk id="3" creationId="{4CFC79BE-75C4-4F21-B939-C65B1456E298}"/>
          </ac:spMkLst>
        </pc:spChg>
        <pc:spChg chg="add mod">
          <ac:chgData name="Singh, Uday Pratap" userId="f923af22-3e11-44a9-83a5-5d408d4ba5c1" providerId="ADAL" clId="{D7B07248-188A-481F-B03F-84CEB7C12987}" dt="2020-01-29T08:06:53.062" v="484" actId="404"/>
          <ac:spMkLst>
            <pc:docMk/>
            <pc:sldMk cId="2521482469" sldId="259"/>
            <ac:spMk id="4" creationId="{1695A5A7-4C1A-4289-A1F1-C7B9D042804D}"/>
          </ac:spMkLst>
        </pc:spChg>
        <pc:spChg chg="add mod">
          <ac:chgData name="Singh, Uday Pratap" userId="f923af22-3e11-44a9-83a5-5d408d4ba5c1" providerId="ADAL" clId="{D7B07248-188A-481F-B03F-84CEB7C12987}" dt="2020-01-29T08:15:19.127" v="932" actId="1076"/>
          <ac:spMkLst>
            <pc:docMk/>
            <pc:sldMk cId="2521482469" sldId="259"/>
            <ac:spMk id="5" creationId="{C49F4D0F-5B7B-4C13-ABCE-8104CA10086A}"/>
          </ac:spMkLst>
        </pc:spChg>
        <pc:spChg chg="add del mod">
          <ac:chgData name="Singh, Uday Pratap" userId="f923af22-3e11-44a9-83a5-5d408d4ba5c1" providerId="ADAL" clId="{D7B07248-188A-481F-B03F-84CEB7C12987}" dt="2020-01-29T07:58:12.372" v="180"/>
          <ac:spMkLst>
            <pc:docMk/>
            <pc:sldMk cId="2521482469" sldId="259"/>
            <ac:spMk id="6" creationId="{AE6F6C73-6998-4F15-A6B0-1F9DAFE7F780}"/>
          </ac:spMkLst>
        </pc:spChg>
        <pc:spChg chg="add mod">
          <ac:chgData name="Singh, Uday Pratap" userId="f923af22-3e11-44a9-83a5-5d408d4ba5c1" providerId="ADAL" clId="{D7B07248-188A-481F-B03F-84CEB7C12987}" dt="2020-01-29T08:11:42.013" v="743" actId="1076"/>
          <ac:spMkLst>
            <pc:docMk/>
            <pc:sldMk cId="2521482469" sldId="259"/>
            <ac:spMk id="7" creationId="{266D5CAA-D03E-437F-BCB7-B4E100AD2E2F}"/>
          </ac:spMkLst>
        </pc:spChg>
        <pc:spChg chg="add mod">
          <ac:chgData name="Singh, Uday Pratap" userId="f923af22-3e11-44a9-83a5-5d408d4ba5c1" providerId="ADAL" clId="{D7B07248-188A-481F-B03F-84CEB7C12987}" dt="2020-01-29T08:15:13.250" v="931" actId="1076"/>
          <ac:spMkLst>
            <pc:docMk/>
            <pc:sldMk cId="2521482469" sldId="259"/>
            <ac:spMk id="8" creationId="{3181079A-DF89-46CD-A62E-67BD241F85CE}"/>
          </ac:spMkLst>
        </pc:spChg>
        <pc:spChg chg="add mod">
          <ac:chgData name="Singh, Uday Pratap" userId="f923af22-3e11-44a9-83a5-5d408d4ba5c1" providerId="ADAL" clId="{D7B07248-188A-481F-B03F-84CEB7C12987}" dt="2020-01-29T08:31:19.439" v="1702" actId="164"/>
          <ac:spMkLst>
            <pc:docMk/>
            <pc:sldMk cId="2521482469" sldId="259"/>
            <ac:spMk id="9" creationId="{31855930-875E-49DE-B811-7C1E87F4AEC9}"/>
          </ac:spMkLst>
        </pc:spChg>
        <pc:spChg chg="add mod">
          <ac:chgData name="Singh, Uday Pratap" userId="f923af22-3e11-44a9-83a5-5d408d4ba5c1" providerId="ADAL" clId="{D7B07248-188A-481F-B03F-84CEB7C12987}" dt="2020-01-29T08:31:19.439" v="1702" actId="164"/>
          <ac:spMkLst>
            <pc:docMk/>
            <pc:sldMk cId="2521482469" sldId="259"/>
            <ac:spMk id="10" creationId="{F5C5ADC4-2116-4BCC-AB45-06F56FEA67F6}"/>
          </ac:spMkLst>
        </pc:spChg>
        <pc:spChg chg="add mod">
          <ac:chgData name="Singh, Uday Pratap" userId="f923af22-3e11-44a9-83a5-5d408d4ba5c1" providerId="ADAL" clId="{D7B07248-188A-481F-B03F-84CEB7C12987}" dt="2020-01-29T08:31:19.439" v="1702" actId="164"/>
          <ac:spMkLst>
            <pc:docMk/>
            <pc:sldMk cId="2521482469" sldId="259"/>
            <ac:spMk id="11" creationId="{2881292E-1F66-4DDF-9F15-3C1A6A47315E}"/>
          </ac:spMkLst>
        </pc:spChg>
        <pc:spChg chg="add mod">
          <ac:chgData name="Singh, Uday Pratap" userId="f923af22-3e11-44a9-83a5-5d408d4ba5c1" providerId="ADAL" clId="{D7B07248-188A-481F-B03F-84CEB7C12987}" dt="2020-01-29T08:31:19.439" v="1702" actId="164"/>
          <ac:spMkLst>
            <pc:docMk/>
            <pc:sldMk cId="2521482469" sldId="259"/>
            <ac:spMk id="12" creationId="{8ADB32BE-0A59-40C9-9BBF-4AAB3A023394}"/>
          </ac:spMkLst>
        </pc:spChg>
        <pc:spChg chg="add mod">
          <ac:chgData name="Singh, Uday Pratap" userId="f923af22-3e11-44a9-83a5-5d408d4ba5c1" providerId="ADAL" clId="{D7B07248-188A-481F-B03F-84CEB7C12987}" dt="2020-01-29T08:30:56.801" v="1682" actId="164"/>
          <ac:spMkLst>
            <pc:docMk/>
            <pc:sldMk cId="2521482469" sldId="259"/>
            <ac:spMk id="13" creationId="{7B792960-C6B2-4F86-8638-9499656E853A}"/>
          </ac:spMkLst>
        </pc:spChg>
        <pc:spChg chg="add mod">
          <ac:chgData name="Singh, Uday Pratap" userId="f923af22-3e11-44a9-83a5-5d408d4ba5c1" providerId="ADAL" clId="{D7B07248-188A-481F-B03F-84CEB7C12987}" dt="2020-01-29T08:30:56.801" v="1682" actId="164"/>
          <ac:spMkLst>
            <pc:docMk/>
            <pc:sldMk cId="2521482469" sldId="259"/>
            <ac:spMk id="14" creationId="{11EEE167-FBA0-462C-8499-0CAC6C369686}"/>
          </ac:spMkLst>
        </pc:spChg>
        <pc:spChg chg="add mod">
          <ac:chgData name="Singh, Uday Pratap" userId="f923af22-3e11-44a9-83a5-5d408d4ba5c1" providerId="ADAL" clId="{D7B07248-188A-481F-B03F-84CEB7C12987}" dt="2020-01-29T08:31:51.893" v="1747" actId="1076"/>
          <ac:spMkLst>
            <pc:docMk/>
            <pc:sldMk cId="2521482469" sldId="259"/>
            <ac:spMk id="15" creationId="{66D5A0E3-A405-411F-8582-1B69749F56FF}"/>
          </ac:spMkLst>
        </pc:spChg>
        <pc:spChg chg="add mod">
          <ac:chgData name="Singh, Uday Pratap" userId="f923af22-3e11-44a9-83a5-5d408d4ba5c1" providerId="ADAL" clId="{D7B07248-188A-481F-B03F-84CEB7C12987}" dt="2020-01-29T08:30:56.801" v="1682" actId="164"/>
          <ac:spMkLst>
            <pc:docMk/>
            <pc:sldMk cId="2521482469" sldId="259"/>
            <ac:spMk id="16" creationId="{9FD376E3-21A6-4A30-9413-2035B62EBFC4}"/>
          </ac:spMkLst>
        </pc:spChg>
        <pc:spChg chg="add mod">
          <ac:chgData name="Singh, Uday Pratap" userId="f923af22-3e11-44a9-83a5-5d408d4ba5c1" providerId="ADAL" clId="{D7B07248-188A-481F-B03F-84CEB7C12987}" dt="2020-01-29T08:31:19.439" v="1702" actId="164"/>
          <ac:spMkLst>
            <pc:docMk/>
            <pc:sldMk cId="2521482469" sldId="259"/>
            <ac:spMk id="17" creationId="{DFC55ABB-9255-4447-AF92-9750326E846C}"/>
          </ac:spMkLst>
        </pc:spChg>
        <pc:spChg chg="add mod">
          <ac:chgData name="Singh, Uday Pratap" userId="f923af22-3e11-44a9-83a5-5d408d4ba5c1" providerId="ADAL" clId="{D7B07248-188A-481F-B03F-84CEB7C12987}" dt="2020-01-29T08:15:35.399" v="978" actId="20577"/>
          <ac:spMkLst>
            <pc:docMk/>
            <pc:sldMk cId="2521482469" sldId="259"/>
            <ac:spMk id="18" creationId="{B904356B-5AE3-4630-B0E5-172188179C05}"/>
          </ac:spMkLst>
        </pc:spChg>
        <pc:spChg chg="add mod">
          <ac:chgData name="Singh, Uday Pratap" userId="f923af22-3e11-44a9-83a5-5d408d4ba5c1" providerId="ADAL" clId="{D7B07248-188A-481F-B03F-84CEB7C12987}" dt="2020-01-29T08:30:56.801" v="1682" actId="164"/>
          <ac:spMkLst>
            <pc:docMk/>
            <pc:sldMk cId="2521482469" sldId="259"/>
            <ac:spMk id="19" creationId="{AD0D9E0A-7A6D-4108-83B7-C396411C5F60}"/>
          </ac:spMkLst>
        </pc:spChg>
        <pc:spChg chg="add mod topLvl">
          <ac:chgData name="Singh, Uday Pratap" userId="f923af22-3e11-44a9-83a5-5d408d4ba5c1" providerId="ADAL" clId="{D7B07248-188A-481F-B03F-84CEB7C12987}" dt="2020-01-29T08:33:04.194" v="1829" actId="164"/>
          <ac:spMkLst>
            <pc:docMk/>
            <pc:sldMk cId="2521482469" sldId="259"/>
            <ac:spMk id="20" creationId="{997AD706-B821-4515-9311-B38430155F2C}"/>
          </ac:spMkLst>
        </pc:spChg>
        <pc:spChg chg="add mod topLvl">
          <ac:chgData name="Singh, Uday Pratap" userId="f923af22-3e11-44a9-83a5-5d408d4ba5c1" providerId="ADAL" clId="{D7B07248-188A-481F-B03F-84CEB7C12987}" dt="2020-01-29T08:33:04.194" v="1829" actId="164"/>
          <ac:spMkLst>
            <pc:docMk/>
            <pc:sldMk cId="2521482469" sldId="259"/>
            <ac:spMk id="21" creationId="{C91752BC-6AF0-4777-B063-CA7E2F4B4B68}"/>
          </ac:spMkLst>
        </pc:spChg>
        <pc:spChg chg="add mod topLvl">
          <ac:chgData name="Singh, Uday Pratap" userId="f923af22-3e11-44a9-83a5-5d408d4ba5c1" providerId="ADAL" clId="{D7B07248-188A-481F-B03F-84CEB7C12987}" dt="2020-01-29T08:33:04.194" v="1829" actId="164"/>
          <ac:spMkLst>
            <pc:docMk/>
            <pc:sldMk cId="2521482469" sldId="259"/>
            <ac:spMk id="22" creationId="{65B42FEC-C509-4A89-B5E9-0C57DD694BB5}"/>
          </ac:spMkLst>
        </pc:spChg>
        <pc:spChg chg="add mod topLvl">
          <ac:chgData name="Singh, Uday Pratap" userId="f923af22-3e11-44a9-83a5-5d408d4ba5c1" providerId="ADAL" clId="{D7B07248-188A-481F-B03F-84CEB7C12987}" dt="2020-01-29T08:33:04.194" v="1829" actId="164"/>
          <ac:spMkLst>
            <pc:docMk/>
            <pc:sldMk cId="2521482469" sldId="259"/>
            <ac:spMk id="23" creationId="{F30B4BF2-02D6-46CD-B2CE-27293D05075C}"/>
          </ac:spMkLst>
        </pc:spChg>
        <pc:spChg chg="add mod topLvl">
          <ac:chgData name="Singh, Uday Pratap" userId="f923af22-3e11-44a9-83a5-5d408d4ba5c1" providerId="ADAL" clId="{D7B07248-188A-481F-B03F-84CEB7C12987}" dt="2020-01-29T08:33:04.194" v="1829" actId="164"/>
          <ac:spMkLst>
            <pc:docMk/>
            <pc:sldMk cId="2521482469" sldId="259"/>
            <ac:spMk id="24" creationId="{64E11BE6-9740-4F0D-997C-1DC35C602F6D}"/>
          </ac:spMkLst>
        </pc:spChg>
        <pc:spChg chg="add mod">
          <ac:chgData name="Singh, Uday Pratap" userId="f923af22-3e11-44a9-83a5-5d408d4ba5c1" providerId="ADAL" clId="{D7B07248-188A-481F-B03F-84CEB7C12987}" dt="2020-01-29T08:22:45.210" v="1234" actId="1076"/>
          <ac:spMkLst>
            <pc:docMk/>
            <pc:sldMk cId="2521482469" sldId="259"/>
            <ac:spMk id="26" creationId="{063AAB9E-7362-41C2-8F62-F4EDDE61A74D}"/>
          </ac:spMkLst>
        </pc:spChg>
        <pc:spChg chg="add mod">
          <ac:chgData name="Singh, Uday Pratap" userId="f923af22-3e11-44a9-83a5-5d408d4ba5c1" providerId="ADAL" clId="{D7B07248-188A-481F-B03F-84CEB7C12987}" dt="2020-01-29T08:22:55.522" v="1242" actId="14100"/>
          <ac:spMkLst>
            <pc:docMk/>
            <pc:sldMk cId="2521482469" sldId="259"/>
            <ac:spMk id="27" creationId="{970725B4-315B-4ABD-81F0-ADD2D13C9C89}"/>
          </ac:spMkLst>
        </pc:spChg>
        <pc:spChg chg="add mod">
          <ac:chgData name="Singh, Uday Pratap" userId="f923af22-3e11-44a9-83a5-5d408d4ba5c1" providerId="ADAL" clId="{D7B07248-188A-481F-B03F-84CEB7C12987}" dt="2020-01-29T08:23:04.314" v="1244" actId="14100"/>
          <ac:spMkLst>
            <pc:docMk/>
            <pc:sldMk cId="2521482469" sldId="259"/>
            <ac:spMk id="28" creationId="{C6F330ED-A461-438A-B914-D9CE7674A1F8}"/>
          </ac:spMkLst>
        </pc:spChg>
        <pc:spChg chg="add mod">
          <ac:chgData name="Singh, Uday Pratap" userId="f923af22-3e11-44a9-83a5-5d408d4ba5c1" providerId="ADAL" clId="{D7B07248-188A-481F-B03F-84CEB7C12987}" dt="2020-01-29T08:30:56.801" v="1682" actId="164"/>
          <ac:spMkLst>
            <pc:docMk/>
            <pc:sldMk cId="2521482469" sldId="259"/>
            <ac:spMk id="29" creationId="{E3D0C8B1-7C37-4139-8583-00659B0F22E6}"/>
          </ac:spMkLst>
        </pc:spChg>
        <pc:spChg chg="add mod">
          <ac:chgData name="Singh, Uday Pratap" userId="f923af22-3e11-44a9-83a5-5d408d4ba5c1" providerId="ADAL" clId="{D7B07248-188A-481F-B03F-84CEB7C12987}" dt="2020-01-29T08:31:19.439" v="1702" actId="164"/>
          <ac:spMkLst>
            <pc:docMk/>
            <pc:sldMk cId="2521482469" sldId="259"/>
            <ac:spMk id="30" creationId="{C0292CC9-B793-4809-8651-25BE3D344DA5}"/>
          </ac:spMkLst>
        </pc:spChg>
        <pc:spChg chg="add mod">
          <ac:chgData name="Singh, Uday Pratap" userId="f923af22-3e11-44a9-83a5-5d408d4ba5c1" providerId="ADAL" clId="{D7B07248-188A-481F-B03F-84CEB7C12987}" dt="2020-01-29T08:31:28.072" v="1733" actId="1037"/>
          <ac:spMkLst>
            <pc:docMk/>
            <pc:sldMk cId="2521482469" sldId="259"/>
            <ac:spMk id="31" creationId="{FFD1A3C0-9AC1-45D1-8329-5729FD28EE64}"/>
          </ac:spMkLst>
        </pc:spChg>
        <pc:spChg chg="add mod">
          <ac:chgData name="Singh, Uday Pratap" userId="f923af22-3e11-44a9-83a5-5d408d4ba5c1" providerId="ADAL" clId="{D7B07248-188A-481F-B03F-84CEB7C12987}" dt="2020-01-29T08:23:13.598" v="1246" actId="14100"/>
          <ac:spMkLst>
            <pc:docMk/>
            <pc:sldMk cId="2521482469" sldId="259"/>
            <ac:spMk id="32" creationId="{6B3E18B9-DAFA-4BCC-BF94-C12001B74107}"/>
          </ac:spMkLst>
        </pc:spChg>
        <pc:spChg chg="add mod">
          <ac:chgData name="Singh, Uday Pratap" userId="f923af22-3e11-44a9-83a5-5d408d4ba5c1" providerId="ADAL" clId="{D7B07248-188A-481F-B03F-84CEB7C12987}" dt="2020-01-29T08:31:38.323" v="1746" actId="1076"/>
          <ac:spMkLst>
            <pc:docMk/>
            <pc:sldMk cId="2521482469" sldId="259"/>
            <ac:spMk id="33" creationId="{36EAA944-B8C5-4688-AA6E-EC7DEBF8C76A}"/>
          </ac:spMkLst>
        </pc:spChg>
        <pc:spChg chg="add mod">
          <ac:chgData name="Singh, Uday Pratap" userId="f923af22-3e11-44a9-83a5-5d408d4ba5c1" providerId="ADAL" clId="{D7B07248-188A-481F-B03F-84CEB7C12987}" dt="2020-01-29T08:31:19.439" v="1702" actId="164"/>
          <ac:spMkLst>
            <pc:docMk/>
            <pc:sldMk cId="2521482469" sldId="259"/>
            <ac:spMk id="34" creationId="{65350C25-247A-450C-B4BA-3A920266094E}"/>
          </ac:spMkLst>
        </pc:spChg>
        <pc:spChg chg="add mod">
          <ac:chgData name="Singh, Uday Pratap" userId="f923af22-3e11-44a9-83a5-5d408d4ba5c1" providerId="ADAL" clId="{D7B07248-188A-481F-B03F-84CEB7C12987}" dt="2020-01-29T08:31:19.439" v="1702" actId="164"/>
          <ac:spMkLst>
            <pc:docMk/>
            <pc:sldMk cId="2521482469" sldId="259"/>
            <ac:spMk id="35" creationId="{C834CE48-D667-420D-BF12-FA6BA4371A08}"/>
          </ac:spMkLst>
        </pc:spChg>
        <pc:spChg chg="add mod">
          <ac:chgData name="Singh, Uday Pratap" userId="f923af22-3e11-44a9-83a5-5d408d4ba5c1" providerId="ADAL" clId="{D7B07248-188A-481F-B03F-84CEB7C12987}" dt="2020-01-29T08:31:19.439" v="1702" actId="164"/>
          <ac:spMkLst>
            <pc:docMk/>
            <pc:sldMk cId="2521482469" sldId="259"/>
            <ac:spMk id="36" creationId="{792D9F08-0A4C-41A8-A807-9357C85E58B9}"/>
          </ac:spMkLst>
        </pc:spChg>
        <pc:spChg chg="add mod">
          <ac:chgData name="Singh, Uday Pratap" userId="f923af22-3e11-44a9-83a5-5d408d4ba5c1" providerId="ADAL" clId="{D7B07248-188A-481F-B03F-84CEB7C12987}" dt="2020-01-29T08:33:04.194" v="1829" actId="164"/>
          <ac:spMkLst>
            <pc:docMk/>
            <pc:sldMk cId="2521482469" sldId="259"/>
            <ac:spMk id="37" creationId="{EB12FB60-1CA8-49C2-8C6F-74DC9C8AF8E5}"/>
          </ac:spMkLst>
        </pc:spChg>
        <pc:spChg chg="add mod">
          <ac:chgData name="Singh, Uday Pratap" userId="f923af22-3e11-44a9-83a5-5d408d4ba5c1" providerId="ADAL" clId="{D7B07248-188A-481F-B03F-84CEB7C12987}" dt="2020-01-29T08:37:11.393" v="1963" actId="1035"/>
          <ac:spMkLst>
            <pc:docMk/>
            <pc:sldMk cId="2521482469" sldId="259"/>
            <ac:spMk id="38" creationId="{00014B99-E48A-412C-9A5A-B1BB7F5A3D12}"/>
          </ac:spMkLst>
        </pc:spChg>
        <pc:spChg chg="add mod">
          <ac:chgData name="Singh, Uday Pratap" userId="f923af22-3e11-44a9-83a5-5d408d4ba5c1" providerId="ADAL" clId="{D7B07248-188A-481F-B03F-84CEB7C12987}" dt="2020-01-29T08:30:56.801" v="1682" actId="164"/>
          <ac:spMkLst>
            <pc:docMk/>
            <pc:sldMk cId="2521482469" sldId="259"/>
            <ac:spMk id="39" creationId="{A4718D60-FFDD-43E4-AA9B-91A5877730B4}"/>
          </ac:spMkLst>
        </pc:spChg>
        <pc:spChg chg="add mod">
          <ac:chgData name="Singh, Uday Pratap" userId="f923af22-3e11-44a9-83a5-5d408d4ba5c1" providerId="ADAL" clId="{D7B07248-188A-481F-B03F-84CEB7C12987}" dt="2020-01-29T08:30:56.801" v="1682" actId="164"/>
          <ac:spMkLst>
            <pc:docMk/>
            <pc:sldMk cId="2521482469" sldId="259"/>
            <ac:spMk id="40" creationId="{CD167626-E904-4D42-B745-9BE472B17094}"/>
          </ac:spMkLst>
        </pc:spChg>
        <pc:spChg chg="add mod">
          <ac:chgData name="Singh, Uday Pratap" userId="f923af22-3e11-44a9-83a5-5d408d4ba5c1" providerId="ADAL" clId="{D7B07248-188A-481F-B03F-84CEB7C12987}" dt="2020-01-29T08:30:56.801" v="1682" actId="164"/>
          <ac:spMkLst>
            <pc:docMk/>
            <pc:sldMk cId="2521482469" sldId="259"/>
            <ac:spMk id="41" creationId="{392D674F-885A-4B75-88BB-C8F14AAB5FC1}"/>
          </ac:spMkLst>
        </pc:spChg>
        <pc:spChg chg="add mod">
          <ac:chgData name="Singh, Uday Pratap" userId="f923af22-3e11-44a9-83a5-5d408d4ba5c1" providerId="ADAL" clId="{D7B07248-188A-481F-B03F-84CEB7C12987}" dt="2020-01-29T08:33:04.194" v="1829" actId="164"/>
          <ac:spMkLst>
            <pc:docMk/>
            <pc:sldMk cId="2521482469" sldId="259"/>
            <ac:spMk id="42" creationId="{C83CC0E6-EF70-475A-B4BE-784A1CA04E82}"/>
          </ac:spMkLst>
        </pc:spChg>
        <pc:spChg chg="add mod">
          <ac:chgData name="Singh, Uday Pratap" userId="f923af22-3e11-44a9-83a5-5d408d4ba5c1" providerId="ADAL" clId="{D7B07248-188A-481F-B03F-84CEB7C12987}" dt="2020-01-29T08:33:04.194" v="1829" actId="164"/>
          <ac:spMkLst>
            <pc:docMk/>
            <pc:sldMk cId="2521482469" sldId="259"/>
            <ac:spMk id="43" creationId="{4DE16D71-C555-497D-85D7-A55532D80AC9}"/>
          </ac:spMkLst>
        </pc:spChg>
        <pc:spChg chg="add mod">
          <ac:chgData name="Singh, Uday Pratap" userId="f923af22-3e11-44a9-83a5-5d408d4ba5c1" providerId="ADAL" clId="{D7B07248-188A-481F-B03F-84CEB7C12987}" dt="2020-01-29T08:33:04.194" v="1829" actId="164"/>
          <ac:spMkLst>
            <pc:docMk/>
            <pc:sldMk cId="2521482469" sldId="259"/>
            <ac:spMk id="44" creationId="{413405DA-1385-45AB-9DE5-1B07ACBA66F4}"/>
          </ac:spMkLst>
        </pc:spChg>
        <pc:spChg chg="add del">
          <ac:chgData name="Singh, Uday Pratap" userId="f923af22-3e11-44a9-83a5-5d408d4ba5c1" providerId="ADAL" clId="{D7B07248-188A-481F-B03F-84CEB7C12987}" dt="2020-01-29T08:29:07.483" v="1550"/>
          <ac:spMkLst>
            <pc:docMk/>
            <pc:sldMk cId="2521482469" sldId="259"/>
            <ac:spMk id="45" creationId="{6637B6A9-2CA8-4E3B-AD54-CEC1765E69EE}"/>
          </ac:spMkLst>
        </pc:spChg>
        <pc:spChg chg="del">
          <ac:chgData name="Singh, Uday Pratap" userId="f923af22-3e11-44a9-83a5-5d408d4ba5c1" providerId="ADAL" clId="{D7B07248-188A-481F-B03F-84CEB7C12987}" dt="2020-01-29T08:38:58.311" v="2133"/>
          <ac:spMkLst>
            <pc:docMk/>
            <pc:sldMk cId="2521482469" sldId="259"/>
            <ac:spMk id="50" creationId="{355DC859-D360-409D-9BB3-BF100FFE5FC0}"/>
          </ac:spMkLst>
        </pc:spChg>
        <pc:spChg chg="del mod">
          <ac:chgData name="Singh, Uday Pratap" userId="f923af22-3e11-44a9-83a5-5d408d4ba5c1" providerId="ADAL" clId="{D7B07248-188A-481F-B03F-84CEB7C12987}" dt="2020-01-29T08:39:12.831" v="2137"/>
          <ac:spMkLst>
            <pc:docMk/>
            <pc:sldMk cId="2521482469" sldId="259"/>
            <ac:spMk id="51" creationId="{61F34798-E04B-4B06-8C89-A186FA0C2530}"/>
          </ac:spMkLst>
        </pc:spChg>
        <pc:spChg chg="mod">
          <ac:chgData name="Singh, Uday Pratap" userId="f923af22-3e11-44a9-83a5-5d408d4ba5c1" providerId="ADAL" clId="{D7B07248-188A-481F-B03F-84CEB7C12987}" dt="2020-01-29T08:38:51.208" v="2131" actId="20577"/>
          <ac:spMkLst>
            <pc:docMk/>
            <pc:sldMk cId="2521482469" sldId="259"/>
            <ac:spMk id="52" creationId="{A59085CF-06C4-41F2-A160-6B93AAC87DF5}"/>
          </ac:spMkLst>
        </pc:spChg>
        <pc:spChg chg="mod">
          <ac:chgData name="Singh, Uday Pratap" userId="f923af22-3e11-44a9-83a5-5d408d4ba5c1" providerId="ADAL" clId="{D7B07248-188A-481F-B03F-84CEB7C12987}" dt="2020-01-29T08:38:35.724" v="2095" actId="20577"/>
          <ac:spMkLst>
            <pc:docMk/>
            <pc:sldMk cId="2521482469" sldId="259"/>
            <ac:spMk id="53" creationId="{DC14166F-6201-4281-8488-2F1A0101A5DD}"/>
          </ac:spMkLst>
        </pc:spChg>
        <pc:spChg chg="mod">
          <ac:chgData name="Singh, Uday Pratap" userId="f923af22-3e11-44a9-83a5-5d408d4ba5c1" providerId="ADAL" clId="{D7B07248-188A-481F-B03F-84CEB7C12987}" dt="2020-01-29T08:38:19.209" v="2029" actId="20577"/>
          <ac:spMkLst>
            <pc:docMk/>
            <pc:sldMk cId="2521482469" sldId="259"/>
            <ac:spMk id="54" creationId="{5E9538A3-149B-4560-9E26-84BC6ED57B39}"/>
          </ac:spMkLst>
        </pc:spChg>
        <pc:spChg chg="mod">
          <ac:chgData name="Singh, Uday Pratap" userId="f923af22-3e11-44a9-83a5-5d408d4ba5c1" providerId="ADAL" clId="{D7B07248-188A-481F-B03F-84CEB7C12987}" dt="2020-01-29T08:37:47.019" v="1964" actId="688"/>
          <ac:spMkLst>
            <pc:docMk/>
            <pc:sldMk cId="2521482469" sldId="259"/>
            <ac:spMk id="55" creationId="{1DF8A0AB-78C0-45EB-9BBB-1727E730C82B}"/>
          </ac:spMkLst>
        </pc:spChg>
        <pc:spChg chg="del">
          <ac:chgData name="Singh, Uday Pratap" userId="f923af22-3e11-44a9-83a5-5d408d4ba5c1" providerId="ADAL" clId="{D7B07248-188A-481F-B03F-84CEB7C12987}" dt="2020-01-29T08:39:01.790" v="2134" actId="478"/>
          <ac:spMkLst>
            <pc:docMk/>
            <pc:sldMk cId="2521482469" sldId="259"/>
            <ac:spMk id="56" creationId="{68835278-765B-483E-81ED-8C8401B08235}"/>
          </ac:spMkLst>
        </pc:spChg>
        <pc:spChg chg="del">
          <ac:chgData name="Singh, Uday Pratap" userId="f923af22-3e11-44a9-83a5-5d408d4ba5c1" providerId="ADAL" clId="{D7B07248-188A-481F-B03F-84CEB7C12987}" dt="2020-01-29T08:39:16.404" v="2138"/>
          <ac:spMkLst>
            <pc:docMk/>
            <pc:sldMk cId="2521482469" sldId="259"/>
            <ac:spMk id="57" creationId="{1EB1C365-6D61-4D1D-9224-ECB7B5CAF015}"/>
          </ac:spMkLst>
        </pc:spChg>
        <pc:spChg chg="mod">
          <ac:chgData name="Singh, Uday Pratap" userId="f923af22-3e11-44a9-83a5-5d408d4ba5c1" providerId="ADAL" clId="{D7B07248-188A-481F-B03F-84CEB7C12987}" dt="2020-01-29T08:37:52.550" v="1965" actId="688"/>
          <ac:spMkLst>
            <pc:docMk/>
            <pc:sldMk cId="2521482469" sldId="259"/>
            <ac:spMk id="58" creationId="{ED475D92-D1CD-447B-A61B-BB8C5D4BD37D}"/>
          </ac:spMkLst>
        </pc:spChg>
        <pc:grpChg chg="add del mod">
          <ac:chgData name="Singh, Uday Pratap" userId="f923af22-3e11-44a9-83a5-5d408d4ba5c1" providerId="ADAL" clId="{D7B07248-188A-481F-B03F-84CEB7C12987}" dt="2020-01-29T08:32:45.761" v="1828" actId="165"/>
          <ac:grpSpMkLst>
            <pc:docMk/>
            <pc:sldMk cId="2521482469" sldId="259"/>
            <ac:grpSpMk id="25" creationId="{513EB1AB-F4CE-4844-85AA-38A7A9AE5C35}"/>
          </ac:grpSpMkLst>
        </pc:grpChg>
        <pc:grpChg chg="add mod">
          <ac:chgData name="Singh, Uday Pratap" userId="f923af22-3e11-44a9-83a5-5d408d4ba5c1" providerId="ADAL" clId="{D7B07248-188A-481F-B03F-84CEB7C12987}" dt="2020-01-29T08:32:11.687" v="1768" actId="1038"/>
          <ac:grpSpMkLst>
            <pc:docMk/>
            <pc:sldMk cId="2521482469" sldId="259"/>
            <ac:grpSpMk id="46" creationId="{BBBC4877-F4EF-4F1C-9804-BA67ABC2EBA9}"/>
          </ac:grpSpMkLst>
        </pc:grpChg>
        <pc:grpChg chg="add mod">
          <ac:chgData name="Singh, Uday Pratap" userId="f923af22-3e11-44a9-83a5-5d408d4ba5c1" providerId="ADAL" clId="{D7B07248-188A-481F-B03F-84CEB7C12987}" dt="2020-01-29T08:31:31.179" v="1745" actId="1037"/>
          <ac:grpSpMkLst>
            <pc:docMk/>
            <pc:sldMk cId="2521482469" sldId="259"/>
            <ac:grpSpMk id="47" creationId="{963A4F9D-4B30-4653-A591-62C9B01D2249}"/>
          </ac:grpSpMkLst>
        </pc:grpChg>
        <pc:grpChg chg="add mod">
          <ac:chgData name="Singh, Uday Pratap" userId="f923af22-3e11-44a9-83a5-5d408d4ba5c1" providerId="ADAL" clId="{D7B07248-188A-481F-B03F-84CEB7C12987}" dt="2020-01-29T08:33:35.194" v="1947" actId="1038"/>
          <ac:grpSpMkLst>
            <pc:docMk/>
            <pc:sldMk cId="2521482469" sldId="259"/>
            <ac:grpSpMk id="48" creationId="{B6D188AA-E253-4963-A27F-46877093DF3A}"/>
          </ac:grpSpMkLst>
        </pc:grpChg>
        <pc:grpChg chg="add del mod">
          <ac:chgData name="Singh, Uday Pratap" userId="f923af22-3e11-44a9-83a5-5d408d4ba5c1" providerId="ADAL" clId="{D7B07248-188A-481F-B03F-84CEB7C12987}" dt="2020-01-29T08:39:16.404" v="2138"/>
          <ac:grpSpMkLst>
            <pc:docMk/>
            <pc:sldMk cId="2521482469" sldId="259"/>
            <ac:grpSpMk id="49" creationId="{8BF4EEE5-667B-46F7-ADE5-2BF2C081CA44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91A8F-9A3B-43F0-BE98-58926849C51E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4FFC8-448C-4947-9C5E-76984D73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10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4FFC8-448C-4947-9C5E-76984D73C1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02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80CB-2DD9-4804-A07D-BBC6346393E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9BB35-955A-41A9-94B2-26DC7097E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0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80CB-2DD9-4804-A07D-BBC6346393E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9BB35-955A-41A9-94B2-26DC7097E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7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80CB-2DD9-4804-A07D-BBC6346393E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9BB35-955A-41A9-94B2-26DC7097E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5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80CB-2DD9-4804-A07D-BBC6346393E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9BB35-955A-41A9-94B2-26DC7097E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8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80CB-2DD9-4804-A07D-BBC6346393E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9BB35-955A-41A9-94B2-26DC7097E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6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80CB-2DD9-4804-A07D-BBC6346393E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9BB35-955A-41A9-94B2-26DC7097E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4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80CB-2DD9-4804-A07D-BBC6346393E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9BB35-955A-41A9-94B2-26DC7097E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8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80CB-2DD9-4804-A07D-BBC6346393E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9BB35-955A-41A9-94B2-26DC7097E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6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80CB-2DD9-4804-A07D-BBC6346393E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9BB35-955A-41A9-94B2-26DC7097E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0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80CB-2DD9-4804-A07D-BBC6346393E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9BB35-955A-41A9-94B2-26DC7097E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9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80CB-2DD9-4804-A07D-BBC6346393E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9BB35-955A-41A9-94B2-26DC7097E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9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880CB-2DD9-4804-A07D-BBC6346393E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9BB35-955A-41A9-94B2-26DC7097E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2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C9 Installation Flow</a:t>
            </a:r>
          </a:p>
        </p:txBody>
      </p:sp>
    </p:spTree>
    <p:extLst>
      <p:ext uri="{BB962C8B-B14F-4D97-AF65-F5344CB8AC3E}">
        <p14:creationId xmlns:p14="http://schemas.microsoft.com/office/powerpoint/2010/main" val="1734421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168"/>
            <a:ext cx="10515600" cy="597579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31976" y="813816"/>
            <a:ext cx="2011680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35024" y="2103120"/>
            <a:ext cx="2011680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35024" y="3410712"/>
            <a:ext cx="2011680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31976" y="4700016"/>
            <a:ext cx="2011680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154424" y="4647533"/>
            <a:ext cx="2011680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748272" y="4641580"/>
            <a:ext cx="2011680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177527" y="4641580"/>
            <a:ext cx="2011680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096756" y="3410712"/>
            <a:ext cx="2011680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096756" y="2224225"/>
            <a:ext cx="2011680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907952" y="4800813"/>
            <a:ext cx="1684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Generate install-config and ignition files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81669" y="4610136"/>
            <a:ext cx="1684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Run Hardware Prep(Power off all nodes except bootstrap)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20063" y="4893145"/>
            <a:ext cx="1684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Run Switch Automation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49061" y="3497687"/>
            <a:ext cx="1684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Download and Copy OCP Images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45336" y="2248854"/>
            <a:ext cx="1684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Bring Up NPS VM(Online Approach)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545336" y="930456"/>
            <a:ext cx="1684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Prerequisite – Configure DNS and Load Balancer </a:t>
            </a:r>
          </a:p>
        </p:txBody>
      </p:sp>
      <p:sp>
        <p:nvSpPr>
          <p:cNvPr id="49" name="Rectangle 48"/>
          <p:cNvSpPr/>
          <p:nvPr/>
        </p:nvSpPr>
        <p:spPr>
          <a:xfrm>
            <a:off x="9081939" y="1045458"/>
            <a:ext cx="2011680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476999" y="1024386"/>
            <a:ext cx="2011680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502908" y="2192987"/>
            <a:ext cx="2011680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457188" y="3371902"/>
            <a:ext cx="2057400" cy="943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/>
          <p:cNvSpPr/>
          <p:nvPr/>
        </p:nvSpPr>
        <p:spPr>
          <a:xfrm>
            <a:off x="2235200" y="1527048"/>
            <a:ext cx="152146" cy="576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own Arrow 61"/>
          <p:cNvSpPr/>
          <p:nvPr/>
        </p:nvSpPr>
        <p:spPr>
          <a:xfrm>
            <a:off x="2235200" y="2832629"/>
            <a:ext cx="152146" cy="576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/>
          <p:cNvSpPr/>
          <p:nvPr/>
        </p:nvSpPr>
        <p:spPr>
          <a:xfrm>
            <a:off x="2261743" y="4116149"/>
            <a:ext cx="152146" cy="576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63"/>
          <p:cNvSpPr/>
          <p:nvPr/>
        </p:nvSpPr>
        <p:spPr>
          <a:xfrm>
            <a:off x="7361851" y="1739158"/>
            <a:ext cx="139616" cy="4363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/>
          <p:cNvSpPr/>
          <p:nvPr/>
        </p:nvSpPr>
        <p:spPr>
          <a:xfrm>
            <a:off x="7361851" y="2897486"/>
            <a:ext cx="139616" cy="4641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/>
          <p:cNvSpPr/>
          <p:nvPr/>
        </p:nvSpPr>
        <p:spPr>
          <a:xfrm>
            <a:off x="3343656" y="4856273"/>
            <a:ext cx="810768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/>
          <p:cNvSpPr/>
          <p:nvPr/>
        </p:nvSpPr>
        <p:spPr>
          <a:xfrm>
            <a:off x="6166104" y="4856273"/>
            <a:ext cx="582168" cy="272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>
            <a:off x="8756565" y="4856273"/>
            <a:ext cx="420962" cy="227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Up Arrow 68"/>
          <p:cNvSpPr/>
          <p:nvPr/>
        </p:nvSpPr>
        <p:spPr>
          <a:xfrm>
            <a:off x="10066867" y="4123944"/>
            <a:ext cx="169333" cy="5176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Up Arrow 69"/>
          <p:cNvSpPr/>
          <p:nvPr/>
        </p:nvSpPr>
        <p:spPr>
          <a:xfrm>
            <a:off x="10036386" y="2955618"/>
            <a:ext cx="159004" cy="4473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Up Arrow 70"/>
          <p:cNvSpPr/>
          <p:nvPr/>
        </p:nvSpPr>
        <p:spPr>
          <a:xfrm>
            <a:off x="10023094" y="1760079"/>
            <a:ext cx="159004" cy="4473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eft Arrow 71"/>
          <p:cNvSpPr/>
          <p:nvPr/>
        </p:nvSpPr>
        <p:spPr>
          <a:xfrm>
            <a:off x="8514588" y="1288669"/>
            <a:ext cx="567351" cy="138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040081" y="3450268"/>
            <a:ext cx="2011680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Left Arrow 75"/>
          <p:cNvSpPr/>
          <p:nvPr/>
        </p:nvSpPr>
        <p:spPr>
          <a:xfrm>
            <a:off x="6051761" y="3685090"/>
            <a:ext cx="425238" cy="1778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040081" y="1024386"/>
            <a:ext cx="2011680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053247" y="2184254"/>
            <a:ext cx="2011680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359573" y="1137223"/>
            <a:ext cx="1495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Post deployment Configurations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342722" y="2273558"/>
            <a:ext cx="1495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Check for Cluster Completion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298611" y="3543158"/>
            <a:ext cx="152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Check and Approve CSR Certificate 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748271" y="3299965"/>
            <a:ext cx="1740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Hardware prep on bootstrap node, update role, </a:t>
            </a:r>
            <a:r>
              <a:rPr lang="en-US" sz="1200" dirty="0" err="1"/>
              <a:t>bringup</a:t>
            </a:r>
            <a:r>
              <a:rPr lang="en-US" sz="1200" dirty="0"/>
              <a:t> DHCP container and power on worker Nodes and check status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803134" y="2310037"/>
            <a:ext cx="1520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Remove Bootstrap entry from LB</a:t>
            </a:r>
          </a:p>
          <a:p>
            <a:r>
              <a:rPr lang="en-US" sz="1200" dirty="0"/>
              <a:t>Delete DHCP container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722363" y="983925"/>
            <a:ext cx="1520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Check for Bootstrap and Master Cluster Completion and update status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322816" y="3601629"/>
            <a:ext cx="1684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Bring Up Bootstrap VM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394190" y="4708481"/>
            <a:ext cx="1684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Bring up DHCP, TFTP,PXE and </a:t>
            </a:r>
            <a:r>
              <a:rPr lang="en-US" sz="1200" dirty="0" err="1"/>
              <a:t>httpd</a:t>
            </a:r>
            <a:r>
              <a:rPr lang="en-US" sz="1200" dirty="0"/>
              <a:t> services  container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279974" y="2279155"/>
            <a:ext cx="1684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Ping bootstrap and Patch status</a:t>
            </a:r>
          </a:p>
          <a:p>
            <a:r>
              <a:rPr lang="en-US" sz="1200" dirty="0"/>
              <a:t>  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9485884" y="1221923"/>
            <a:ext cx="152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 on Master Nodes</a:t>
            </a:r>
          </a:p>
        </p:txBody>
      </p:sp>
      <p:sp>
        <p:nvSpPr>
          <p:cNvPr id="92" name="Up Arrow 91"/>
          <p:cNvSpPr/>
          <p:nvPr/>
        </p:nvSpPr>
        <p:spPr>
          <a:xfrm>
            <a:off x="4935385" y="2899397"/>
            <a:ext cx="150119" cy="5508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Up Arrow 92"/>
          <p:cNvSpPr/>
          <p:nvPr/>
        </p:nvSpPr>
        <p:spPr>
          <a:xfrm>
            <a:off x="4926500" y="1737249"/>
            <a:ext cx="159004" cy="4473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82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778C-35A0-4D36-9485-026AB1761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26" y="245867"/>
            <a:ext cx="10515600" cy="356410"/>
          </a:xfrm>
        </p:spPr>
        <p:txBody>
          <a:bodyPr>
            <a:noAutofit/>
          </a:bodyPr>
          <a:lstStyle/>
          <a:p>
            <a:r>
              <a:rPr lang="en-US" sz="2400" dirty="0"/>
              <a:t>Converting RHCOS worker node to RHEL 7.6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C79BE-75C4-4F21-B939-C65B1456E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02" y="127303"/>
            <a:ext cx="11981468" cy="660339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95A5A7-4C1A-4289-A1F1-C7B9D042804D}"/>
              </a:ext>
            </a:extLst>
          </p:cNvPr>
          <p:cNvSpPr/>
          <p:nvPr/>
        </p:nvSpPr>
        <p:spPr>
          <a:xfrm>
            <a:off x="697577" y="2038613"/>
            <a:ext cx="1753385" cy="68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Install scale out supporting rpms on </a:t>
            </a:r>
            <a:r>
              <a:rPr lang="en-US" sz="1600" dirty="0" err="1"/>
              <a:t>nps</a:t>
            </a:r>
            <a:endParaRPr lang="en-GB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9F4D0F-5B7B-4C13-ABCE-8104CA10086A}"/>
              </a:ext>
            </a:extLst>
          </p:cNvPr>
          <p:cNvSpPr/>
          <p:nvPr/>
        </p:nvSpPr>
        <p:spPr>
          <a:xfrm>
            <a:off x="720344" y="4388473"/>
            <a:ext cx="1753385" cy="81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new server with RHEL 7.6 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6D5CAA-D03E-437F-BCB7-B4E100AD2E2F}"/>
              </a:ext>
            </a:extLst>
          </p:cNvPr>
          <p:cNvSpPr/>
          <p:nvPr/>
        </p:nvSpPr>
        <p:spPr>
          <a:xfrm>
            <a:off x="720344" y="716670"/>
            <a:ext cx="1753385" cy="68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local repository for RHEL nodes on NPS</a:t>
            </a:r>
            <a:endParaRPr lang="en-GB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81079A-DF89-46CD-A62E-67BD241F85CE}"/>
              </a:ext>
            </a:extLst>
          </p:cNvPr>
          <p:cNvSpPr/>
          <p:nvPr/>
        </p:nvSpPr>
        <p:spPr>
          <a:xfrm>
            <a:off x="697576" y="5890593"/>
            <a:ext cx="1753385" cy="81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Prepare inventory file on NPS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04356B-5AE3-4630-B0E5-172188179C05}"/>
              </a:ext>
            </a:extLst>
          </p:cNvPr>
          <p:cNvSpPr/>
          <p:nvPr/>
        </p:nvSpPr>
        <p:spPr>
          <a:xfrm>
            <a:off x="720344" y="3198087"/>
            <a:ext cx="1753385" cy="68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Provision new server</a:t>
            </a:r>
            <a:endParaRPr lang="en-GB" dirty="0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063AAB9E-7362-41C2-8F62-F4EDDE61A74D}"/>
              </a:ext>
            </a:extLst>
          </p:cNvPr>
          <p:cNvSpPr/>
          <p:nvPr/>
        </p:nvSpPr>
        <p:spPr>
          <a:xfrm>
            <a:off x="1414021" y="1395168"/>
            <a:ext cx="160255" cy="618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970725B4-315B-4ABD-81F0-ADD2D13C9C89}"/>
              </a:ext>
            </a:extLst>
          </p:cNvPr>
          <p:cNvSpPr/>
          <p:nvPr/>
        </p:nvSpPr>
        <p:spPr>
          <a:xfrm>
            <a:off x="1463095" y="2698615"/>
            <a:ext cx="111181" cy="5332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C6F330ED-A461-438A-B914-D9CE7674A1F8}"/>
              </a:ext>
            </a:extLst>
          </p:cNvPr>
          <p:cNvSpPr/>
          <p:nvPr/>
        </p:nvSpPr>
        <p:spPr>
          <a:xfrm>
            <a:off x="1460349" y="3897572"/>
            <a:ext cx="113928" cy="5136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FFD1A3C0-9AC1-45D1-8329-5729FD28EE64}"/>
              </a:ext>
            </a:extLst>
          </p:cNvPr>
          <p:cNvSpPr/>
          <p:nvPr/>
        </p:nvSpPr>
        <p:spPr>
          <a:xfrm rot="16200000">
            <a:off x="2754159" y="5941424"/>
            <a:ext cx="160255" cy="618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6B3E18B9-DAFA-4BCC-BF94-C12001B74107}"/>
              </a:ext>
            </a:extLst>
          </p:cNvPr>
          <p:cNvSpPr/>
          <p:nvPr/>
        </p:nvSpPr>
        <p:spPr>
          <a:xfrm>
            <a:off x="1436781" y="5193137"/>
            <a:ext cx="137495" cy="674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36EAA944-B8C5-4688-AA6E-EC7DEBF8C76A}"/>
              </a:ext>
            </a:extLst>
          </p:cNvPr>
          <p:cNvSpPr/>
          <p:nvPr/>
        </p:nvSpPr>
        <p:spPr>
          <a:xfrm rot="16200000">
            <a:off x="5252514" y="683960"/>
            <a:ext cx="160255" cy="618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63A4F9D-4B30-4653-A591-62C9B01D2249}"/>
              </a:ext>
            </a:extLst>
          </p:cNvPr>
          <p:cNvGrpSpPr/>
          <p:nvPr/>
        </p:nvGrpSpPr>
        <p:grpSpPr>
          <a:xfrm>
            <a:off x="3220803" y="649083"/>
            <a:ext cx="1779696" cy="6081615"/>
            <a:chOff x="3616731" y="649083"/>
            <a:chExt cx="1779696" cy="608161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1855930-875E-49DE-B811-7C1E87F4AEC9}"/>
                </a:ext>
              </a:extLst>
            </p:cNvPr>
            <p:cNvSpPr/>
            <p:nvPr/>
          </p:nvSpPr>
          <p:spPr>
            <a:xfrm>
              <a:off x="3643042" y="5867559"/>
              <a:ext cx="1753385" cy="863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Execute </a:t>
              </a:r>
              <a:r>
                <a:rPr lang="en-US" dirty="0" err="1"/>
                <a:t>scaleout</a:t>
              </a:r>
              <a:r>
                <a:rPr lang="en-US" dirty="0"/>
                <a:t> playbook</a:t>
              </a:r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C5ADC4-2116-4BCC-AB45-06F56FEA67F6}"/>
                </a:ext>
              </a:extLst>
            </p:cNvPr>
            <p:cNvSpPr/>
            <p:nvPr/>
          </p:nvSpPr>
          <p:spPr>
            <a:xfrm>
              <a:off x="3616731" y="4387408"/>
              <a:ext cx="1753385" cy="8406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Approve CSR(s) if present</a:t>
              </a:r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81292E-1F66-4DDF-9F15-3C1A6A47315E}"/>
                </a:ext>
              </a:extLst>
            </p:cNvPr>
            <p:cNvSpPr/>
            <p:nvPr/>
          </p:nvSpPr>
          <p:spPr>
            <a:xfrm>
              <a:off x="3616732" y="3200487"/>
              <a:ext cx="1753385" cy="6881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Mark 1st </a:t>
              </a:r>
              <a:r>
                <a:rPr lang="en-US" sz="1600" dirty="0" err="1"/>
                <a:t>rhcos</a:t>
              </a:r>
              <a:r>
                <a:rPr lang="en-US" sz="1600" dirty="0"/>
                <a:t> worker node un-schedulable</a:t>
              </a:r>
              <a:endParaRPr lang="en-GB" sz="16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DB32BE-0A59-40C9-9BBF-4AAB3A023394}"/>
                </a:ext>
              </a:extLst>
            </p:cNvPr>
            <p:cNvSpPr/>
            <p:nvPr/>
          </p:nvSpPr>
          <p:spPr>
            <a:xfrm>
              <a:off x="3616732" y="2013566"/>
              <a:ext cx="1753385" cy="6881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Evacuate system pods</a:t>
              </a:r>
              <a:endParaRPr lang="en-GB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FC55ABB-9255-4447-AF92-9750326E846C}"/>
                </a:ext>
              </a:extLst>
            </p:cNvPr>
            <p:cNvSpPr/>
            <p:nvPr/>
          </p:nvSpPr>
          <p:spPr>
            <a:xfrm>
              <a:off x="3616733" y="649083"/>
              <a:ext cx="1753385" cy="782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Remove node</a:t>
              </a:r>
              <a:endParaRPr lang="en-GB" dirty="0"/>
            </a:p>
          </p:txBody>
        </p:sp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C0292CC9-B793-4809-8651-25BE3D344DA5}"/>
                </a:ext>
              </a:extLst>
            </p:cNvPr>
            <p:cNvSpPr/>
            <p:nvPr/>
          </p:nvSpPr>
          <p:spPr>
            <a:xfrm rot="10800000">
              <a:off x="4333168" y="5238618"/>
              <a:ext cx="160255" cy="618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Down 33">
              <a:extLst>
                <a:ext uri="{FF2B5EF4-FFF2-40B4-BE49-F238E27FC236}">
                  <a16:creationId xmlns:a16="http://schemas.microsoft.com/office/drawing/2014/main" id="{65350C25-247A-450C-B4BA-3A920266094E}"/>
                </a:ext>
              </a:extLst>
            </p:cNvPr>
            <p:cNvSpPr/>
            <p:nvPr/>
          </p:nvSpPr>
          <p:spPr>
            <a:xfrm rot="10800000">
              <a:off x="4314323" y="1384625"/>
              <a:ext cx="160255" cy="618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Arrow: Down 34">
              <a:extLst>
                <a:ext uri="{FF2B5EF4-FFF2-40B4-BE49-F238E27FC236}">
                  <a16:creationId xmlns:a16="http://schemas.microsoft.com/office/drawing/2014/main" id="{C834CE48-D667-420D-BF12-FA6BA4371A08}"/>
                </a:ext>
              </a:extLst>
            </p:cNvPr>
            <p:cNvSpPr/>
            <p:nvPr/>
          </p:nvSpPr>
          <p:spPr>
            <a:xfrm rot="10800000">
              <a:off x="4340242" y="2639703"/>
              <a:ext cx="160255" cy="618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Arrow: Down 35">
              <a:extLst>
                <a:ext uri="{FF2B5EF4-FFF2-40B4-BE49-F238E27FC236}">
                  <a16:creationId xmlns:a16="http://schemas.microsoft.com/office/drawing/2014/main" id="{792D9F08-0A4C-41A8-A807-9357C85E58B9}"/>
                </a:ext>
              </a:extLst>
            </p:cNvPr>
            <p:cNvSpPr/>
            <p:nvPr/>
          </p:nvSpPr>
          <p:spPr>
            <a:xfrm rot="10800000">
              <a:off x="4355928" y="3898939"/>
              <a:ext cx="160255" cy="618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8" name="Arrow: Down 37">
            <a:extLst>
              <a:ext uri="{FF2B5EF4-FFF2-40B4-BE49-F238E27FC236}">
                <a16:creationId xmlns:a16="http://schemas.microsoft.com/office/drawing/2014/main" id="{00014B99-E48A-412C-9A5A-B1BB7F5A3D12}"/>
              </a:ext>
            </a:extLst>
          </p:cNvPr>
          <p:cNvSpPr/>
          <p:nvPr/>
        </p:nvSpPr>
        <p:spPr>
          <a:xfrm rot="16200000">
            <a:off x="7662401" y="5946135"/>
            <a:ext cx="271041" cy="618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BBC4877-F4EF-4F1C-9804-BA67ABC2EBA9}"/>
              </a:ext>
            </a:extLst>
          </p:cNvPr>
          <p:cNvGrpSpPr/>
          <p:nvPr/>
        </p:nvGrpSpPr>
        <p:grpSpPr>
          <a:xfrm>
            <a:off x="5633495" y="649083"/>
            <a:ext cx="1794022" cy="6005622"/>
            <a:chOff x="6472483" y="649083"/>
            <a:chExt cx="1794022" cy="600562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792960-C6B2-4F86-8638-9499656E853A}"/>
                </a:ext>
              </a:extLst>
            </p:cNvPr>
            <p:cNvSpPr/>
            <p:nvPr/>
          </p:nvSpPr>
          <p:spPr>
            <a:xfrm>
              <a:off x="6513120" y="3209415"/>
              <a:ext cx="1753385" cy="6881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 inventory file on NPS</a:t>
              </a:r>
              <a:endParaRPr lang="en-GB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1EEE167-FBA0-462C-8499-0CAC6C369686}"/>
                </a:ext>
              </a:extLst>
            </p:cNvPr>
            <p:cNvSpPr/>
            <p:nvPr/>
          </p:nvSpPr>
          <p:spPr>
            <a:xfrm>
              <a:off x="6472483" y="1945810"/>
              <a:ext cx="1753385" cy="6881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Re-image with RHL7.6</a:t>
              </a:r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6D5A0E3-A405-411F-8582-1B69749F56FF}"/>
                </a:ext>
              </a:extLst>
            </p:cNvPr>
            <p:cNvSpPr/>
            <p:nvPr/>
          </p:nvSpPr>
          <p:spPr>
            <a:xfrm>
              <a:off x="6472483" y="649083"/>
              <a:ext cx="1753385" cy="6881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Provision this </a:t>
              </a:r>
              <a:r>
                <a:rPr lang="en-US" dirty="0" err="1"/>
                <a:t>ndoe</a:t>
              </a:r>
              <a:r>
                <a:rPr lang="en-US" dirty="0"/>
                <a:t> (1</a:t>
              </a:r>
              <a:r>
                <a:rPr lang="en-US" baseline="30000" dirty="0"/>
                <a:t>st</a:t>
              </a:r>
              <a:r>
                <a:rPr lang="en-US" dirty="0"/>
                <a:t> work)</a:t>
              </a:r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FD376E3-21A6-4A30-9413-2035B62EBFC4}"/>
                </a:ext>
              </a:extLst>
            </p:cNvPr>
            <p:cNvSpPr/>
            <p:nvPr/>
          </p:nvSpPr>
          <p:spPr>
            <a:xfrm>
              <a:off x="6513119" y="4360311"/>
              <a:ext cx="1753385" cy="8406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Execute </a:t>
              </a:r>
              <a:r>
                <a:rPr lang="en-US" dirty="0" err="1"/>
                <a:t>scaleout</a:t>
              </a:r>
              <a:r>
                <a:rPr lang="en-US" dirty="0"/>
                <a:t> playbook</a:t>
              </a:r>
              <a:endParaRPr lang="en-GB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D0D9E0A-7A6D-4108-83B7-C396411C5F60}"/>
                </a:ext>
              </a:extLst>
            </p:cNvPr>
            <p:cNvSpPr/>
            <p:nvPr/>
          </p:nvSpPr>
          <p:spPr>
            <a:xfrm>
              <a:off x="6513119" y="5814036"/>
              <a:ext cx="1753385" cy="8406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Approve CSR(s) if present</a:t>
              </a:r>
              <a:endParaRPr lang="en-GB" dirty="0"/>
            </a:p>
          </p:txBody>
        </p:sp>
        <p:sp>
          <p:nvSpPr>
            <p:cNvPr id="29" name="Arrow: Down 28">
              <a:extLst>
                <a:ext uri="{FF2B5EF4-FFF2-40B4-BE49-F238E27FC236}">
                  <a16:creationId xmlns:a16="http://schemas.microsoft.com/office/drawing/2014/main" id="{E3D0C8B1-7C37-4139-8583-00659B0F22E6}"/>
                </a:ext>
              </a:extLst>
            </p:cNvPr>
            <p:cNvSpPr/>
            <p:nvPr/>
          </p:nvSpPr>
          <p:spPr>
            <a:xfrm>
              <a:off x="7248406" y="1343315"/>
              <a:ext cx="160255" cy="618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Arrow: Down 38">
              <a:extLst>
                <a:ext uri="{FF2B5EF4-FFF2-40B4-BE49-F238E27FC236}">
                  <a16:creationId xmlns:a16="http://schemas.microsoft.com/office/drawing/2014/main" id="{A4718D60-FFDD-43E4-AA9B-91A5877730B4}"/>
                </a:ext>
              </a:extLst>
            </p:cNvPr>
            <p:cNvSpPr/>
            <p:nvPr/>
          </p:nvSpPr>
          <p:spPr>
            <a:xfrm>
              <a:off x="7367052" y="5214220"/>
              <a:ext cx="160255" cy="618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Arrow: Down 39">
              <a:extLst>
                <a:ext uri="{FF2B5EF4-FFF2-40B4-BE49-F238E27FC236}">
                  <a16:creationId xmlns:a16="http://schemas.microsoft.com/office/drawing/2014/main" id="{CD167626-E904-4D42-B745-9BE472B17094}"/>
                </a:ext>
              </a:extLst>
            </p:cNvPr>
            <p:cNvSpPr/>
            <p:nvPr/>
          </p:nvSpPr>
          <p:spPr>
            <a:xfrm>
              <a:off x="7338047" y="3922086"/>
              <a:ext cx="160255" cy="46461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Arrow: Down 40">
              <a:extLst>
                <a:ext uri="{FF2B5EF4-FFF2-40B4-BE49-F238E27FC236}">
                  <a16:creationId xmlns:a16="http://schemas.microsoft.com/office/drawing/2014/main" id="{392D674F-885A-4B75-88BB-C8F14AAB5FC1}"/>
                </a:ext>
              </a:extLst>
            </p:cNvPr>
            <p:cNvSpPr/>
            <p:nvPr/>
          </p:nvSpPr>
          <p:spPr>
            <a:xfrm>
              <a:off x="7287894" y="2573924"/>
              <a:ext cx="160255" cy="618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6D188AA-E253-4963-A27F-46877093DF3A}"/>
              </a:ext>
            </a:extLst>
          </p:cNvPr>
          <p:cNvGrpSpPr/>
          <p:nvPr/>
        </p:nvGrpSpPr>
        <p:grpSpPr>
          <a:xfrm>
            <a:off x="8085458" y="614144"/>
            <a:ext cx="1779696" cy="6081615"/>
            <a:chOff x="9150686" y="614144"/>
            <a:chExt cx="1779696" cy="608161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97AD706-B821-4515-9311-B38430155F2C}"/>
                </a:ext>
              </a:extLst>
            </p:cNvPr>
            <p:cNvSpPr/>
            <p:nvPr/>
          </p:nvSpPr>
          <p:spPr>
            <a:xfrm>
              <a:off x="9176997" y="5832620"/>
              <a:ext cx="1753385" cy="863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Mark 2</a:t>
              </a:r>
              <a:r>
                <a:rPr lang="en-US" baseline="30000" dirty="0"/>
                <a:t>nd</a:t>
              </a:r>
              <a:r>
                <a:rPr lang="en-US" dirty="0"/>
                <a:t> RHCOS worker node as un-schedulable</a:t>
              </a:r>
              <a:endParaRPr lang="en-GB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91752BC-6AF0-4777-B063-CA7E2F4B4B68}"/>
                </a:ext>
              </a:extLst>
            </p:cNvPr>
            <p:cNvSpPr/>
            <p:nvPr/>
          </p:nvSpPr>
          <p:spPr>
            <a:xfrm>
              <a:off x="9150686" y="4352469"/>
              <a:ext cx="1753385" cy="8406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Evacuate system pods</a:t>
              </a:r>
              <a:endParaRPr lang="en-GB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B42FEC-C509-4A89-B5E9-0C57DD694BB5}"/>
                </a:ext>
              </a:extLst>
            </p:cNvPr>
            <p:cNvSpPr/>
            <p:nvPr/>
          </p:nvSpPr>
          <p:spPr>
            <a:xfrm>
              <a:off x="9150687" y="3165548"/>
              <a:ext cx="1753385" cy="6881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Remove node</a:t>
              </a:r>
              <a:endParaRPr lang="en-GB" sz="16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30B4BF2-02D6-46CD-B2CE-27293D05075C}"/>
                </a:ext>
              </a:extLst>
            </p:cNvPr>
            <p:cNvSpPr/>
            <p:nvPr/>
          </p:nvSpPr>
          <p:spPr>
            <a:xfrm>
              <a:off x="9150687" y="1978627"/>
              <a:ext cx="1753385" cy="6881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Provision this node(2</a:t>
              </a:r>
              <a:r>
                <a:rPr lang="en-US" sz="1400" baseline="30000" dirty="0"/>
                <a:t>nd</a:t>
              </a:r>
              <a:r>
                <a:rPr lang="en-US" sz="1400" dirty="0"/>
                <a:t> worker node)</a:t>
              </a:r>
              <a:endParaRPr lang="en-GB" sz="14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4E11BE6-9740-4F0D-997C-1DC35C602F6D}"/>
                </a:ext>
              </a:extLst>
            </p:cNvPr>
            <p:cNvSpPr/>
            <p:nvPr/>
          </p:nvSpPr>
          <p:spPr>
            <a:xfrm>
              <a:off x="9150688" y="614144"/>
              <a:ext cx="1753385" cy="782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Re-image with RHEL 7.6</a:t>
              </a:r>
              <a:endParaRPr lang="en-GB" dirty="0"/>
            </a:p>
          </p:txBody>
        </p:sp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EB12FB60-1CA8-49C2-8C6F-74DC9C8AF8E5}"/>
                </a:ext>
              </a:extLst>
            </p:cNvPr>
            <p:cNvSpPr/>
            <p:nvPr/>
          </p:nvSpPr>
          <p:spPr>
            <a:xfrm rot="10800000">
              <a:off x="9909550" y="1368596"/>
              <a:ext cx="160255" cy="618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Arrow: Down 41">
              <a:extLst>
                <a:ext uri="{FF2B5EF4-FFF2-40B4-BE49-F238E27FC236}">
                  <a16:creationId xmlns:a16="http://schemas.microsoft.com/office/drawing/2014/main" id="{C83CC0E6-EF70-475A-B4BE-784A1CA04E82}"/>
                </a:ext>
              </a:extLst>
            </p:cNvPr>
            <p:cNvSpPr/>
            <p:nvPr/>
          </p:nvSpPr>
          <p:spPr>
            <a:xfrm rot="10800000">
              <a:off x="9957446" y="5197440"/>
              <a:ext cx="160255" cy="618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Arrow: Down 42">
              <a:extLst>
                <a:ext uri="{FF2B5EF4-FFF2-40B4-BE49-F238E27FC236}">
                  <a16:creationId xmlns:a16="http://schemas.microsoft.com/office/drawing/2014/main" id="{4DE16D71-C555-497D-85D7-A55532D80AC9}"/>
                </a:ext>
              </a:extLst>
            </p:cNvPr>
            <p:cNvSpPr/>
            <p:nvPr/>
          </p:nvSpPr>
          <p:spPr>
            <a:xfrm rot="10800000">
              <a:off x="9957853" y="3853705"/>
              <a:ext cx="160255" cy="618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Arrow: Down 43">
              <a:extLst>
                <a:ext uri="{FF2B5EF4-FFF2-40B4-BE49-F238E27FC236}">
                  <a16:creationId xmlns:a16="http://schemas.microsoft.com/office/drawing/2014/main" id="{413405DA-1385-45AB-9DE5-1B07ACBA66F4}"/>
                </a:ext>
              </a:extLst>
            </p:cNvPr>
            <p:cNvSpPr/>
            <p:nvPr/>
          </p:nvSpPr>
          <p:spPr>
            <a:xfrm rot="10800000">
              <a:off x="9957446" y="2613441"/>
              <a:ext cx="160255" cy="618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BF4EEE5-667B-46F7-ADE5-2BF2C081CA44}"/>
              </a:ext>
            </a:extLst>
          </p:cNvPr>
          <p:cNvGrpSpPr/>
          <p:nvPr/>
        </p:nvGrpSpPr>
        <p:grpSpPr>
          <a:xfrm>
            <a:off x="10147377" y="596274"/>
            <a:ext cx="1753386" cy="3239561"/>
            <a:chOff x="9150687" y="614144"/>
            <a:chExt cx="1753386" cy="3239561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59085CF-06C4-41F2-A160-6B93AAC87DF5}"/>
                </a:ext>
              </a:extLst>
            </p:cNvPr>
            <p:cNvSpPr/>
            <p:nvPr/>
          </p:nvSpPr>
          <p:spPr>
            <a:xfrm>
              <a:off x="9150687" y="3165548"/>
              <a:ext cx="1753385" cy="6881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Approve CSR(s) if present</a:t>
              </a:r>
              <a:endParaRPr lang="en-GB" sz="160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C14166F-6201-4281-8488-2F1A0101A5DD}"/>
                </a:ext>
              </a:extLst>
            </p:cNvPr>
            <p:cNvSpPr/>
            <p:nvPr/>
          </p:nvSpPr>
          <p:spPr>
            <a:xfrm>
              <a:off x="9150687" y="1978627"/>
              <a:ext cx="1753385" cy="6881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Execute scale out playbook</a:t>
              </a:r>
              <a:endParaRPr lang="en-GB" sz="1400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E9538A3-149B-4560-9E26-84BC6ED57B39}"/>
                </a:ext>
              </a:extLst>
            </p:cNvPr>
            <p:cNvSpPr/>
            <p:nvPr/>
          </p:nvSpPr>
          <p:spPr>
            <a:xfrm>
              <a:off x="9150688" y="614144"/>
              <a:ext cx="1753385" cy="782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Update inventory file on NPS</a:t>
              </a:r>
              <a:endParaRPr lang="en-GB" dirty="0"/>
            </a:p>
          </p:txBody>
        </p:sp>
        <p:sp>
          <p:nvSpPr>
            <p:cNvPr id="55" name="Arrow: Down 54">
              <a:extLst>
                <a:ext uri="{FF2B5EF4-FFF2-40B4-BE49-F238E27FC236}">
                  <a16:creationId xmlns:a16="http://schemas.microsoft.com/office/drawing/2014/main" id="{1DF8A0AB-78C0-45EB-9BBB-1727E730C82B}"/>
                </a:ext>
              </a:extLst>
            </p:cNvPr>
            <p:cNvSpPr/>
            <p:nvPr/>
          </p:nvSpPr>
          <p:spPr>
            <a:xfrm>
              <a:off x="9909550" y="1368596"/>
              <a:ext cx="160255" cy="618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Arrow: Down 57">
              <a:extLst>
                <a:ext uri="{FF2B5EF4-FFF2-40B4-BE49-F238E27FC236}">
                  <a16:creationId xmlns:a16="http://schemas.microsoft.com/office/drawing/2014/main" id="{ED475D92-D1CD-447B-A61B-BB8C5D4BD37D}"/>
                </a:ext>
              </a:extLst>
            </p:cNvPr>
            <p:cNvSpPr/>
            <p:nvPr/>
          </p:nvSpPr>
          <p:spPr>
            <a:xfrm>
              <a:off x="9957446" y="2613441"/>
              <a:ext cx="160255" cy="618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21482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241</Words>
  <Application>Microsoft Office PowerPoint</Application>
  <PresentationFormat>Widescreen</PresentationFormat>
  <Paragraphs>44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C9 Installation Flow</vt:lpstr>
      <vt:lpstr>PowerPoint Presentation</vt:lpstr>
      <vt:lpstr>Converting RHCOS worker node to RHEL 7.6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S, Nischith (NFV BU)</dc:creator>
  <cp:lastModifiedBy>Singh, Uday Pratap</cp:lastModifiedBy>
  <cp:revision>20</cp:revision>
  <dcterms:created xsi:type="dcterms:W3CDTF">2019-11-06T10:07:30Z</dcterms:created>
  <dcterms:modified xsi:type="dcterms:W3CDTF">2020-01-29T08:39:23Z</dcterms:modified>
</cp:coreProperties>
</file>