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54" r:id="rId5"/>
    <p:sldId id="692" r:id="rId6"/>
    <p:sldId id="695" r:id="rId7"/>
    <p:sldId id="693" r:id="rId8"/>
    <p:sldId id="69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12F72-201A-429B-A6DE-D7A1172BE72D}" v="18" dt="2020-01-23T09:30:50.689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Uday Pratap" userId="f923af22-3e11-44a9-83a5-5d408d4ba5c1" providerId="ADAL" clId="{75312F72-201A-429B-A6DE-D7A1172BE72D}"/>
    <pc:docChg chg="undo custSel modSld">
      <pc:chgData name="Singh, Uday Pratap" userId="f923af22-3e11-44a9-83a5-5d408d4ba5c1" providerId="ADAL" clId="{75312F72-201A-429B-A6DE-D7A1172BE72D}" dt="2020-01-23T09:43:53.731" v="814" actId="14100"/>
      <pc:docMkLst>
        <pc:docMk/>
      </pc:docMkLst>
      <pc:sldChg chg="addSp delSp modSp modTransition">
        <pc:chgData name="Singh, Uday Pratap" userId="f923af22-3e11-44a9-83a5-5d408d4ba5c1" providerId="ADAL" clId="{75312F72-201A-429B-A6DE-D7A1172BE72D}" dt="2020-01-23T09:43:53.731" v="814" actId="14100"/>
        <pc:sldMkLst>
          <pc:docMk/>
          <pc:sldMk cId="2838580686" sldId="693"/>
        </pc:sldMkLst>
        <pc:spChg chg="mod">
          <ac:chgData name="Singh, Uday Pratap" userId="f923af22-3e11-44a9-83a5-5d408d4ba5c1" providerId="ADAL" clId="{75312F72-201A-429B-A6DE-D7A1172BE72D}" dt="2020-01-23T09:43:53.731" v="814" actId="14100"/>
          <ac:spMkLst>
            <pc:docMk/>
            <pc:sldMk cId="2838580686" sldId="693"/>
            <ac:spMk id="5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9:34:35.177" v="812" actId="14100"/>
          <ac:spMkLst>
            <pc:docMk/>
            <pc:sldMk cId="2838580686" sldId="693"/>
            <ac:spMk id="6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9:35:38.417" v="813" actId="14100"/>
          <ac:spMkLst>
            <pc:docMk/>
            <pc:sldMk cId="2838580686" sldId="693"/>
            <ac:spMk id="7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8:59:08.365" v="11" actId="1035"/>
          <ac:spMkLst>
            <pc:docMk/>
            <pc:sldMk cId="2838580686" sldId="693"/>
            <ac:spMk id="12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8:59:56.182" v="46" actId="1035"/>
          <ac:spMkLst>
            <pc:docMk/>
            <pc:sldMk cId="2838580686" sldId="693"/>
            <ac:spMk id="13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8:59:48.653" v="40" actId="1035"/>
          <ac:spMkLst>
            <pc:docMk/>
            <pc:sldMk cId="2838580686" sldId="693"/>
            <ac:spMk id="14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8:59:13.025" v="18" actId="1035"/>
          <ac:spMkLst>
            <pc:docMk/>
            <pc:sldMk cId="2838580686" sldId="693"/>
            <ac:spMk id="15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8:59:23.252" v="26" actId="1035"/>
          <ac:spMkLst>
            <pc:docMk/>
            <pc:sldMk cId="2838580686" sldId="693"/>
            <ac:spMk id="16" creationId="{00000000-0000-0000-0000-000000000000}"/>
          </ac:spMkLst>
        </pc:spChg>
        <pc:spChg chg="del mod">
          <ac:chgData name="Singh, Uday Pratap" userId="f923af22-3e11-44a9-83a5-5d408d4ba5c1" providerId="ADAL" clId="{75312F72-201A-429B-A6DE-D7A1172BE72D}" dt="2020-01-23T09:00:20.030" v="48" actId="478"/>
          <ac:spMkLst>
            <pc:docMk/>
            <pc:sldMk cId="2838580686" sldId="693"/>
            <ac:spMk id="18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9:09:42.199" v="434" actId="113"/>
          <ac:spMkLst>
            <pc:docMk/>
            <pc:sldMk cId="2838580686" sldId="693"/>
            <ac:spMk id="21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9:21:56.059" v="596" actId="14100"/>
          <ac:spMkLst>
            <pc:docMk/>
            <pc:sldMk cId="2838580686" sldId="693"/>
            <ac:spMk id="23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9:10:01.806" v="442" actId="20577"/>
          <ac:spMkLst>
            <pc:docMk/>
            <pc:sldMk cId="2838580686" sldId="693"/>
            <ac:spMk id="30" creationId="{00000000-0000-0000-0000-000000000000}"/>
          </ac:spMkLst>
        </pc:spChg>
        <pc:spChg chg="mod">
          <ac:chgData name="Singh, Uday Pratap" userId="f923af22-3e11-44a9-83a5-5d408d4ba5c1" providerId="ADAL" clId="{75312F72-201A-429B-A6DE-D7A1172BE72D}" dt="2020-01-23T09:10:20.118" v="450" actId="20577"/>
          <ac:spMkLst>
            <pc:docMk/>
            <pc:sldMk cId="2838580686" sldId="693"/>
            <ac:spMk id="33" creationId="{00000000-0000-0000-0000-000000000000}"/>
          </ac:spMkLst>
        </pc:spChg>
        <pc:spChg chg="add del mod">
          <ac:chgData name="Singh, Uday Pratap" userId="f923af22-3e11-44a9-83a5-5d408d4ba5c1" providerId="ADAL" clId="{75312F72-201A-429B-A6DE-D7A1172BE72D}" dt="2020-01-23T09:16:58.598" v="457" actId="478"/>
          <ac:spMkLst>
            <pc:docMk/>
            <pc:sldMk cId="2838580686" sldId="693"/>
            <ac:spMk id="39" creationId="{6B9976EF-0E8D-4033-B7C1-037EF97C56EE}"/>
          </ac:spMkLst>
        </pc:spChg>
        <pc:spChg chg="add del mod">
          <ac:chgData name="Singh, Uday Pratap" userId="f923af22-3e11-44a9-83a5-5d408d4ba5c1" providerId="ADAL" clId="{75312F72-201A-429B-A6DE-D7A1172BE72D}" dt="2020-01-23T09:17:59.168" v="471" actId="478"/>
          <ac:spMkLst>
            <pc:docMk/>
            <pc:sldMk cId="2838580686" sldId="693"/>
            <ac:spMk id="40" creationId="{3FC79227-7B48-4285-BCD5-7BE5114DC146}"/>
          </ac:spMkLst>
        </pc:spChg>
        <pc:spChg chg="add mod">
          <ac:chgData name="Singh, Uday Pratap" userId="f923af22-3e11-44a9-83a5-5d408d4ba5c1" providerId="ADAL" clId="{75312F72-201A-429B-A6DE-D7A1172BE72D}" dt="2020-01-23T09:22:28.558" v="600" actId="14100"/>
          <ac:spMkLst>
            <pc:docMk/>
            <pc:sldMk cId="2838580686" sldId="693"/>
            <ac:spMk id="41" creationId="{A4B1F16E-86F4-42EE-BDB7-C4F31E689B84}"/>
          </ac:spMkLst>
        </pc:spChg>
        <pc:spChg chg="add mod">
          <ac:chgData name="Singh, Uday Pratap" userId="f923af22-3e11-44a9-83a5-5d408d4ba5c1" providerId="ADAL" clId="{75312F72-201A-429B-A6DE-D7A1172BE72D}" dt="2020-01-23T09:23:18.014" v="627" actId="207"/>
          <ac:spMkLst>
            <pc:docMk/>
            <pc:sldMk cId="2838580686" sldId="693"/>
            <ac:spMk id="46" creationId="{10022133-2C44-4A77-B0F7-8E6BA5065999}"/>
          </ac:spMkLst>
        </pc:spChg>
        <pc:spChg chg="mod">
          <ac:chgData name="Singh, Uday Pratap" userId="f923af22-3e11-44a9-83a5-5d408d4ba5c1" providerId="ADAL" clId="{75312F72-201A-429B-A6DE-D7A1172BE72D}" dt="2020-01-23T09:30:33.820" v="781" actId="20577"/>
          <ac:spMkLst>
            <pc:docMk/>
            <pc:sldMk cId="2838580686" sldId="693"/>
            <ac:spMk id="54" creationId="{FBBD208D-BF3D-4994-9847-7F9AABE3BAF1}"/>
          </ac:spMkLst>
        </pc:spChg>
        <pc:spChg chg="add mod">
          <ac:chgData name="Singh, Uday Pratap" userId="f923af22-3e11-44a9-83a5-5d408d4ba5c1" providerId="ADAL" clId="{75312F72-201A-429B-A6DE-D7A1172BE72D}" dt="2020-01-23T09:28:06.294" v="667" actId="1076"/>
          <ac:spMkLst>
            <pc:docMk/>
            <pc:sldMk cId="2838580686" sldId="693"/>
            <ac:spMk id="57" creationId="{4FAE5FC0-2363-4DED-AB00-4CAE835AE691}"/>
          </ac:spMkLst>
        </pc:spChg>
        <pc:spChg chg="add mod">
          <ac:chgData name="Singh, Uday Pratap" userId="f923af22-3e11-44a9-83a5-5d408d4ba5c1" providerId="ADAL" clId="{75312F72-201A-429B-A6DE-D7A1172BE72D}" dt="2020-01-23T09:28:21.310" v="723" actId="1036"/>
          <ac:spMkLst>
            <pc:docMk/>
            <pc:sldMk cId="2838580686" sldId="693"/>
            <ac:spMk id="58" creationId="{CD7EC531-AE55-4725-ACA9-4F80ADF15D3F}"/>
          </ac:spMkLst>
        </pc:spChg>
        <pc:spChg chg="add mod">
          <ac:chgData name="Singh, Uday Pratap" userId="f923af22-3e11-44a9-83a5-5d408d4ba5c1" providerId="ADAL" clId="{75312F72-201A-429B-A6DE-D7A1172BE72D}" dt="2020-01-23T09:28:56.399" v="759" actId="14100"/>
          <ac:spMkLst>
            <pc:docMk/>
            <pc:sldMk cId="2838580686" sldId="693"/>
            <ac:spMk id="59" creationId="{A6184BCF-0733-4443-B728-B9A3D75E858F}"/>
          </ac:spMkLst>
        </pc:spChg>
        <pc:spChg chg="add del mod">
          <ac:chgData name="Singh, Uday Pratap" userId="f923af22-3e11-44a9-83a5-5d408d4ba5c1" providerId="ADAL" clId="{75312F72-201A-429B-A6DE-D7A1172BE72D}" dt="2020-01-23T09:30:07.965" v="775" actId="767"/>
          <ac:spMkLst>
            <pc:docMk/>
            <pc:sldMk cId="2838580686" sldId="693"/>
            <ac:spMk id="60" creationId="{BAD88361-7E76-4746-AD3F-25223C105FB1}"/>
          </ac:spMkLst>
        </pc:spChg>
        <pc:spChg chg="add mod">
          <ac:chgData name="Singh, Uday Pratap" userId="f923af22-3e11-44a9-83a5-5d408d4ba5c1" providerId="ADAL" clId="{75312F72-201A-429B-A6DE-D7A1172BE72D}" dt="2020-01-23T09:31:38.772" v="806" actId="1036"/>
          <ac:spMkLst>
            <pc:docMk/>
            <pc:sldMk cId="2838580686" sldId="693"/>
            <ac:spMk id="61" creationId="{EC323EE6-5C56-4612-87EB-49A091ADE9C3}"/>
          </ac:spMkLst>
        </pc:spChg>
        <pc:grpChg chg="mod">
          <ac:chgData name="Singh, Uday Pratap" userId="f923af22-3e11-44a9-83a5-5d408d4ba5c1" providerId="ADAL" clId="{75312F72-201A-429B-A6DE-D7A1172BE72D}" dt="2020-01-23T09:04:57.221" v="70" actId="1076"/>
          <ac:grpSpMkLst>
            <pc:docMk/>
            <pc:sldMk cId="2838580686" sldId="693"/>
            <ac:grpSpMk id="24" creationId="{00000000-0000-0000-0000-000000000000}"/>
          </ac:grpSpMkLst>
        </pc:grpChg>
        <pc:grpChg chg="mod">
          <ac:chgData name="Singh, Uday Pratap" userId="f923af22-3e11-44a9-83a5-5d408d4ba5c1" providerId="ADAL" clId="{75312F72-201A-429B-A6DE-D7A1172BE72D}" dt="2020-01-23T09:07:21.027" v="300" actId="1037"/>
          <ac:grpSpMkLst>
            <pc:docMk/>
            <pc:sldMk cId="2838580686" sldId="693"/>
            <ac:grpSpMk id="34" creationId="{00000000-0000-0000-0000-000000000000}"/>
          </ac:grpSpMkLst>
        </pc:grpChg>
        <pc:grpChg chg="mod">
          <ac:chgData name="Singh, Uday Pratap" userId="f923af22-3e11-44a9-83a5-5d408d4ba5c1" providerId="ADAL" clId="{75312F72-201A-429B-A6DE-D7A1172BE72D}" dt="2020-01-23T09:07:47.849" v="388" actId="1038"/>
          <ac:grpSpMkLst>
            <pc:docMk/>
            <pc:sldMk cId="2838580686" sldId="693"/>
            <ac:grpSpMk id="35" creationId="{00000000-0000-0000-0000-000000000000}"/>
          </ac:grpSpMkLst>
        </pc:grpChg>
        <pc:grpChg chg="mod">
          <ac:chgData name="Singh, Uday Pratap" userId="f923af22-3e11-44a9-83a5-5d408d4ba5c1" providerId="ADAL" clId="{75312F72-201A-429B-A6DE-D7A1172BE72D}" dt="2020-01-23T09:05:12.870" v="73" actId="1076"/>
          <ac:grpSpMkLst>
            <pc:docMk/>
            <pc:sldMk cId="2838580686" sldId="693"/>
            <ac:grpSpMk id="36" creationId="{00000000-0000-0000-0000-000000000000}"/>
          </ac:grpSpMkLst>
        </pc:grpChg>
        <pc:grpChg chg="add mod">
          <ac:chgData name="Singh, Uday Pratap" userId="f923af22-3e11-44a9-83a5-5d408d4ba5c1" providerId="ADAL" clId="{75312F72-201A-429B-A6DE-D7A1172BE72D}" dt="2020-01-23T09:23:48.540" v="629" actId="1076"/>
          <ac:grpSpMkLst>
            <pc:docMk/>
            <pc:sldMk cId="2838580686" sldId="693"/>
            <ac:grpSpMk id="52" creationId="{D8CF7F3C-FE79-40C2-BFAE-F48CAA7CD1BF}"/>
          </ac:grpSpMkLst>
        </pc:grpChg>
        <pc:cxnChg chg="mod">
          <ac:chgData name="Singh, Uday Pratap" userId="f923af22-3e11-44a9-83a5-5d408d4ba5c1" providerId="ADAL" clId="{75312F72-201A-429B-A6DE-D7A1172BE72D}" dt="2020-01-23T09:05:19.476" v="114" actId="1038"/>
          <ac:cxnSpMkLst>
            <pc:docMk/>
            <pc:sldMk cId="2838580686" sldId="693"/>
            <ac:cxnSpMk id="38" creationId="{00000000-0000-0000-0000-000000000000}"/>
          </ac:cxnSpMkLst>
        </pc:cxnChg>
        <pc:cxnChg chg="mod">
          <ac:chgData name="Singh, Uday Pratap" userId="f923af22-3e11-44a9-83a5-5d408d4ba5c1" providerId="ADAL" clId="{75312F72-201A-429B-A6DE-D7A1172BE72D}" dt="2020-01-23T09:08:20.004" v="418" actId="14100"/>
          <ac:cxnSpMkLst>
            <pc:docMk/>
            <pc:sldMk cId="2838580686" sldId="693"/>
            <ac:cxnSpMk id="43" creationId="{00000000-0000-0000-0000-000000000000}"/>
          </ac:cxnSpMkLst>
        </pc:cxnChg>
        <pc:cxnChg chg="mod">
          <ac:chgData name="Singh, Uday Pratap" userId="f923af22-3e11-44a9-83a5-5d408d4ba5c1" providerId="ADAL" clId="{75312F72-201A-429B-A6DE-D7A1172BE72D}" dt="2020-01-23T09:07:06.929" v="268" actId="14100"/>
          <ac:cxnSpMkLst>
            <pc:docMk/>
            <pc:sldMk cId="2838580686" sldId="693"/>
            <ac:cxnSpMk id="48" creationId="{00000000-0000-0000-0000-000000000000}"/>
          </ac:cxnSpMkLst>
        </pc:cxnChg>
        <pc:cxnChg chg="add del mod">
          <ac:chgData name="Singh, Uday Pratap" userId="f923af22-3e11-44a9-83a5-5d408d4ba5c1" providerId="ADAL" clId="{75312F72-201A-429B-A6DE-D7A1172BE72D}" dt="2020-01-23T09:22:51.943" v="603" actId="478"/>
          <ac:cxnSpMkLst>
            <pc:docMk/>
            <pc:sldMk cId="2838580686" sldId="693"/>
            <ac:cxnSpMk id="49" creationId="{8EB6815D-FA39-480D-9990-7D105D6003FB}"/>
          </ac:cxnSpMkLst>
        </pc:cxnChg>
        <pc:cxnChg chg="mod">
          <ac:chgData name="Singh, Uday Pratap" userId="f923af22-3e11-44a9-83a5-5d408d4ba5c1" providerId="ADAL" clId="{75312F72-201A-429B-A6DE-D7A1172BE72D}" dt="2020-01-23T09:24:19.239" v="652" actId="14100"/>
          <ac:cxnSpMkLst>
            <pc:docMk/>
            <pc:sldMk cId="2838580686" sldId="693"/>
            <ac:cxnSpMk id="51" creationId="{00000000-0000-0000-0000-000000000000}"/>
          </ac:cxnSpMkLst>
        </pc:cxnChg>
        <pc:cxnChg chg="add mod">
          <ac:chgData name="Singh, Uday Pratap" userId="f923af22-3e11-44a9-83a5-5d408d4ba5c1" providerId="ADAL" clId="{75312F72-201A-429B-A6DE-D7A1172BE72D}" dt="2020-01-23T09:24:32.330" v="655" actId="14100"/>
          <ac:cxnSpMkLst>
            <pc:docMk/>
            <pc:sldMk cId="2838580686" sldId="693"/>
            <ac:cxnSpMk id="55" creationId="{AB7D4FD2-57C3-49AE-9EF4-FAA090009756}"/>
          </ac:cxnSpMkLst>
        </pc:cxnChg>
        <pc:cxnChg chg="mod">
          <ac:chgData name="Singh, Uday Pratap" userId="f923af22-3e11-44a9-83a5-5d408d4ba5c1" providerId="ADAL" clId="{75312F72-201A-429B-A6DE-D7A1172BE72D}" dt="2020-01-23T09:08:42.963" v="420" actId="14100"/>
          <ac:cxnSpMkLst>
            <pc:docMk/>
            <pc:sldMk cId="2838580686" sldId="693"/>
            <ac:cxnSpMk id="56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669E-5714-485C-B8A6-B823FF65BD0C}" type="datetime4">
              <a:rPr lang="en-US" smtClean="0"/>
              <a:t>January 23,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7270-A1BF-4FBC-AC41-6AAA84723D80}" type="datetime4">
              <a:rPr lang="en-US" smtClean="0"/>
              <a:t>January 23,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007C-C10F-405D-B0A3-4363C0375139}" type="datetime4">
              <a:rPr lang="en-US" smtClean="0"/>
              <a:t>January 23,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295E-4485-45EA-B62A-3679AD39BCC8}" type="datetime4">
              <a:rPr lang="en-US" smtClean="0"/>
              <a:t>January 23,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C878-D94B-4AE9-AECB-3F6B86C724F4}" type="datetime4">
              <a:rPr lang="en-US" smtClean="0"/>
              <a:t>January 23,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0CB-B59B-451A-80A7-D8D23F25B49D}" type="datetime4">
              <a:rPr lang="en-US" smtClean="0"/>
              <a:t>January 23, 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3798-D055-4CB8-B7A4-2E50AC2BB64F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9DF8-975F-42B6-8548-C84B0622DB4A}" type="datetime4">
              <a:rPr lang="en-US" smtClean="0"/>
              <a:t>January 23,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EE00-279A-4A4A-A749-883B120276C2}" type="datetime4">
              <a:rPr lang="en-US" smtClean="0"/>
              <a:t>January 23,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99C7-DD2B-4421-95B8-CA66C13E7A09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F717-7F0F-4BA0-8686-DA3551E8D5E1}" type="datetime4">
              <a:rPr lang="en-US" smtClean="0"/>
              <a:t>January 23,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9D69-D0F8-46D4-9766-CC6F8D16C6FA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2ADC-47DB-4228-98B4-34F4EEA22ECD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F48D-C8E1-4C24-BCE6-9E484085480A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DA20-652E-4393-80D1-B91ABBC800F0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7D18-046E-4DA2-B6E4-B7C89285D174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F1FE-B13F-4E75-A0A5-44CF98129816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E10B-2454-4A56-9EC1-0D996A5A3C2A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2B8E-6252-4747-8CE2-F82025520A32}" type="datetime4">
              <a:rPr lang="en-US" smtClean="0"/>
              <a:t>January 23,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A60D42-2A86-495F-8299-8FA2A2693DDC}" type="datetime4">
              <a:rPr lang="en-US" smtClean="0"/>
              <a:t>January 23, 2020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3278-AB7E-48A5-A738-831B8DDD8FFE}" type="datetime4">
              <a:rPr lang="en-US" smtClean="0"/>
              <a:t>January 23,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76E2-E6A3-40CA-B130-60C24C79E969}" type="datetime4">
              <a:rPr lang="en-US" smtClean="0"/>
              <a:t>January 23,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91A1-AB4A-42BE-896B-4010E7D28D85}" type="datetime4">
              <a:rPr lang="en-US" smtClean="0"/>
              <a:t>January 23,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EB58-8B67-4127-9DAF-7DBF57DEF5F7}" type="datetime4">
              <a:rPr lang="en-US" smtClean="0"/>
              <a:t>January 23,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EF4B-75E8-47B3-8F72-F5F95C669251}" type="datetime4">
              <a:rPr lang="en-US" smtClean="0"/>
              <a:t>January 23,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B5-9159-4BCF-9BB7-529CA78165F7}" type="datetime4">
              <a:rPr lang="en-US" smtClean="0"/>
              <a:t>January 23,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7755-46D7-4D45-BBFE-5F11215D38FB}" type="datetime4">
              <a:rPr lang="en-US" smtClean="0"/>
              <a:t>January 23,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5264-3C9D-4100-9400-1315258C0F5F}" type="datetime4">
              <a:rPr lang="en-US" smtClean="0"/>
              <a:t>January 23,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CD12-8F14-4333-994D-F9E55CC54664}" type="datetime4">
              <a:rPr lang="en-US" smtClean="0"/>
              <a:t>January 23,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0EEE2597-4346-4699-AB41-1BF5AC4C6F27}" type="datetime4">
              <a:rPr lang="en-US" smtClean="0"/>
              <a:t>January 23,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68" r:id="rId11"/>
    <p:sldLayoutId id="2147483669" r:id="rId12"/>
    <p:sldLayoutId id="2147483654" r:id="rId13"/>
    <p:sldLayoutId id="2147483679" r:id="rId14"/>
    <p:sldLayoutId id="2147483655" r:id="rId15"/>
    <p:sldLayoutId id="2147483652" r:id="rId16"/>
    <p:sldLayoutId id="2147483653" r:id="rId17"/>
    <p:sldLayoutId id="2147483670" r:id="rId18"/>
    <p:sldLayoutId id="2147483671" r:id="rId19"/>
    <p:sldLayoutId id="2147483672" r:id="rId20"/>
    <p:sldLayoutId id="2147483673" r:id="rId21"/>
    <p:sldLayoutId id="2147483656" r:id="rId22"/>
    <p:sldLayoutId id="2147483674" r:id="rId23"/>
    <p:sldLayoutId id="2147483657" r:id="rId24"/>
    <p:sldLayoutId id="2147483675" r:id="rId25"/>
    <p:sldLayoutId id="2147483676" r:id="rId26"/>
    <p:sldLayoutId id="2147483677" r:id="rId27"/>
    <p:sldLayoutId id="2147483678" r:id="rId28"/>
    <p:sldLayoutId id="2147483649" r:id="rId29"/>
    <p:sldLayoutId id="2147483658" r:id="rId30"/>
    <p:sldLayoutId id="214748365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213812"/>
            <a:ext cx="11027502" cy="1645920"/>
          </a:xfrm>
        </p:spPr>
        <p:txBody>
          <a:bodyPr/>
          <a:lstStyle/>
          <a:p>
            <a:r>
              <a:rPr lang="en-US" sz="6600" dirty="0" err="1"/>
              <a:t>OpenShift</a:t>
            </a:r>
            <a:r>
              <a:rPr lang="en-US" sz="6600" dirty="0"/>
              <a:t> 4.2 Deployment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14363" y="373994"/>
            <a:ext cx="1873696" cy="35411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Oct 24</a:t>
            </a:r>
            <a:r>
              <a:rPr lang="en-US" baseline="30000" dirty="0"/>
              <a:t>nd</a:t>
            </a:r>
            <a:r>
              <a:rPr lang="en-US" dirty="0"/>
              <a:t> 2019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4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OpenShift</a:t>
            </a:r>
            <a:r>
              <a:rPr lang="en-US" sz="2800" b="1" dirty="0">
                <a:solidFill>
                  <a:schemeClr val="accent1"/>
                </a:solidFill>
              </a:rPr>
              <a:t> 4.2 Bare metal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Ancillary services (Pre-</a:t>
            </a:r>
            <a:r>
              <a:rPr lang="en-US" sz="2000" dirty="0" err="1">
                <a:solidFill>
                  <a:schemeClr val="accent1"/>
                </a:solidFill>
              </a:rPr>
              <a:t>req</a:t>
            </a:r>
            <a:r>
              <a:rPr lang="en-US" sz="2000" dirty="0">
                <a:solidFill>
                  <a:schemeClr val="accent1"/>
                </a:solidFill>
              </a:rPr>
              <a:t>):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DNS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DHCP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External </a:t>
            </a:r>
            <a:r>
              <a:rPr lang="en-US" sz="1800" dirty="0" err="1">
                <a:solidFill>
                  <a:schemeClr val="accent1"/>
                </a:solidFill>
              </a:rPr>
              <a:t>LoadBalancer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Internal </a:t>
            </a:r>
            <a:r>
              <a:rPr lang="en-US" sz="1800" dirty="0" err="1">
                <a:solidFill>
                  <a:schemeClr val="accent1"/>
                </a:solidFill>
              </a:rPr>
              <a:t>LoadBalancer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PXE(</a:t>
            </a:r>
            <a:r>
              <a:rPr lang="en-US" sz="1800" dirty="0" err="1">
                <a:solidFill>
                  <a:schemeClr val="accent1"/>
                </a:solidFill>
              </a:rPr>
              <a:t>iPXE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Bastion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Web Server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OpenShift</a:t>
            </a:r>
            <a:r>
              <a:rPr lang="en-US" sz="2000" dirty="0">
                <a:solidFill>
                  <a:schemeClr val="accent1"/>
                </a:solidFill>
              </a:rPr>
              <a:t> Cluster Components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Boostrap</a:t>
            </a:r>
            <a:r>
              <a:rPr lang="en-US" sz="1800" dirty="0">
                <a:solidFill>
                  <a:schemeClr val="accent1"/>
                </a:solidFill>
              </a:rPr>
              <a:t> (VM)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Mater nodes (3x)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Worker nodes (2x)</a:t>
            </a:r>
          </a:p>
        </p:txBody>
      </p:sp>
    </p:spTree>
    <p:extLst>
      <p:ext uri="{BB962C8B-B14F-4D97-AF65-F5344CB8AC3E}">
        <p14:creationId xmlns:p14="http://schemas.microsoft.com/office/powerpoint/2010/main" val="13530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OpenShift</a:t>
            </a:r>
            <a:r>
              <a:rPr lang="en-US" dirty="0">
                <a:solidFill>
                  <a:schemeClr val="accent1"/>
                </a:solidFill>
              </a:rPr>
              <a:t> 4.2 Bare metal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801892"/>
              </p:ext>
            </p:extLst>
          </p:nvPr>
        </p:nvGraphicFramePr>
        <p:xfrm>
          <a:off x="609600" y="1275080"/>
          <a:ext cx="10969626" cy="54433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5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05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Ancillary services (Pre-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</a:rPr>
                        <a:t>req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External 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</a:rPr>
                        <a:t>LoadBalancer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Internal 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</a:rPr>
                        <a:t>LoadBalancer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PXE(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</a:rPr>
                        <a:t>iPXE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Bastion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9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90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OpenShift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 err="1">
                          <a:solidFill>
                            <a:schemeClr val="accent1"/>
                          </a:solidFill>
                        </a:rPr>
                        <a:t>Boostrap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 (VM)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Will run on  host as</a:t>
                      </a:r>
                      <a:r>
                        <a:rPr lang="en-US" baseline="0" dirty="0">
                          <a:solidFill>
                            <a:schemeClr val="tx2"/>
                          </a:solidFill>
                        </a:rPr>
                        <a:t> VM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Mater nodes (3x)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3x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Baremetal</a:t>
                      </a:r>
                      <a:r>
                        <a:rPr lang="en-US" baseline="0" dirty="0">
                          <a:solidFill>
                            <a:schemeClr val="tx2"/>
                          </a:solidFill>
                        </a:rPr>
                        <a:t> server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73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Worker nodes (2x)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2x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Baremetal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905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511" y="365126"/>
            <a:ext cx="11067289" cy="372636"/>
          </a:xfrm>
        </p:spPr>
        <p:txBody>
          <a:bodyPr anchor="ctr"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OpenShift</a:t>
            </a:r>
            <a:r>
              <a:rPr lang="en-US" dirty="0">
                <a:solidFill>
                  <a:schemeClr val="tx2"/>
                </a:solidFill>
              </a:rPr>
              <a:t> Deployment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6511" y="813816"/>
            <a:ext cx="11720159" cy="60441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6989" y="5107951"/>
            <a:ext cx="7821168" cy="1208191"/>
            <a:chOff x="838200" y="4855464"/>
            <a:chExt cx="7821168" cy="994436"/>
          </a:xfrm>
        </p:grpSpPr>
        <p:sp>
          <p:nvSpPr>
            <p:cNvPr id="7" name="Rounded Rectangle 6"/>
            <p:cNvSpPr/>
            <p:nvPr/>
          </p:nvSpPr>
          <p:spPr>
            <a:xfrm>
              <a:off x="838200" y="4855464"/>
              <a:ext cx="7821168" cy="994436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dirty="0"/>
                <a:t>NPS/Bastion Node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8126" y="5079015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DNS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135464" y="5062654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 Registry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56755" y="5079015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iPXE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2702" y="5095377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DHCP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78046" y="5087196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HTTP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838201" y="1487532"/>
            <a:ext cx="1294996" cy="780236"/>
          </a:xfrm>
          <a:prstGeom prst="roundRect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BootStrap</a:t>
            </a:r>
            <a:endParaRPr lang="en-US" dirty="0"/>
          </a:p>
          <a:p>
            <a:pPr algn="ctr"/>
            <a:r>
              <a:rPr lang="en-US" sz="1050" b="1" dirty="0"/>
              <a:t>RHCOS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1480" y="1120571"/>
            <a:ext cx="8046720" cy="3657801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57253" y="4006646"/>
            <a:ext cx="3361932" cy="619816"/>
            <a:chOff x="4026217" y="3958718"/>
            <a:chExt cx="4415196" cy="626681"/>
          </a:xfrm>
        </p:grpSpPr>
        <p:sp>
          <p:nvSpPr>
            <p:cNvPr id="25" name="Rounded Rectangle 24"/>
            <p:cNvSpPr/>
            <p:nvPr/>
          </p:nvSpPr>
          <p:spPr>
            <a:xfrm>
              <a:off x="4173705" y="3958718"/>
              <a:ext cx="4267708" cy="4937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Balancer 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26217" y="4091623"/>
              <a:ext cx="4267708" cy="4937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Balancer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26345" y="1338623"/>
            <a:ext cx="1294996" cy="1130255"/>
            <a:chOff x="6593220" y="1927782"/>
            <a:chExt cx="2062210" cy="1667408"/>
          </a:xfrm>
          <a:solidFill>
            <a:schemeClr val="accent6"/>
          </a:solidFill>
        </p:grpSpPr>
        <p:sp>
          <p:nvSpPr>
            <p:cNvPr id="28" name="Rounded Rectangle 27"/>
            <p:cNvSpPr/>
            <p:nvPr/>
          </p:nvSpPr>
          <p:spPr>
            <a:xfrm>
              <a:off x="6593220" y="1927782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45620" y="2080182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54725" y="2289789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Master 3x</a:t>
              </a:r>
            </a:p>
            <a:p>
              <a:pPr algn="ctr"/>
              <a:r>
                <a:rPr lang="en-US" sz="1400" dirty="0"/>
                <a:t>RHCOS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75946" y="1330452"/>
            <a:ext cx="1295504" cy="1133419"/>
            <a:chOff x="9646920" y="1927782"/>
            <a:chExt cx="1962912" cy="1610201"/>
          </a:xfrm>
        </p:grpSpPr>
        <p:sp>
          <p:nvSpPr>
            <p:cNvPr id="31" name="Rounded Rectangle 30"/>
            <p:cNvSpPr/>
            <p:nvPr/>
          </p:nvSpPr>
          <p:spPr>
            <a:xfrm>
              <a:off x="9646920" y="19277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9799320" y="20801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Worker 2x</a:t>
              </a:r>
            </a:p>
            <a:p>
              <a:pPr algn="ctr"/>
              <a:r>
                <a:rPr lang="en-US" sz="1400" dirty="0"/>
                <a:t>RHCOS</a:t>
              </a:r>
            </a:p>
          </p:txBody>
        </p:sp>
      </p:grp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6657" y="4585399"/>
            <a:ext cx="0" cy="5630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2011680" y="2283346"/>
            <a:ext cx="1911096" cy="1723301"/>
          </a:xfrm>
          <a:prstGeom prst="straightConnector1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1024" y="307238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2211491" y="1876331"/>
            <a:ext cx="1711285" cy="0"/>
          </a:xfrm>
          <a:prstGeom prst="straightConnector1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5201326" y="1867391"/>
            <a:ext cx="1781778" cy="626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V="1">
            <a:off x="3922776" y="2463872"/>
            <a:ext cx="886969" cy="1579955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B1F16E-86F4-42EE-BDB7-C4F31E689B84}"/>
              </a:ext>
            </a:extLst>
          </p:cNvPr>
          <p:cNvSpPr/>
          <p:nvPr/>
        </p:nvSpPr>
        <p:spPr bwMode="ltGray">
          <a:xfrm>
            <a:off x="9540018" y="1096965"/>
            <a:ext cx="2365470" cy="1893123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HPE CSI driver using Nimble as CSP</a:t>
            </a:r>
            <a:endParaRPr lang="en-GB" dirty="0" err="1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0022133-2C44-4A77-B0F7-8E6BA5065999}"/>
              </a:ext>
            </a:extLst>
          </p:cNvPr>
          <p:cNvSpPr/>
          <p:nvPr/>
        </p:nvSpPr>
        <p:spPr bwMode="ltGray">
          <a:xfrm rot="10800000">
            <a:off x="8458200" y="1922338"/>
            <a:ext cx="1081818" cy="283381"/>
          </a:xfrm>
          <a:prstGeom prst="rightArrow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CF7F3C-FE79-40C2-BFAE-F48CAA7CD1BF}"/>
              </a:ext>
            </a:extLst>
          </p:cNvPr>
          <p:cNvGrpSpPr/>
          <p:nvPr/>
        </p:nvGrpSpPr>
        <p:grpSpPr>
          <a:xfrm>
            <a:off x="6970830" y="3049403"/>
            <a:ext cx="1295504" cy="1133419"/>
            <a:chOff x="9646920" y="1927782"/>
            <a:chExt cx="1962912" cy="1610201"/>
          </a:xfrm>
        </p:grpSpPr>
        <p:sp>
          <p:nvSpPr>
            <p:cNvPr id="53" name="Rounded Rectangle 30">
              <a:extLst>
                <a:ext uri="{FF2B5EF4-FFF2-40B4-BE49-F238E27FC236}">
                  <a16:creationId xmlns:a16="http://schemas.microsoft.com/office/drawing/2014/main" id="{8ADE5615-6F24-4A46-AFB3-E99A32BDB74F}"/>
                </a:ext>
              </a:extLst>
            </p:cNvPr>
            <p:cNvSpPr/>
            <p:nvPr/>
          </p:nvSpPr>
          <p:spPr>
            <a:xfrm>
              <a:off x="9646920" y="19277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32">
              <a:extLst>
                <a:ext uri="{FF2B5EF4-FFF2-40B4-BE49-F238E27FC236}">
                  <a16:creationId xmlns:a16="http://schemas.microsoft.com/office/drawing/2014/main" id="{FBBD208D-BF3D-4994-9847-7F9AABE3BAF1}"/>
                </a:ext>
              </a:extLst>
            </p:cNvPr>
            <p:cNvSpPr/>
            <p:nvPr/>
          </p:nvSpPr>
          <p:spPr>
            <a:xfrm>
              <a:off x="9799320" y="20801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Worker </a:t>
              </a:r>
            </a:p>
            <a:p>
              <a:pPr algn="ctr"/>
              <a:r>
                <a:rPr lang="en-US" sz="1400" dirty="0"/>
                <a:t>RHEL 7.6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7D4FD2-57C3-49AE-9EF4-FAA090009756}"/>
              </a:ext>
            </a:extLst>
          </p:cNvPr>
          <p:cNvCxnSpPr>
            <a:cxnSpLocks/>
          </p:cNvCxnSpPr>
          <p:nvPr/>
        </p:nvCxnSpPr>
        <p:spPr>
          <a:xfrm>
            <a:off x="5234479" y="2356285"/>
            <a:ext cx="1748625" cy="800392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4FAE5FC0-2363-4DED-AB00-4CAE835AE691}"/>
              </a:ext>
            </a:extLst>
          </p:cNvPr>
          <p:cNvSpPr/>
          <p:nvPr/>
        </p:nvSpPr>
        <p:spPr bwMode="ltGray">
          <a:xfrm>
            <a:off x="5919185" y="1572768"/>
            <a:ext cx="618775" cy="605519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CD7EC531-AE55-4725-ACA9-4F80ADF15D3F}"/>
              </a:ext>
            </a:extLst>
          </p:cNvPr>
          <p:cNvSpPr/>
          <p:nvPr/>
        </p:nvSpPr>
        <p:spPr bwMode="ltGray">
          <a:xfrm>
            <a:off x="8705057" y="1734312"/>
            <a:ext cx="618775" cy="605519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6184BCF-0733-4443-B728-B9A3D75E858F}"/>
              </a:ext>
            </a:extLst>
          </p:cNvPr>
          <p:cNvSpPr/>
          <p:nvPr/>
        </p:nvSpPr>
        <p:spPr bwMode="ltGray">
          <a:xfrm rot="9361828">
            <a:off x="8369782" y="2844386"/>
            <a:ext cx="1271422" cy="283382"/>
          </a:xfrm>
          <a:prstGeom prst="rightArrow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323EE6-5C56-4612-87EB-49A091ADE9C3}"/>
              </a:ext>
            </a:extLst>
          </p:cNvPr>
          <p:cNvSpPr txBox="1"/>
          <p:nvPr/>
        </p:nvSpPr>
        <p:spPr>
          <a:xfrm rot="1500485">
            <a:off x="5771930" y="2525402"/>
            <a:ext cx="1002323" cy="241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Scale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58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886C6-44F0-4BB1-B8EF-2A0ABB22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3440" y="3017520"/>
            <a:ext cx="4099560" cy="157276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3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9E360FC629D43B230EF216E510499" ma:contentTypeVersion="11" ma:contentTypeDescription="Create a new document." ma:contentTypeScope="" ma:versionID="f55097094ff563908c2e2ff63d4d733a">
  <xsd:schema xmlns:xsd="http://www.w3.org/2001/XMLSchema" xmlns:xs="http://www.w3.org/2001/XMLSchema" xmlns:p="http://schemas.microsoft.com/office/2006/metadata/properties" xmlns:ns2="ea7da4f2-ce7d-4a98-bec6-e7ff5bb88c8c" xmlns:ns3="1652a048-6a69-45b4-8047-11c09a19bfca" targetNamespace="http://schemas.microsoft.com/office/2006/metadata/properties" ma:root="true" ma:fieldsID="9b3eaa6b886ab850575a213369be5648" ns2:_="" ns3:_="">
    <xsd:import namespace="ea7da4f2-ce7d-4a98-bec6-e7ff5bb88c8c"/>
    <xsd:import namespace="1652a048-6a69-45b4-8047-11c09a19bf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da4f2-ce7d-4a98-bec6-e7ff5bb8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2a048-6a69-45b4-8047-11c09a19bf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91F055-6AF6-4CB8-AAAC-170FF79E91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da4f2-ce7d-4a98-bec6-e7ff5bb88c8c"/>
    <ds:schemaRef ds:uri="1652a048-6a69-45b4-8047-11c09a19b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BB8B9A-1123-4A34-9CA9-CC1651B9CA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4B3C07-3DC6-4230-9CD9-E0F619F016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148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HPE_Standard_Arial_16x9_v2</vt:lpstr>
      <vt:lpstr>OpenShift 4.2 Deployment</vt:lpstr>
      <vt:lpstr>OpenShift 4.2 Bare metal Components</vt:lpstr>
      <vt:lpstr>OpenShift 4.2 Bare metal Components</vt:lpstr>
      <vt:lpstr>OpenShift Deployment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NFV Blueprint Project Status Review</dc:title>
  <dc:creator>Khurram, Syed</dc:creator>
  <cp:lastModifiedBy>Singh, Uday Pratap</cp:lastModifiedBy>
  <cp:revision>72</cp:revision>
  <dcterms:modified xsi:type="dcterms:W3CDTF">2020-01-23T09:44:04Z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0x0101001B69E360FC629D43B230EF216E510499</vt:lpwstr>
  </property>
  <property fmtid="{D5CDD505-2E9C-101B-9397-08002B2CF9AE}" pid="6" name="AuthorIds_UIVersion_19968">
    <vt:lpwstr>215</vt:lpwstr>
  </property>
  <property fmtid="{D5CDD505-2E9C-101B-9397-08002B2CF9AE}" pid="7" name="AuthorIds_UIVersion_43520">
    <vt:lpwstr>14</vt:lpwstr>
  </property>
  <property fmtid="{D5CDD505-2E9C-101B-9397-08002B2CF9AE}" pid="8" name="AuthorIds_UIVersion_71168">
    <vt:lpwstr>49,14</vt:lpwstr>
  </property>
  <property fmtid="{D5CDD505-2E9C-101B-9397-08002B2CF9AE}" pid="9" name="AuthorIds_UIVersion_99328">
    <vt:lpwstr>14</vt:lpwstr>
  </property>
  <property fmtid="{D5CDD505-2E9C-101B-9397-08002B2CF9AE}" pid="10" name="AuthorIds_UIVersion_118272">
    <vt:lpwstr>14</vt:lpwstr>
  </property>
  <property fmtid="{D5CDD505-2E9C-101B-9397-08002B2CF9AE}" pid="11" name="AuthorIds_UIVersion_138240">
    <vt:lpwstr>14</vt:lpwstr>
  </property>
  <property fmtid="{D5CDD505-2E9C-101B-9397-08002B2CF9AE}" pid="12" name="AuthorIds_UIVersion_158208">
    <vt:lpwstr>14,49</vt:lpwstr>
  </property>
  <property fmtid="{D5CDD505-2E9C-101B-9397-08002B2CF9AE}" pid="13" name="AuthorIds_UIVersion_182272">
    <vt:lpwstr>346</vt:lpwstr>
  </property>
  <property fmtid="{D5CDD505-2E9C-101B-9397-08002B2CF9AE}" pid="14" name="AuthorIds_UIVersion_202240">
    <vt:lpwstr>241</vt:lpwstr>
  </property>
</Properties>
</file>