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554" r:id="rId5"/>
    <p:sldId id="695" r:id="rId6"/>
    <p:sldId id="693" r:id="rId7"/>
    <p:sldId id="691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54965-C7F8-0E1B-14D0-BA42DBB71A1D}" v="394" dt="2019-10-22T11:39:44.495"/>
    <p1510:client id="{00DEB70A-0DEF-1026-E674-49CC7CB6B4D2}" v="158" dt="2019-09-17T12:26:56.338"/>
    <p1510:client id="{0272D392-55BD-D127-7A92-A19239BA9EDE}" v="1921" dt="2019-09-17T12:17:36.435"/>
    <p1510:client id="{065C5D92-F1FC-C6FB-58A3-C4FBBEB25036}" v="589" dt="2019-09-17T11:20:36.236"/>
    <p1510:client id="{0779019F-55C5-D89E-8C38-44D27DF747D5}" v="292" dt="2019-09-03T09:54:00.020"/>
    <p1510:client id="{08836EBC-A784-08C3-9573-A78FB9178A51}" v="60" dt="2019-10-09T09:37:23.817"/>
    <p1510:client id="{09169414-BFB5-798F-4E3A-498B845A39FC}" v="189" dt="2019-10-15T09:19:53.787"/>
    <p1510:client id="{09C0AA1B-A3D0-E22B-4287-FE46D9437008}" v="105" dt="2019-08-20T08:30:36.713"/>
    <p1510:client id="{0C4B5DE6-9B06-4F85-B2C8-E8B721776717}" v="123" dt="2019-10-22T14:02:41.868"/>
    <p1510:client id="{0C655B6B-B75A-BA60-53C2-1054E422D846}" v="345" dt="2019-08-27T15:02:26.391"/>
    <p1510:client id="{0CABEBD7-E4DB-1431-E2BB-AB20B830A2D3}" v="1134" dt="2019-09-03T10:24:36.502"/>
    <p1510:client id="{0E2D2858-A83D-5293-2881-F72B826EE7C0}" v="365" dt="2019-10-09T09:32:58.800"/>
    <p1510:client id="{0E91F065-6066-4858-150D-A5475C6B3250}" v="175" dt="2019-09-10T10:25:40.762"/>
    <p1510:client id="{0E92BB11-08BB-C712-53C4-02AEF37D9A2F}" v="1" dt="2019-09-17T16:05:02.265"/>
    <p1510:client id="{0F78AD6C-8926-7F41-0066-3CC639EAA96E}" v="589" dt="2019-09-03T10:26:22.073"/>
    <p1510:client id="{10A43E39-2620-522E-312C-6898B114E185}" v="1031" dt="2019-08-27T11:45:59.450"/>
    <p1510:client id="{13B5F63B-F9FE-2FB8-FE14-7D2EFF2A3EF2}" v="353" dt="2019-09-24T15:00:07.466"/>
    <p1510:client id="{143CD20E-4943-AF07-3113-30726FDBD7BF}" v="372" dt="2019-10-22T11:14:09.791"/>
    <p1510:client id="{1441D6DB-3779-4F81-8FE6-B62D2BC0799C}" v="34" dt="2019-09-24T13:01:12.361"/>
    <p1510:client id="{153BD5BD-E0E3-39FB-1947-CC81D683AE20}" v="901" dt="2019-09-24T12:15:29.138"/>
    <p1510:client id="{16A8BE94-D8AC-E239-6ECC-C24F5F3D4A7B}" v="513" dt="2019-10-15T11:27:20.871"/>
    <p1510:client id="{18ECDB61-DC11-DCEF-B4F3-DC0E19CE9396}" v="116" dt="2019-08-27T09:51:49.004"/>
    <p1510:client id="{190FE576-E4C5-289D-2717-56614AA038D6}" v="65" dt="2019-10-01T10:14:53.697"/>
    <p1510:client id="{1A87710D-4271-A9DD-EDAA-B04D4AA2AA21}" v="533" dt="2019-10-22T10:40:40.232"/>
    <p1510:client id="{1B699DC7-EFC7-96D5-1963-92B83ABCF91D}" v="234" dt="2019-08-27T14:55:00.223"/>
    <p1510:client id="{1C5FC305-7F52-6043-12EF-347AE8BD6F9F}" v="436" dt="2019-10-01T09:51:37.751"/>
    <p1510:client id="{1C78A95A-3371-C400-8819-65BA9C63C6FF}" v="303" dt="2019-09-10T11:06:53.532"/>
    <p1510:client id="{1D4C8722-F6B5-0154-9193-EF95C61898AA}" v="486" dt="2019-08-20T11:18:04.215"/>
    <p1510:client id="{1E76B241-658F-B93E-F05B-B42D3B9F9510}" v="667" dt="2019-09-24T12:08:02.590"/>
    <p1510:client id="{21CF488E-43FC-F6A4-F954-CD2FA72BEAD3}" v="691" dt="2019-10-22T10:30:41.018"/>
    <p1510:client id="{24ACA6A4-5CD9-6ADC-95BC-E74CA32D57A3}" v="35" dt="2019-08-20T11:06:58.945"/>
    <p1510:client id="{2547872B-0810-3471-B2EC-EDABD2AAF4B0}" v="181" dt="2019-09-10T10:33:19.464"/>
    <p1510:client id="{29C3FB7C-60A3-2717-16D4-A75CB8C5DAB1}" v="33" dt="2019-09-16T09:19:16.264"/>
    <p1510:client id="{2A98F9E2-0DDC-D8A1-45E1-687544D94541}" v="80" dt="2019-10-09T11:19:28.813"/>
    <p1510:client id="{2B24A3C4-A07A-D0B3-6BA0-A2F92FF0CA72}" v="213" dt="2019-09-17T11:20:33.060"/>
    <p1510:client id="{2E3653B1-E3A2-4459-B75E-7EDDBEFE7B8A}" v="259" dt="2019-10-09T08:50:57.148"/>
    <p1510:client id="{3052E228-187A-A1BF-9A1E-6A92E93DAFC9}" v="557" dt="2019-10-15T09:11:54.183"/>
    <p1510:client id="{316FB4F2-0407-F62F-19F2-AC42139C2FA9}" v="4" dt="2019-08-27T15:01:27.431"/>
    <p1510:client id="{38A5EFEA-9A5B-31CF-0201-FC77D63DD9A3}" v="183" dt="2019-09-17T11:01:51.633"/>
    <p1510:client id="{3A69914D-19FA-D3E1-611A-49BE52428BA4}" v="14" dt="2019-10-01T15:31:45.675"/>
    <p1510:client id="{3FE03EB5-A964-096A-AEE4-1134CABB4ABE}" v="313" dt="2019-10-09T11:20:17.887"/>
    <p1510:client id="{438CA194-6286-2B65-F3B8-287CDEDBCCD4}" v="20" dt="2019-08-27T14:34:40.643"/>
    <p1510:client id="{441B014E-7AC4-D701-D82D-9EFDD626F052}" v="450" dt="2019-09-10T10:28:19.974"/>
    <p1510:client id="{453C3C5F-847B-9CC6-2C3A-B577014EEF0F}" v="555" dt="2019-10-22T14:30:38.848"/>
    <p1510:client id="{45990DF7-5108-F9EF-2962-774E5AB6DEAF}" v="350" dt="2019-10-09T10:25:57.117"/>
    <p1510:client id="{464BC16A-E723-A67D-B683-310288857EE4}" v="122" dt="2019-09-24T15:31:01.068"/>
    <p1510:client id="{46925470-CB24-5120-E97C-65E0448F4D60}" v="164" dt="2019-10-15T08:53:09.063"/>
    <p1510:client id="{47153F96-9D21-6B04-51EF-983C61CBD6F6}" v="267" dt="2019-09-03T11:12:35.592"/>
    <p1510:client id="{4730DD2C-64DC-FB7A-D042-F7290AB56900}" v="372" dt="2019-08-20T14:08:49.498"/>
    <p1510:client id="{493DFD87-65D4-7955-1849-2EA67E7C641C}" v="1007" dt="2019-09-24T12:32:20.276"/>
    <p1510:client id="{4A04DECF-AE9C-1CF2-E3AB-F4EE44FD01B2}" v="400" dt="2019-10-22T09:52:02.821"/>
    <p1510:client id="{4AA73BF8-5DFD-D3FD-F314-474C688F7461}" v="685" dt="2019-10-15T09:54:27.966"/>
    <p1510:client id="{4C15CE57-27E8-65D2-2489-60A7FAE6ED85}" v="375" dt="2019-10-01T11:08:08.034"/>
    <p1510:client id="{508E11ED-3686-8929-8EF9-4A2BB9E998D3}" v="858" dt="2019-09-24T10:01:33.056"/>
    <p1510:client id="{51865F24-F4A9-A5EE-3FEF-9000A3E8847F}" v="12" dt="2019-10-10T02:58:01.376"/>
    <p1510:client id="{53445F3A-380A-99DD-22EF-B8A63A49D802}" v="663" dt="2019-09-17T14:05:49.858"/>
    <p1510:client id="{544608C3-4FF7-6D37-9129-800A1CD8D387}" v="223" dt="2019-10-15T14:52:20.706"/>
    <p1510:client id="{5567EF93-97BE-5B45-E839-A5EC4BBFFDC0}" v="15" dt="2019-08-20T10:53:00.099"/>
    <p1510:client id="{5681DBBD-1B98-7857-3F4E-BC5F1B4A1B99}" v="159" dt="2019-10-15T10:47:48.629"/>
    <p1510:client id="{56EF5D9D-95BE-EF9C-2D65-156215AD99C3}" v="196" dt="2019-10-09T17:31:52.486"/>
    <p1510:client id="{5738AB55-27E7-D5C3-B329-7F8701D72809}" v="20" dt="2019-09-03T06:40:11.661"/>
    <p1510:client id="{5A6CA36F-A200-787E-EF4D-F732ADB3BB19}" v="21" dt="2019-10-15T15:43:16.215"/>
    <p1510:client id="{5E54DB5F-2437-D995-8F19-02699B295701}" v="976" dt="2019-08-27T11:45:20.205"/>
    <p1510:client id="{60ACB9A5-2652-8C28-E3E1-5647CC2B99C1}" v="726" dt="2019-09-10T11:16:20.423"/>
    <p1510:client id="{6493CD65-430E-0BB8-D624-BE94D85B01C6}" v="6" dt="2019-08-20T10:48:52.238"/>
    <p1510:client id="{65883850-94E6-DB71-6D82-2DF640F1C440}" v="381" dt="2019-08-20T08:42:59.547"/>
    <p1510:client id="{66EF3B6E-9E50-D6C4-B2BC-3B0A0AE239BF}" v="356" dt="2019-10-22T10:53:56.330"/>
    <p1510:client id="{679AF61F-4D13-1F68-CC44-611FE265DCF7}" v="62" dt="2019-10-09T17:10:13.461"/>
    <p1510:client id="{6A7ECFA8-D655-4059-60CE-EA1F71A62BA4}" v="755" dt="2019-09-24T14:40:01.960"/>
    <p1510:client id="{71F4C954-B659-ADAE-C922-D0A8DDE32B85}" v="428" dt="2019-09-17T09:55:50.364"/>
    <p1510:client id="{74E60745-D84F-69F9-1A88-F2A1A3675391}" v="220" dt="2019-10-01T10:32:53.802"/>
    <p1510:client id="{7574CECD-0324-5E6B-ECB3-497F8B0771D6}" v="513" dt="2019-10-09T07:07:08.225"/>
    <p1510:client id="{75D31373-A277-5530-2292-5F19C8284AA5}" v="494" dt="2019-09-03T10:06:35.928"/>
    <p1510:client id="{7673E988-457D-D5F6-CD18-DE45AB53A224}" v="4" dt="2019-10-01T07:41:41.195"/>
    <p1510:client id="{769F37A8-2916-ED5D-BC8D-6435584ACFF9}" v="104" dt="2019-10-15T14:59:02.562"/>
    <p1510:client id="{8099441F-2D5B-02E3-417E-0EA2666B9365}" v="294" dt="2019-09-10T14:56:02.122"/>
    <p1510:client id="{812CDC20-7A2F-A3C9-A198-D333ED756527}" v="335" dt="2019-08-27T10:50:17.694"/>
    <p1510:client id="{817BD257-2F32-4376-8897-86613C663929}" v="290" dt="2019-08-20T08:58:10.903"/>
    <p1510:client id="{82CA3773-F55A-F0D0-BB9A-7BD422F9E702}" v="548" dt="2019-09-10T11:44:54.429"/>
    <p1510:client id="{83C64AED-7E33-0E24-DBE9-BEF774F34A70}" v="228" dt="2019-10-09T13:28:36.960"/>
    <p1510:client id="{84D29E7A-3284-899F-CF05-5941B0DA2F13}" v="530" dt="2019-09-17T11:44:18.740"/>
    <p1510:client id="{87D8E9C3-371F-F0F0-259E-991953C2297A}" v="839" dt="2019-08-27T10:52:39.457"/>
    <p1510:client id="{8860D137-7537-5C39-3DF6-D5D75A3A633B}" v="260" dt="2019-10-01T08:32:59.123"/>
    <p1510:client id="{887BB933-5BCD-4DCA-28E6-15235A2EFD7B}" v="60" dt="2019-08-20T10:40:15.363"/>
    <p1510:client id="{89B1F533-3FD0-C4FE-E04C-C38B4B1873F0}" v="247" dt="2019-08-27T10:11:04.760"/>
    <p1510:client id="{8A72EF3C-F823-51EF-9723-322B2FF3D06F}" v="2" dt="2019-09-24T09:22:05.083"/>
    <p1510:client id="{8B0C9D09-2E6C-443D-B5BB-448580E1A221}" v="89" dt="2019-10-22T14:11:56.342"/>
    <p1510:client id="{8DC0D90B-8513-0BB6-E055-6C7DE2E64540}" v="881" dt="2019-10-01T10:20:44.515"/>
    <p1510:client id="{8DC9DAD0-9830-F3A2-C451-F8786E2ABE14}" v="595" dt="2019-09-17T10:13:42.611"/>
    <p1510:client id="{90777E90-DDA8-B7AC-E553-4D7F977AC870}" v="616" dt="2019-09-17T15:11:23.427"/>
    <p1510:client id="{90EE6C79-6432-021F-4CFD-3F2872CA4C75}" v="326" dt="2019-08-27T11:10:06.471"/>
    <p1510:client id="{95906D2F-AEC3-9E66-D200-0D335B6ED8AD}" v="544" dt="2019-09-10T10:45:24.424"/>
    <p1510:client id="{9672FB50-E4C6-9076-C9F9-0C99F2A7D72D}" v="952" dt="2019-10-09T10:14:54.674"/>
    <p1510:client id="{994F7C99-5487-4D6A-4D4C-8D9839508CD2}" v="268" dt="2019-09-10T08:49:20.735"/>
    <p1510:client id="{9F74226F-63FA-6EFA-87DB-C79C8BB6720D}" v="95" dt="2019-08-20T14:15:22.489"/>
    <p1510:client id="{A30AE6D0-1771-4AE8-94AB-971AA38E08C2}" v="1060" dt="2019-10-22T11:02:14.644"/>
    <p1510:client id="{A3442601-3FFB-67DF-9404-F28CDF44D6AF}" v="31" dt="2019-08-20T15:37:21.663"/>
    <p1510:client id="{A5C2CCB8-1BA5-E644-BA07-184B0DA75665}" v="803" dt="2019-10-09T10:37:11.382"/>
    <p1510:client id="{A60A1F58-9BDD-EA9E-85A4-68C974678010}" v="1123" dt="2019-10-22T10:33:41.520"/>
    <p1510:client id="{A733C957-E695-47A3-4AD8-DFA1382F9AC8}" v="646" dt="2019-10-01T14:57:07.318"/>
    <p1510:client id="{A74A7347-B1AE-31E5-73E2-9B7DDCF77C3A}" v="544" dt="2019-10-09T08:53:16.896"/>
    <p1510:client id="{A8D17A1B-ED81-46CF-8F1D-52981E46C052}" v="2" dt="2019-09-17T11:56:44.548"/>
    <p1510:client id="{ABE1B5C7-EC17-F522-E9B6-8B9E12C2482F}" v="220" dt="2019-08-27T10:01:16.237"/>
    <p1510:client id="{AF3FDEC4-F2B8-424B-8EC2-926B3B8334C0}" v="365" dt="2019-10-15T13:38:59.955"/>
    <p1510:client id="{B118BD2E-27F3-D4E2-62E0-EB9FCC93B97E}" v="379" dt="2019-10-15T11:12:05.737"/>
    <p1510:client id="{B29B2A21-DC2D-8312-3036-36A0820A9D36}" v="975" dt="2019-09-17T10:31:36.741"/>
    <p1510:client id="{B35A632A-DE17-4061-DDF2-DDD1446C60E3}" v="367" dt="2019-08-20T10:16:45.079"/>
    <p1510:client id="{B49808DE-D098-0278-4CFF-0DA47FA03B1B}" v="348" dt="2019-10-15T08:33:15.849"/>
    <p1510:client id="{B641C7F4-3BA3-F927-E75F-10D034B19ADB}" v="117" dt="2019-08-20T08:34:12.191"/>
    <p1510:client id="{B77AAE9E-AFD4-92E8-126E-61D917D3D407}" v="255" dt="2019-09-10T10:08:54.251"/>
    <p1510:client id="{BAB630E8-841E-7A8A-8AC2-03E781A87804}" v="235" dt="2019-08-20T10:41:31.118"/>
    <p1510:client id="{C40CBC66-EC82-730C-0FF2-98675E7C197F}" v="571" dt="2019-10-22T10:44:09.833"/>
    <p1510:client id="{C5882221-EC2C-B963-F249-709A1A18E12E}" v="154" dt="2019-09-24T09:55:02.086"/>
    <p1510:client id="{CD38B49B-F68E-A575-2C62-83683B0146B2}" v="750" dt="2019-09-03T10:02:20.709"/>
    <p1510:client id="{CD8EA61B-BB63-4770-9AFA-39E6CA070D55}" v="1466" dt="2019-10-22T14:57:36.313"/>
    <p1510:client id="{CDC9636A-3EAF-3939-D229-AE07850568A6}" v="371" dt="2019-10-09T11:14:40.440"/>
    <p1510:client id="{D17F129B-9054-68C5-4A32-AA90D3D7E628}" v="234" dt="2019-09-03T09:44:06.617"/>
    <p1510:client id="{D40CB9A1-B48C-C5F2-56DB-0EB73675A10B}" v="412" dt="2019-08-27T11:40:49.229"/>
    <p1510:client id="{D44F5CE5-C9BB-6549-0DD4-9B40CF17C60A}" v="4" dt="2019-09-10T10:16:56.841"/>
    <p1510:client id="{D5B13B48-AE04-E701-52F2-F562A917F7C4}" v="160" dt="2019-10-15T10:39:39.296"/>
    <p1510:client id="{D6A09F74-7659-2D32-DE48-1D0B49185D01}" v="804" dt="2019-10-15T11:06:21.316"/>
    <p1510:client id="{D718A544-B9E8-59A7-F385-E83F6C1F0300}" v="259" dt="2019-09-03T10:16:17.174"/>
    <p1510:client id="{D72A3585-5B04-44CA-347F-A1B1BC7FAD93}" v="823" dt="2019-10-01T10:09:31.130"/>
    <p1510:client id="{D7905CE2-1521-E9C2-929B-40FAA514169C}" v="510" dt="2019-09-17T11:44:36.030"/>
    <p1510:client id="{D893D61D-7689-B2CD-0AC2-15EFE9B685D4}" v="256" dt="2019-09-24T10:21:40.536"/>
    <p1510:client id="{D913CC2C-C10E-F664-3D2A-96D4DE106F80}" v="98" dt="2019-10-01T14:43:37.188"/>
    <p1510:client id="{DA16CDB1-8849-6435-A0CC-429210564F5B}" v="380" dt="2019-10-01T09:01:11.869"/>
    <p1510:client id="{DB8BF5BE-D1DC-F523-0D8D-9507A6184F58}" v="701" dt="2019-08-27T11:05:31.931"/>
    <p1510:client id="{DBD2D676-EAD4-2AB6-ADB5-3056CABCD399}" v="43" dt="2019-10-15T09:18:32.833"/>
    <p1510:client id="{DC7755BD-F207-CC0A-E282-0419DFE767D1}" v="79" dt="2019-10-15T09:04:14.166"/>
    <p1510:client id="{DDD434B5-ADB7-692F-397E-A92713A63D0A}" v="464" dt="2019-09-24T09:58:59.271"/>
    <p1510:client id="{E4194E70-BF1E-83F4-8308-DDBA89EA02C4}" v="4" dt="2019-10-08T17:40:51.045"/>
    <p1510:client id="{E5411344-5715-530E-7FF8-0B919C7C45C0}" v="884" dt="2019-10-01T09:07:10.506"/>
    <p1510:client id="{E7ECC0CD-7FDA-4473-9FD6-98C08835F717}" v="19" dt="2019-09-17T15:15:51.772"/>
    <p1510:client id="{E8806983-EE37-AF9C-1342-7CB6333A357A}" v="198" dt="2019-08-20T08:32:12.496"/>
    <p1510:client id="{EB0FAD70-D5B3-045F-2D05-99E6BD625502}" v="131" dt="2019-08-27T09:51:51.906"/>
    <p1510:client id="{EDFC65FE-AC35-A331-1B19-4D88FD97175B}" v="519" dt="2019-10-01T08:55:50.446"/>
    <p1510:client id="{F2FD2E22-338C-656D-34CA-0A9B434132CF}" v="368" dt="2019-09-10T10:46:54.314"/>
    <p1510:client id="{F45E6AC5-CF62-5B9F-3B15-18D2C6D3D85D}" v="446" dt="2019-09-10T10:45:16.786"/>
    <p1510:client id="{F4BB16F0-F61D-BF82-10A3-2C1DAD38E236}" v="82" dt="2019-09-03T06:32:08.852"/>
    <p1510:client id="{F68830A5-B184-D931-37C5-ED74221C61A3}" v="292" dt="2019-08-20T08:39:32.235"/>
    <p1510:client id="{F889C7FD-8696-20D2-F874-26CCA98C1831}" v="28" dt="2019-10-22T14:31:56.720"/>
    <p1510:client id="{F9F796FD-5E0F-A735-3156-9B7FAE3413B2}" v="94" dt="2019-09-10T10:29:58.676"/>
    <p1510:client id="{FA7558D2-FAC5-6671-B1FE-35894C59ADF5}" v="48" dt="2019-08-27T14:43:27.308"/>
    <p1510:client id="{FE979EDC-122B-1786-F709-EA477DC6A7A4}" v="303" dt="2019-10-15T10:45:19.285"/>
    <p1510:client id="{FF64338A-2E53-9DD2-BB07-E3E30DF81AE8}" v="230" dt="2019-10-15T11:03:04.252"/>
    <p1510:client id="{FFBD6F63-2F8B-AB3B-550B-B1C85874BE53}" v="528" dt="2019-10-15T10:49:24.82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10/23/2019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69E-5714-485C-B8A6-B823FF65BD0C}" type="datetime4">
              <a:rPr lang="en-US" smtClean="0"/>
              <a:t>October 23,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7270-A1BF-4FBC-AC41-6AAA84723D80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07C-C10F-405D-B0A3-4363C0375139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95E-4485-45EA-B62A-3679AD39BCC8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C878-D94B-4AE9-AECB-3F6B86C724F4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0CB-B59B-451A-80A7-D8D23F25B49D}" type="datetime4">
              <a:rPr lang="en-US" smtClean="0"/>
              <a:t>October 23, 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3798-D055-4CB8-B7A4-2E50AC2BB64F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9DF8-975F-42B6-8548-C84B0622DB4A}" type="datetime4">
              <a:rPr lang="en-US" smtClean="0"/>
              <a:t>October 23,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EE00-279A-4A4A-A749-883B120276C2}" type="datetime4">
              <a:rPr lang="en-US" smtClean="0"/>
              <a:t>October 23,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99C7-DD2B-4421-95B8-CA66C13E7A09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F717-7F0F-4BA0-8686-DA3551E8D5E1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9D69-D0F8-46D4-9766-CC6F8D16C6FA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2ADC-47DB-4228-98B4-34F4EEA22ECD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48D-C8E1-4C24-BCE6-9E484085480A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DA20-652E-4393-80D1-B91ABBC800F0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7D18-046E-4DA2-B6E4-B7C89285D174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F1FE-B13F-4E75-A0A5-44CF98129816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E10B-2454-4A56-9EC1-0D996A5A3C2A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B8E-6252-4747-8CE2-F82025520A32}" type="datetime4">
              <a:rPr lang="en-US" smtClean="0"/>
              <a:t>October 23,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A60D42-2A86-495F-8299-8FA2A2693DDC}" type="datetime4">
              <a:rPr lang="en-US" smtClean="0"/>
              <a:t>October 23, 2019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3278-AB7E-48A5-A738-831B8DDD8FFE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76E2-E6A3-40CA-B130-60C24C79E969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1A1-AB4A-42BE-896B-4010E7D28D85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EB58-8B67-4127-9DAF-7DBF57DEF5F7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EF4B-75E8-47B3-8F72-F5F95C669251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B5-9159-4BCF-9BB7-529CA78165F7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7755-46D7-4D45-BBFE-5F11215D38FB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5264-3C9D-4100-9400-1315258C0F5F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CD12-8F14-4333-994D-F9E55CC54664}" type="datetime4">
              <a:rPr lang="en-US" smtClean="0"/>
              <a:t>October 23,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0EEE2597-4346-4699-AB41-1BF5AC4C6F27}" type="datetime4">
              <a:rPr lang="en-US" smtClean="0"/>
              <a:t>October 23,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68" r:id="rId11"/>
    <p:sldLayoutId id="2147483669" r:id="rId12"/>
    <p:sldLayoutId id="2147483654" r:id="rId13"/>
    <p:sldLayoutId id="2147483679" r:id="rId14"/>
    <p:sldLayoutId id="2147483655" r:id="rId15"/>
    <p:sldLayoutId id="2147483652" r:id="rId16"/>
    <p:sldLayoutId id="2147483653" r:id="rId17"/>
    <p:sldLayoutId id="2147483670" r:id="rId18"/>
    <p:sldLayoutId id="2147483671" r:id="rId19"/>
    <p:sldLayoutId id="2147483672" r:id="rId20"/>
    <p:sldLayoutId id="2147483673" r:id="rId21"/>
    <p:sldLayoutId id="2147483656" r:id="rId22"/>
    <p:sldLayoutId id="2147483674" r:id="rId23"/>
    <p:sldLayoutId id="2147483657" r:id="rId24"/>
    <p:sldLayoutId id="2147483675" r:id="rId25"/>
    <p:sldLayoutId id="2147483676" r:id="rId26"/>
    <p:sldLayoutId id="2147483677" r:id="rId27"/>
    <p:sldLayoutId id="2147483678" r:id="rId28"/>
    <p:sldLayoutId id="2147483649" r:id="rId29"/>
    <p:sldLayoutId id="2147483658" r:id="rId30"/>
    <p:sldLayoutId id="214748365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213812"/>
            <a:ext cx="11027502" cy="1645920"/>
          </a:xfrm>
        </p:spPr>
        <p:txBody>
          <a:bodyPr/>
          <a:lstStyle/>
          <a:p>
            <a:r>
              <a:rPr lang="en-US" sz="6600" dirty="0" err="1" smtClean="0"/>
              <a:t>OpenShift</a:t>
            </a:r>
            <a:r>
              <a:rPr lang="en-US" sz="6600" dirty="0" smtClean="0"/>
              <a:t> 4.2 Deployment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14363" y="373994"/>
            <a:ext cx="1873696" cy="35411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Oct </a:t>
            </a:r>
            <a:r>
              <a:rPr lang="en-US" dirty="0" smtClean="0"/>
              <a:t>24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2019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4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OpenShift</a:t>
            </a:r>
            <a:r>
              <a:rPr lang="en-US" dirty="0">
                <a:solidFill>
                  <a:schemeClr val="accent1"/>
                </a:solidFill>
              </a:rPr>
              <a:t> 4.2 Bare metal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01892"/>
              </p:ext>
            </p:extLst>
          </p:nvPr>
        </p:nvGraphicFramePr>
        <p:xfrm>
          <a:off x="609600" y="1275080"/>
          <a:ext cx="10969626" cy="54433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56542"/>
                <a:gridCol w="3656542"/>
                <a:gridCol w="3656542"/>
              </a:tblGrid>
              <a:tr h="426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426905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Ancillary services (Pre-</a:t>
                      </a:r>
                      <a:r>
                        <a:rPr lang="en-US" sz="1800" dirty="0" err="1" smtClean="0">
                          <a:solidFill>
                            <a:schemeClr val="accent1"/>
                          </a:solidFill>
                        </a:rPr>
                        <a:t>req</a:t>
                      </a: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Customer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NPS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External </a:t>
                      </a:r>
                      <a:r>
                        <a:rPr lang="en-US" sz="1800" dirty="0" err="1" smtClean="0">
                          <a:solidFill>
                            <a:schemeClr val="accent1"/>
                          </a:solidFill>
                        </a:rPr>
                        <a:t>LoadBalancer</a:t>
                      </a: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Customer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Internal </a:t>
                      </a:r>
                      <a:r>
                        <a:rPr lang="en-US" sz="1800" dirty="0" err="1" smtClean="0">
                          <a:solidFill>
                            <a:schemeClr val="accent1"/>
                          </a:solidFill>
                        </a:rPr>
                        <a:t>LoadBalancer</a:t>
                      </a:r>
                      <a:endParaRPr lang="en-US" sz="18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Customer</a:t>
                      </a:r>
                    </a:p>
                  </a:txBody>
                  <a:tcPr/>
                </a:tc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PXE(</a:t>
                      </a:r>
                      <a:r>
                        <a:rPr lang="en-US" sz="1800" dirty="0" err="1" smtClean="0">
                          <a:solidFill>
                            <a:schemeClr val="accent1"/>
                          </a:solidFill>
                        </a:rPr>
                        <a:t>iPXE</a:t>
                      </a: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NPS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Bastion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NPS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NPS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OpenShift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Cluster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err="1" smtClean="0">
                          <a:solidFill>
                            <a:schemeClr val="accent1"/>
                          </a:solidFill>
                        </a:rPr>
                        <a:t>Boostrap</a:t>
                      </a: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 (VM)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Will run on  host as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VM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Mater nodes (3x)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3x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Baremetal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server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473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Worker nodes (2x)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2x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Baremetal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server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26905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1838"/>
          </a:xfrm>
        </p:spPr>
        <p:txBody>
          <a:bodyPr anchor="ctr"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OpenShift</a:t>
            </a:r>
            <a:r>
              <a:rPr lang="en-US" dirty="0" smtClean="0">
                <a:solidFill>
                  <a:schemeClr val="tx2"/>
                </a:solidFill>
              </a:rPr>
              <a:t> Deployment Architecture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0312" y="1033272"/>
            <a:ext cx="11795760" cy="56784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95223" y="5434549"/>
            <a:ext cx="7821168" cy="1188720"/>
            <a:chOff x="838200" y="4855464"/>
            <a:chExt cx="7821168" cy="1188720"/>
          </a:xfrm>
        </p:grpSpPr>
        <p:sp>
          <p:nvSpPr>
            <p:cNvPr id="7" name="Rounded Rectangle 6"/>
            <p:cNvSpPr/>
            <p:nvPr/>
          </p:nvSpPr>
          <p:spPr>
            <a:xfrm>
              <a:off x="838200" y="4855464"/>
              <a:ext cx="7821168" cy="1115568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8126" y="5152644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DNS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35464" y="5152644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 Registry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6755" y="5152644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iPXE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2702" y="5152644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DHCP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78046" y="5152644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78046" y="5582519"/>
              <a:ext cx="4236803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Bastion Host (OC Client)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838200" y="1487531"/>
            <a:ext cx="1737360" cy="1216152"/>
          </a:xfrm>
          <a:prstGeom prst="roundRect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BootStrap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1480" y="1120571"/>
            <a:ext cx="11384280" cy="3698317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724465" y="3958718"/>
            <a:ext cx="4415196" cy="626681"/>
            <a:chOff x="4026217" y="3958718"/>
            <a:chExt cx="4415196" cy="626681"/>
          </a:xfrm>
        </p:grpSpPr>
        <p:sp>
          <p:nvSpPr>
            <p:cNvPr id="25" name="Rounded Rectangle 24"/>
            <p:cNvSpPr/>
            <p:nvPr/>
          </p:nvSpPr>
          <p:spPr>
            <a:xfrm>
              <a:off x="4173705" y="3958718"/>
              <a:ext cx="4267708" cy="4937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Balancer 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26217" y="4091623"/>
              <a:ext cx="4267708" cy="4937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Balancer 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90712" y="1302321"/>
            <a:ext cx="2062210" cy="1667408"/>
            <a:chOff x="6593220" y="1927782"/>
            <a:chExt cx="2062210" cy="1667408"/>
          </a:xfrm>
          <a:solidFill>
            <a:schemeClr val="accent6"/>
          </a:solidFill>
        </p:grpSpPr>
        <p:sp>
          <p:nvSpPr>
            <p:cNvPr id="28" name="Rounded Rectangle 27"/>
            <p:cNvSpPr/>
            <p:nvPr/>
          </p:nvSpPr>
          <p:spPr>
            <a:xfrm>
              <a:off x="6593220" y="1927782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45620" y="2080182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54725" y="2289789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 3x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97937" y="1330452"/>
            <a:ext cx="1962912" cy="1610201"/>
            <a:chOff x="9646920" y="1927782"/>
            <a:chExt cx="1962912" cy="1610201"/>
          </a:xfrm>
        </p:grpSpPr>
        <p:sp>
          <p:nvSpPr>
            <p:cNvPr id="31" name="Rounded Rectangle 30"/>
            <p:cNvSpPr/>
            <p:nvPr/>
          </p:nvSpPr>
          <p:spPr>
            <a:xfrm>
              <a:off x="9646920" y="19277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799320" y="20801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2x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7" idx="0"/>
          </p:cNvCxnSpPr>
          <p:nvPr/>
        </p:nvCxnSpPr>
        <p:spPr>
          <a:xfrm flipH="1" flipV="1">
            <a:off x="6005457" y="4585399"/>
            <a:ext cx="350" cy="8491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575560" y="2607722"/>
            <a:ext cx="3179251" cy="1350997"/>
          </a:xfrm>
          <a:prstGeom prst="straightConnector1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1024" y="30723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03088" y="2080004"/>
            <a:ext cx="3087624" cy="27417"/>
          </a:xfrm>
          <a:prstGeom prst="straightConnector1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744985" y="2198182"/>
            <a:ext cx="1452952" cy="633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58319" y="2992863"/>
            <a:ext cx="1055460" cy="965854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8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2886C6-44F0-4BB1-B8EF-2A0ABB22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3440" y="3017520"/>
            <a:ext cx="4099560" cy="157276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3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9E360FC629D43B230EF216E510499" ma:contentTypeVersion="11" ma:contentTypeDescription="Create a new document." ma:contentTypeScope="" ma:versionID="f55097094ff563908c2e2ff63d4d733a">
  <xsd:schema xmlns:xsd="http://www.w3.org/2001/XMLSchema" xmlns:xs="http://www.w3.org/2001/XMLSchema" xmlns:p="http://schemas.microsoft.com/office/2006/metadata/properties" xmlns:ns2="ea7da4f2-ce7d-4a98-bec6-e7ff5bb88c8c" xmlns:ns3="1652a048-6a69-45b4-8047-11c09a19bfca" targetNamespace="http://schemas.microsoft.com/office/2006/metadata/properties" ma:root="true" ma:fieldsID="9b3eaa6b886ab850575a213369be5648" ns2:_="" ns3:_="">
    <xsd:import namespace="ea7da4f2-ce7d-4a98-bec6-e7ff5bb88c8c"/>
    <xsd:import namespace="1652a048-6a69-45b4-8047-11c09a19bf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da4f2-ce7d-4a98-bec6-e7ff5bb8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2a048-6a69-45b4-8047-11c09a19b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1F055-6AF6-4CB8-AAAC-170FF79E91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da4f2-ce7d-4a98-bec6-e7ff5bb88c8c"/>
    <ds:schemaRef ds:uri="1652a048-6a69-45b4-8047-11c09a19b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BB8B9A-1123-4A34-9CA9-CC1651B9CA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4B3C07-3DC6-4230-9CD9-E0F619F016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93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HPE_Standard_Arial_16x9_v2</vt:lpstr>
      <vt:lpstr>OpenShift 4.2 Deployment</vt:lpstr>
      <vt:lpstr>OpenShift 4.2 Bare metal Components</vt:lpstr>
      <vt:lpstr>OpenShift Deployment Architecture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NFV Blueprint Project Status Review</dc:title>
  <dc:creator>Khurram, Syed</dc:creator>
  <cp:lastModifiedBy>Uday Pratap Singh</cp:lastModifiedBy>
  <cp:revision>73</cp:revision>
  <dcterms:modified xsi:type="dcterms:W3CDTF">2019-10-23T08:57:42Z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0x0101001B69E360FC629D43B230EF216E510499</vt:lpwstr>
  </property>
  <property fmtid="{D5CDD505-2E9C-101B-9397-08002B2CF9AE}" pid="6" name="AuthorIds_UIVersion_19968">
    <vt:lpwstr>215</vt:lpwstr>
  </property>
  <property fmtid="{D5CDD505-2E9C-101B-9397-08002B2CF9AE}" pid="7" name="AuthorIds_UIVersion_43520">
    <vt:lpwstr>14</vt:lpwstr>
  </property>
  <property fmtid="{D5CDD505-2E9C-101B-9397-08002B2CF9AE}" pid="8" name="AuthorIds_UIVersion_71168">
    <vt:lpwstr>49,14</vt:lpwstr>
  </property>
  <property fmtid="{D5CDD505-2E9C-101B-9397-08002B2CF9AE}" pid="9" name="AuthorIds_UIVersion_99328">
    <vt:lpwstr>14</vt:lpwstr>
  </property>
  <property fmtid="{D5CDD505-2E9C-101B-9397-08002B2CF9AE}" pid="10" name="AuthorIds_UIVersion_118272">
    <vt:lpwstr>14</vt:lpwstr>
  </property>
  <property fmtid="{D5CDD505-2E9C-101B-9397-08002B2CF9AE}" pid="11" name="AuthorIds_UIVersion_138240">
    <vt:lpwstr>14</vt:lpwstr>
  </property>
  <property fmtid="{D5CDD505-2E9C-101B-9397-08002B2CF9AE}" pid="12" name="AuthorIds_UIVersion_158208">
    <vt:lpwstr>14,49</vt:lpwstr>
  </property>
  <property fmtid="{D5CDD505-2E9C-101B-9397-08002B2CF9AE}" pid="13" name="AuthorIds_UIVersion_182272">
    <vt:lpwstr>346</vt:lpwstr>
  </property>
  <property fmtid="{D5CDD505-2E9C-101B-9397-08002B2CF9AE}" pid="14" name="AuthorIds_UIVersion_202240">
    <vt:lpwstr>241</vt:lpwstr>
  </property>
</Properties>
</file>