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03" r:id="rId5"/>
    <p:sldId id="305" r:id="rId6"/>
    <p:sldId id="399" r:id="rId7"/>
    <p:sldId id="400" r:id="rId8"/>
    <p:sldId id="397" r:id="rId9"/>
    <p:sldId id="524" r:id="rId10"/>
    <p:sldId id="544" r:id="rId11"/>
    <p:sldId id="529" r:id="rId12"/>
    <p:sldId id="536" r:id="rId13"/>
    <p:sldId id="534" r:id="rId14"/>
    <p:sldId id="533" r:id="rId15"/>
    <p:sldId id="543" r:id="rId16"/>
    <p:sldId id="425" r:id="rId17"/>
    <p:sldId id="424" r:id="rId18"/>
    <p:sldId id="379" r:id="rId19"/>
    <p:sldId id="291" r:id="rId20"/>
    <p:sldId id="531" r:id="rId21"/>
    <p:sldId id="532" r:id="rId22"/>
    <p:sldId id="316" r:id="rId23"/>
    <p:sldId id="497" r:id="rId24"/>
    <p:sldId id="539" r:id="rId25"/>
    <p:sldId id="540" r:id="rId26"/>
    <p:sldId id="541" r:id="rId27"/>
    <p:sldId id="542" r:id="rId28"/>
    <p:sldId id="537" r:id="rId29"/>
    <p:sldId id="489" r:id="rId30"/>
    <p:sldId id="484" r:id="rId31"/>
    <p:sldId id="530" r:id="rId32"/>
    <p:sldId id="317" r:id="rId33"/>
    <p:sldId id="384" r:id="rId34"/>
    <p:sldId id="350" r:id="rId35"/>
    <p:sldId id="535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DFD3DD-1F6A-489E-9901-53E2EF3C7B8B}">
          <p14:sldIdLst>
            <p14:sldId id="303"/>
            <p14:sldId id="305"/>
            <p14:sldId id="399"/>
            <p14:sldId id="400"/>
            <p14:sldId id="397"/>
            <p14:sldId id="524"/>
            <p14:sldId id="544"/>
            <p14:sldId id="529"/>
            <p14:sldId id="536"/>
            <p14:sldId id="534"/>
            <p14:sldId id="533"/>
            <p14:sldId id="543"/>
            <p14:sldId id="425"/>
            <p14:sldId id="424"/>
            <p14:sldId id="379"/>
            <p14:sldId id="291"/>
            <p14:sldId id="531"/>
            <p14:sldId id="532"/>
            <p14:sldId id="316"/>
            <p14:sldId id="497"/>
            <p14:sldId id="539"/>
            <p14:sldId id="540"/>
            <p14:sldId id="541"/>
            <p14:sldId id="542"/>
            <p14:sldId id="537"/>
            <p14:sldId id="489"/>
            <p14:sldId id="484"/>
            <p14:sldId id="530"/>
          </p14:sldIdLst>
        </p14:section>
        <p14:section name="Untitled Section" id="{BA1E27BB-BE6F-48E3-925A-1E96E6FC2891}">
          <p14:sldIdLst>
            <p14:sldId id="317"/>
            <p14:sldId id="384"/>
            <p14:sldId id="350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DF453-2416-DBF1-B071-367A6D04EE39}" v="507" dt="2019-09-11T08:45:12.436"/>
    <p1510:client id="{02BB6322-F3EF-224C-483C-4B5EADABA0AE}" v="48" dt="2019-10-23T16:59:18.776"/>
    <p1510:client id="{0B8A67A4-B0D8-339C-54FB-D01B92DCCD92}" v="288" dt="2019-10-23T14:46:13.757"/>
    <p1510:client id="{1006CACB-3DD5-6B3A-D08C-6F99C236DA7F}" v="48" dt="2019-10-23T18:13:00.972"/>
    <p1510:client id="{11E21C78-8D92-55AB-9044-F2606E9FEDD2}" v="7" dt="2019-10-01T07:26:15.074"/>
    <p1510:client id="{12474401-2FC5-00B0-BCC4-E821DE68F890}" v="366" dt="2019-10-01T06:48:31.412"/>
    <p1510:client id="{13BA244F-672D-C99D-FEFB-B0540D8F7C67}" v="436" dt="2019-10-01T10:05:40.884"/>
    <p1510:client id="{1B185DF2-F9EA-5BC3-256E-906E646039B9}" v="190" dt="2019-10-01T09:10:25.731"/>
    <p1510:client id="{1D2D51A8-65E4-4F48-4875-566AA5E40DF5}" v="64" dt="2019-08-21T06:45:17.220"/>
    <p1510:client id="{22C14D84-ECA2-497E-0D90-AD91A238675B}" v="125" dt="2019-10-03T01:44:19.366"/>
    <p1510:client id="{24573918-5120-4B27-9ADC-6FBFDE2C6694}" v="388" dt="2019-08-21T08:50:37.967"/>
    <p1510:client id="{2AD44BE8-66A4-498B-A5DB-A337541BFCD8}" v="343" dt="2019-10-23T11:01:19.450"/>
    <p1510:client id="{2B90A822-8CFB-3B7F-8755-C34C0BC81850}" v="255" dt="2019-09-12T01:49:10.772"/>
    <p1510:client id="{2E9BDDD7-7E0C-774A-F9F4-154DD57942A2}" v="39" dt="2019-09-11T10:12:41.202"/>
    <p1510:client id="{38909DC5-3C9C-BD61-03F0-035D88717DF8}" v="448" dt="2019-09-11T14:26:15.390"/>
    <p1510:client id="{3F6E78B8-2535-3346-4CDC-EC4777ED65E3}" v="182" dt="2019-09-11T10:45:17.852"/>
    <p1510:client id="{44642427-F35A-236E-74E0-488B1C2407E9}" v="387" dt="2019-09-11T09:33:31.297"/>
    <p1510:client id="{44E5498F-55E7-A83D-FF18-CE3B009E534A}" v="81" dt="2019-10-01T09:33:06.858"/>
    <p1510:client id="{476005B5-302C-8A71-4E5E-9CFC6EE23A67}" v="38" dt="2019-10-01T07:25:37.827"/>
    <p1510:client id="{48068280-4646-4B33-3D8D-E1560C9742B1}" v="206" dt="2019-10-23T10:32:12.528"/>
    <p1510:client id="{4C9080E0-2BE1-D9C2-94BD-041F7A69A469}" v="189" dt="2019-08-21T06:44:20.314"/>
    <p1510:client id="{4CEBFCC0-707F-9AF1-AED3-D659E43D97E1}" v="10" dt="2019-10-01T10:57:00.146"/>
    <p1510:client id="{4D3D3BA2-617C-8FDE-7F57-A08AFBED7091}" v="16" dt="2019-09-11T06:49:56.333"/>
    <p1510:client id="{4E834B7E-C442-E49E-D5CB-4B8F6F3FEDB8}" v="409" dt="2019-10-23T10:19:38.230"/>
    <p1510:client id="{4F6A8E17-A626-95C2-33E9-D45E142BFEE2}" v="29" dt="2019-10-23T10:38:34.898"/>
    <p1510:client id="{5044A02D-264F-6FA6-9A97-8CD52B9CF101}" v="43" dt="2019-08-21T06:15:49.396"/>
    <p1510:client id="{5185752F-51DE-03A6-4C6A-3BA970BD10DE}" v="665" dt="2019-09-12T01:46:21.866"/>
    <p1510:client id="{54337987-25BB-C93C-BAA5-46FF186D7280}" v="39" dt="2019-10-23T15:23:54.369"/>
    <p1510:client id="{5A47450E-085E-4DF5-3379-208A96B9487C}" v="133" dt="2019-10-01T07:15:52.208"/>
    <p1510:client id="{5E77FB0C-AD74-03DC-F5A9-035F9F4672D8}" v="6" dt="2019-09-12T01:58:43.245"/>
    <p1510:client id="{5FA1EF16-E2A7-4359-739A-8641C7AF1193}" v="2" dt="2019-08-21T06:45:11.496"/>
    <p1510:client id="{62648DD8-95B7-4F78-BD2D-82790108BDFA}" v="779" dt="2019-10-23T09:47:19.172"/>
    <p1510:client id="{641630D6-A613-BDD0-A7CA-8717FD7EAFA2}" v="733" dt="2019-10-23T10:59:22.174"/>
    <p1510:client id="{688983DD-9328-B44D-C2D7-D9E56C006F5C}" v="24" dt="2019-10-03T01:38:44.330"/>
    <p1510:client id="{7316B508-916E-DD80-6E69-07A76531D9C3}" v="165" dt="2019-09-12T02:54:01.393"/>
    <p1510:client id="{758FA8E6-6C34-22BB-7FC4-62B06D0D6C00}" v="164" dt="2019-09-11T17:19:26.979"/>
    <p1510:client id="{76E72A45-79C9-EFD9-005E-F290B1704469}" v="16" dt="2019-10-01T10:13:54.620"/>
    <p1510:client id="{7882C3CE-C509-80F0-C8B6-51233069EB7E}" v="5" dt="2019-09-11T06:45:31.233"/>
    <p1510:client id="{7E4E8AB0-AC1C-6F03-B339-D1BF22D76970}" v="859" dt="2019-10-23T16:35:29.165"/>
    <p1510:client id="{845C6C2A-2FC3-A6A8-367F-D5651560234D}" v="324" dt="2019-10-23T15:00:34.854"/>
    <p1510:client id="{88AC18AD-EED9-7548-FF45-1A425E8C8A8C}" v="78" dt="2019-10-01T10:11:00.376"/>
    <p1510:client id="{89DDD925-FF37-F38A-C05B-F746A44584E3}" v="183" dt="2019-10-03T01:50:36.537"/>
    <p1510:client id="{8BC595F4-E669-2F3B-D88D-8E2678581A42}" v="2" dt="2019-09-11T11:36:51.604"/>
    <p1510:client id="{93381E29-12B0-3779-8D88-9A418CF42C1B}" v="116" dt="2019-09-11T17:09:58.214"/>
    <p1510:client id="{94625547-A4E5-D21C-BCD5-8CCC805A83AC}" v="158" dt="2019-10-23T11:30:12.188"/>
    <p1510:client id="{95B5D89F-A101-4B16-D015-23B8F03DB50C}" v="673" dt="2019-10-23T10:06:49.263"/>
    <p1510:client id="{9702580B-3635-FD67-0CBE-79A5845DEA53}" v="406" dt="2019-08-21T09:54:57.057"/>
    <p1510:client id="{A19E1E5E-A394-8830-2EEF-5CAF7F55B60B}" v="22" dt="2019-10-01T07:21:32.022"/>
    <p1510:client id="{A5ED79D6-8953-3313-B70A-57B6DCD90C80}" v="46" dt="2019-08-21T09:00:11.819"/>
    <p1510:client id="{A7FF2453-4300-F567-1BCB-4C6FE17F908C}" v="485" dt="2019-10-23T13:16:24.992"/>
    <p1510:client id="{A9B3AC6D-8377-8CB9-15BA-675F786D5CAC}" v="567" dt="2019-10-23T11:05:19.050"/>
    <p1510:client id="{AC0B786B-90F9-5521-4DB8-5298698A899B}" v="812" dt="2019-08-21T05:58:48.840"/>
    <p1510:client id="{B178D9BE-3458-9554-BAF5-85E68B5EE3EA}" v="537" dt="2019-10-01T05:39:24.678"/>
    <p1510:client id="{B3208450-B370-4BDC-BF98-DB0AF95A14B9}" v="46" dt="2019-10-23T11:28:21.625"/>
    <p1510:client id="{BB9DD50B-2F2D-D788-8A4A-54AA4A5ABEDC}" v="24" dt="2019-10-01T10:08:38.164"/>
    <p1510:client id="{C1F488BB-16A3-BF32-270A-990FB03BB9E2}" v="13" dt="2019-10-03T01:41:42.048"/>
    <p1510:client id="{C82D208F-5CAC-83E2-70F2-8EE5E6BBB29A}" v="106" dt="2019-09-11T14:51:56.523"/>
    <p1510:client id="{CF525FF0-D442-1923-E045-A667F3D1A28F}" v="1569" dt="2019-10-01T10:24:03.471"/>
    <p1510:client id="{D2961023-842C-4245-725F-5A6E696BE1DF}" v="314" dt="2019-09-11T10:59:02.956"/>
    <p1510:client id="{DCC55059-F86E-DF68-565A-A938F55086B5}" v="140" dt="2019-10-23T14:46:17.907"/>
    <p1510:client id="{E2330572-DC07-885E-978A-E9F37CECD795}" v="1444" dt="2019-10-01T09:50:38.473"/>
    <p1510:client id="{E6E2037B-F483-0CDB-24B0-8F7DD3D3113F}" v="346" dt="2019-08-21T09:27:59.920"/>
    <p1510:client id="{E775B2C2-9CF7-8697-F114-7FAE654972C1}" v="96" dt="2019-09-11T08:56:55.982"/>
    <p1510:client id="{F2095C94-67C0-87B1-A995-33B3644499C3}" v="158" dt="2019-09-11T11:35:49.401"/>
    <p1510:client id="{F9D278D2-664E-6E9E-8AF9-F19BBCA36D04}" v="107" dt="2019-10-01T10:24:37.737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, Gopinath (NFV)" userId="S::gopinathks@hpe.com::81b05118-e84f-4d21-a479-e838648ed49e" providerId="AD" clId="Web-{98CED22B-2D88-4551-A3E8-162058A56DE9}"/>
    <pc:docChg chg="modSld">
      <pc:chgData name="K S, Gopinath (NFV)" userId="S::gopinathks@hpe.com::81b05118-e84f-4d21-a479-e838648ed49e" providerId="AD" clId="Web-{98CED22B-2D88-4551-A3E8-162058A56DE9}" dt="2018-10-25T11:32:16.612" v="197"/>
      <pc:docMkLst>
        <pc:docMk/>
      </pc:docMkLst>
      <pc:sldChg chg="modSp">
        <pc:chgData name="K S, Gopinath (NFV)" userId="S::gopinathks@hpe.com::81b05118-e84f-4d21-a479-e838648ed49e" providerId="AD" clId="Web-{98CED22B-2D88-4551-A3E8-162058A56DE9}" dt="2018-10-25T11:21:23.831" v="7" actId="14100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98CED22B-2D88-4551-A3E8-162058A56DE9}" dt="2018-10-25T11:21:23.831" v="7" actId="14100"/>
          <ac:spMkLst>
            <pc:docMk/>
            <pc:sldMk cId="321815926" sldId="303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98CED22B-2D88-4551-A3E8-162058A56DE9}" dt="2018-10-25T11:32:16.612" v="197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98CED22B-2D88-4551-A3E8-162058A56DE9}" dt="2018-10-25T11:32:16.612" v="19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98CED22B-2D88-4551-A3E8-162058A56DE9}" dt="2018-10-25T11:30:39.518" v="167" actId="1076"/>
        <pc:sldMkLst>
          <pc:docMk/>
          <pc:sldMk cId="2122095595" sldId="423"/>
        </pc:sldMkLst>
        <pc:picChg chg="mod">
          <ac:chgData name="K S, Gopinath (NFV)" userId="S::gopinathks@hpe.com::81b05118-e84f-4d21-a479-e838648ed49e" providerId="AD" clId="Web-{98CED22B-2D88-4551-A3E8-162058A56DE9}" dt="2018-10-25T11:30:39.518" v="167" actId="1076"/>
          <ac:picMkLst>
            <pc:docMk/>
            <pc:sldMk cId="2122095595" sldId="423"/>
            <ac:picMk id="5" creationId="{9C2C7447-3D19-45F6-8666-617A0986B272}"/>
          </ac:picMkLst>
        </pc:picChg>
      </pc:sldChg>
    </pc:docChg>
  </pc:docChgLst>
  <pc:docChgLst>
    <pc:chgData name="Vazeer, Ashraf" userId="S::ashraf.vazeer@hpe.com::8c82bcd2-039e-4807-88dd-af269a4642b5" providerId="AD" clId="Web-{65A3B51C-D8FD-3235-C454-7B3498BCB3CD}"/>
    <pc:docChg chg="addSld modSld">
      <pc:chgData name="Vazeer, Ashraf" userId="S::ashraf.vazeer@hpe.com::8c82bcd2-039e-4807-88dd-af269a4642b5" providerId="AD" clId="Web-{65A3B51C-D8FD-3235-C454-7B3498BCB3CD}" dt="2018-09-13T14:33:19.710" v="1183" actId="14100"/>
      <pc:docMkLst>
        <pc:docMk/>
      </pc:docMkLst>
      <pc:sldChg chg="modSp">
        <pc:chgData name="Vazeer, Ashraf" userId="S::ashraf.vazeer@hpe.com::8c82bcd2-039e-4807-88dd-af269a4642b5" providerId="AD" clId="Web-{65A3B51C-D8FD-3235-C454-7B3498BCB3CD}" dt="2018-09-13T10:10:46.413" v="43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65A3B51C-D8FD-3235-C454-7B3498BCB3CD}" dt="2018-09-13T10:10:46.413" v="4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65A3B51C-D8FD-3235-C454-7B3498BCB3CD}" dt="2018-09-13T10:51:44.719" v="1160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65A3B51C-D8FD-3235-C454-7B3498BCB3CD}" dt="2018-09-13T10:51:44.719" v="1160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Vazeer, Ashraf" userId="S::ashraf.vazeer@hpe.com::8c82bcd2-039e-4807-88dd-af269a4642b5" providerId="AD" clId="Web-{65A3B51C-D8FD-3235-C454-7B3498BCB3CD}" dt="2018-09-13T10:19:01.121" v="433" actId="20577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65A3B51C-D8FD-3235-C454-7B3498BCB3CD}" dt="2018-09-13T10:19:01.121" v="433" actId="20577"/>
          <ac:spMkLst>
            <pc:docMk/>
            <pc:sldMk cId="1647704530" sldId="393"/>
            <ac:spMk id="5" creationId="{260682E5-1676-41E6-8FD9-86066904089E}"/>
          </ac:spMkLst>
        </pc:spChg>
      </pc:sldChg>
      <pc:sldChg chg="modSp">
        <pc:chgData name="Vazeer, Ashraf" userId="S::ashraf.vazeer@hpe.com::8c82bcd2-039e-4807-88dd-af269a4642b5" providerId="AD" clId="Web-{65A3B51C-D8FD-3235-C454-7B3498BCB3CD}" dt="2018-09-13T10:45:36.449" v="1087" actId="20577"/>
        <pc:sldMkLst>
          <pc:docMk/>
          <pc:sldMk cId="1494792666" sldId="405"/>
        </pc:sldMkLst>
        <pc:spChg chg="mod">
          <ac:chgData name="Vazeer, Ashraf" userId="S::ashraf.vazeer@hpe.com::8c82bcd2-039e-4807-88dd-af269a4642b5" providerId="AD" clId="Web-{65A3B51C-D8FD-3235-C454-7B3498BCB3CD}" dt="2018-09-13T10:14:54.199" v="193" actId="20577"/>
          <ac:spMkLst>
            <pc:docMk/>
            <pc:sldMk cId="1494792666" sldId="405"/>
            <ac:spMk id="2" creationId="{C3F4E4BB-957A-4265-9CCC-7A92FB984DFA}"/>
          </ac:spMkLst>
        </pc:spChg>
        <pc:spChg chg="mod">
          <ac:chgData name="Vazeer, Ashraf" userId="S::ashraf.vazeer@hpe.com::8c82bcd2-039e-4807-88dd-af269a4642b5" providerId="AD" clId="Web-{65A3B51C-D8FD-3235-C454-7B3498BCB3CD}" dt="2018-09-13T10:45:36.449" v="1087" actId="20577"/>
          <ac:spMkLst>
            <pc:docMk/>
            <pc:sldMk cId="1494792666" sldId="405"/>
            <ac:spMk id="6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65A3B51C-D8FD-3235-C454-7B3498BCB3CD}" dt="2018-09-13T14:33:19.710" v="1183" actId="14100"/>
        <pc:sldMkLst>
          <pc:docMk/>
          <pc:sldMk cId="992292845" sldId="406"/>
        </pc:sldMkLst>
        <pc:picChg chg="del">
          <ac:chgData name="Vazeer, Ashraf" userId="S::ashraf.vazeer@hpe.com::8c82bcd2-039e-4807-88dd-af269a4642b5" providerId="AD" clId="Web-{65A3B51C-D8FD-3235-C454-7B3498BCB3CD}" dt="2018-09-13T10:23:33.575" v="435"/>
          <ac:picMkLst>
            <pc:docMk/>
            <pc:sldMk cId="992292845" sldId="406"/>
            <ac:picMk id="3" creationId="{2E755C32-17C8-4DC5-B89D-54F7A9658E99}"/>
          </ac:picMkLst>
        </pc:picChg>
        <pc:picChg chg="add mod">
          <ac:chgData name="Vazeer, Ashraf" userId="S::ashraf.vazeer@hpe.com::8c82bcd2-039e-4807-88dd-af269a4642b5" providerId="AD" clId="Web-{65A3B51C-D8FD-3235-C454-7B3498BCB3CD}" dt="2018-09-13T14:33:19.710" v="1183" actId="14100"/>
          <ac:picMkLst>
            <pc:docMk/>
            <pc:sldMk cId="992292845" sldId="406"/>
            <ac:picMk id="3" creationId="{B8280DC6-8638-4D25-867D-2566A2D851D9}"/>
          </ac:picMkLst>
        </pc:picChg>
        <pc:picChg chg="add mod">
          <ac:chgData name="Vazeer, Ashraf" userId="S::ashraf.vazeer@hpe.com::8c82bcd2-039e-4807-88dd-af269a4642b5" providerId="AD" clId="Web-{65A3B51C-D8FD-3235-C454-7B3498BCB3CD}" dt="2018-09-13T14:33:10.022" v="1181" actId="1076"/>
          <ac:picMkLst>
            <pc:docMk/>
            <pc:sldMk cId="992292845" sldId="406"/>
            <ac:picMk id="7" creationId="{675DF0BB-43DB-458A-B152-A30700BA871C}"/>
          </ac:picMkLst>
        </pc:picChg>
        <pc:picChg chg="del">
          <ac:chgData name="Vazeer, Ashraf" userId="S::ashraf.vazeer@hpe.com::8c82bcd2-039e-4807-88dd-af269a4642b5" providerId="AD" clId="Web-{65A3B51C-D8FD-3235-C454-7B3498BCB3CD}" dt="2018-09-13T10:24:26.263" v="439"/>
          <ac:picMkLst>
            <pc:docMk/>
            <pc:sldMk cId="992292845" sldId="406"/>
            <ac:picMk id="8" creationId="{72430002-F016-416F-8734-28C3181738F3}"/>
          </ac:picMkLst>
        </pc:picChg>
        <pc:picChg chg="add mod">
          <ac:chgData name="Vazeer, Ashraf" userId="S::ashraf.vazeer@hpe.com::8c82bcd2-039e-4807-88dd-af269a4642b5" providerId="AD" clId="Web-{65A3B51C-D8FD-3235-C454-7B3498BCB3CD}" dt="2018-09-13T14:33:15.866" v="1182" actId="1076"/>
          <ac:picMkLst>
            <pc:docMk/>
            <pc:sldMk cId="992292845" sldId="406"/>
            <ac:picMk id="10" creationId="{14F38201-725E-4903-8D4F-2BB784168D34}"/>
          </ac:picMkLst>
        </pc:picChg>
      </pc:sldChg>
      <pc:sldChg chg="modSp">
        <pc:chgData name="Vazeer, Ashraf" userId="S::ashraf.vazeer@hpe.com::8c82bcd2-039e-4807-88dd-af269a4642b5" providerId="AD" clId="Web-{65A3B51C-D8FD-3235-C454-7B3498BCB3CD}" dt="2018-09-13T10:46:26.778" v="1096" actId="20577"/>
        <pc:sldMkLst>
          <pc:docMk/>
          <pc:sldMk cId="350513409" sldId="407"/>
        </pc:sldMkLst>
        <pc:spChg chg="mod">
          <ac:chgData name="Vazeer, Ashraf" userId="S::ashraf.vazeer@hpe.com::8c82bcd2-039e-4807-88dd-af269a4642b5" providerId="AD" clId="Web-{65A3B51C-D8FD-3235-C454-7B3498BCB3CD}" dt="2018-09-13T10:46:26.778" v="1096" actId="20577"/>
          <ac:spMkLst>
            <pc:docMk/>
            <pc:sldMk cId="350513409" sldId="407"/>
            <ac:spMk id="7" creationId="{A166BC7B-4747-44E6-A4AA-6654F0EAC75A}"/>
          </ac:spMkLst>
        </pc:spChg>
      </pc:sldChg>
      <pc:sldChg chg="modSp add replId">
        <pc:chgData name="Vazeer, Ashraf" userId="S::ashraf.vazeer@hpe.com::8c82bcd2-039e-4807-88dd-af269a4642b5" providerId="AD" clId="Web-{65A3B51C-D8FD-3235-C454-7B3498BCB3CD}" dt="2018-09-13T14:23:43.926" v="1165" actId="20577"/>
        <pc:sldMkLst>
          <pc:docMk/>
          <pc:sldMk cId="794193387" sldId="411"/>
        </pc:sldMkLst>
        <pc:spChg chg="mod">
          <ac:chgData name="Vazeer, Ashraf" userId="S::ashraf.vazeer@hpe.com::8c82bcd2-039e-4807-88dd-af269a4642b5" providerId="AD" clId="Web-{65A3B51C-D8FD-3235-C454-7B3498BCB3CD}" dt="2018-09-13T10:40:16.867" v="803" actId="20577"/>
          <ac:spMkLst>
            <pc:docMk/>
            <pc:sldMk cId="794193387" sldId="411"/>
            <ac:spMk id="6" creationId="{00000000-0000-0000-0000-000000000000}"/>
          </ac:spMkLst>
        </pc:spChg>
        <pc:spChg chg="mod">
          <ac:chgData name="Vazeer, Ashraf" userId="S::ashraf.vazeer@hpe.com::8c82bcd2-039e-4807-88dd-af269a4642b5" providerId="AD" clId="Web-{65A3B51C-D8FD-3235-C454-7B3498BCB3CD}" dt="2018-09-13T14:23:43.926" v="1165" actId="20577"/>
          <ac:spMkLst>
            <pc:docMk/>
            <pc:sldMk cId="794193387" sldId="411"/>
            <ac:spMk id="7" creationId="{A166BC7B-4747-44E6-A4AA-6654F0EAC75A}"/>
          </ac:spMkLst>
        </pc:spChg>
      </pc:sldChg>
    </pc:docChg>
  </pc:docChgLst>
  <pc:docChgLst>
    <pc:chgData name="Sathyam, Bollini" userId="S::sathyam.bollini@hpe.com::bfec0835-4d57-4275-b368-3ce105d7d8ff" providerId="AD" clId="Web-{51115C88-AD53-A0DF-75E3-0F70ADB6689E}"/>
    <pc:docChg chg="addSld delSld modSld sldOrd modSection">
      <pc:chgData name="Sathyam, Bollini" userId="S::sathyam.bollini@hpe.com::bfec0835-4d57-4275-b368-3ce105d7d8ff" providerId="AD" clId="Web-{51115C88-AD53-A0DF-75E3-0F70ADB6689E}" dt="2019-03-28T12:30:22.875" v="3587"/>
      <pc:docMkLst>
        <pc:docMk/>
      </pc:docMkLst>
      <pc:sldChg chg="modSp">
        <pc:chgData name="Sathyam, Bollini" userId="S::sathyam.bollini@hpe.com::bfec0835-4d57-4275-b368-3ce105d7d8ff" providerId="AD" clId="Web-{51115C88-AD53-A0DF-75E3-0F70ADB6689E}" dt="2019-03-28T11:30:20.389" v="2277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51115C88-AD53-A0DF-75E3-0F70ADB6689E}" dt="2019-03-28T11:30:20.389" v="227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51115C88-AD53-A0DF-75E3-0F70ADB6689E}" dt="2019-03-28T12:28:15.422" v="3567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51115C88-AD53-A0DF-75E3-0F70ADB6689E}" dt="2019-03-28T12:28:15.422" v="3567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del">
        <pc:chgData name="Sathyam, Bollini" userId="S::sathyam.bollini@hpe.com::bfec0835-4d57-4275-b368-3ce105d7d8ff" providerId="AD" clId="Web-{51115C88-AD53-A0DF-75E3-0F70ADB6689E}" dt="2019-03-28T05:57:43.127" v="167"/>
        <pc:sldMkLst>
          <pc:docMk/>
          <pc:sldMk cId="3385025525" sldId="463"/>
        </pc:sldMkLst>
      </pc:sldChg>
      <pc:sldChg chg="addSp delSp modSp">
        <pc:chgData name="Sathyam, Bollini" userId="S::sathyam.bollini@hpe.com::bfec0835-4d57-4275-b368-3ce105d7d8ff" providerId="AD" clId="Web-{51115C88-AD53-A0DF-75E3-0F70ADB6689E}" dt="2019-03-28T12:30:22.875" v="3587"/>
        <pc:sldMkLst>
          <pc:docMk/>
          <pc:sldMk cId="1353504866" sldId="467"/>
        </pc:sldMkLst>
        <pc:spChg chg="mod">
          <ac:chgData name="Sathyam, Bollini" userId="S::sathyam.bollini@hpe.com::bfec0835-4d57-4275-b368-3ce105d7d8ff" providerId="AD" clId="Web-{51115C88-AD53-A0DF-75E3-0F70ADB6689E}" dt="2019-03-28T12:28:51.907" v="3579" actId="20577"/>
          <ac:spMkLst>
            <pc:docMk/>
            <pc:sldMk cId="1353504866" sldId="467"/>
            <ac:spMk id="2" creationId="{00000000-0000-0000-0000-000000000000}"/>
          </ac:spMkLst>
        </pc:spChg>
        <pc:spChg chg="mod">
          <ac:chgData name="Sathyam, Bollini" userId="S::sathyam.bollini@hpe.com::bfec0835-4d57-4275-b368-3ce105d7d8ff" providerId="AD" clId="Web-{51115C88-AD53-A0DF-75E3-0F70ADB6689E}" dt="2019-03-28T09:48:36.462" v="1610" actId="1076"/>
          <ac:spMkLst>
            <pc:docMk/>
            <pc:sldMk cId="1353504866" sldId="467"/>
            <ac:spMk id="9" creationId="{00000000-0000-0000-0000-000000000000}"/>
          </ac:spMkLst>
        </pc:spChg>
        <pc:graphicFrameChg chg="del mod modGraphic">
          <ac:chgData name="Sathyam, Bollini" userId="S::sathyam.bollini@hpe.com::bfec0835-4d57-4275-b368-3ce105d7d8ff" providerId="AD" clId="Web-{51115C88-AD53-A0DF-75E3-0F70ADB6689E}" dt="2019-03-28T06:27:03.980" v="731"/>
          <ac:graphicFrameMkLst>
            <pc:docMk/>
            <pc:sldMk cId="1353504866" sldId="467"/>
            <ac:graphicFrameMk id="5" creationId="{40E4F517-065F-4693-AD37-ED0E40A6E862}"/>
          </ac:graphicFrameMkLst>
        </pc:graphicFrameChg>
        <pc:graphicFrameChg chg="add mod modGraphic">
          <ac:chgData name="Sathyam, Bollini" userId="S::sathyam.bollini@hpe.com::bfec0835-4d57-4275-b368-3ce105d7d8ff" providerId="AD" clId="Web-{51115C88-AD53-A0DF-75E3-0F70ADB6689E}" dt="2019-03-28T12:30:22.875" v="3587"/>
          <ac:graphicFrameMkLst>
            <pc:docMk/>
            <pc:sldMk cId="1353504866" sldId="467"/>
            <ac:graphicFrameMk id="7" creationId="{22FDDF81-4600-4864-961B-3B1A85C02E95}"/>
          </ac:graphicFrameMkLst>
        </pc:graphicFrameChg>
        <pc:graphicFrameChg chg="add del mod">
          <ac:chgData name="Sathyam, Bollini" userId="S::sathyam.bollini@hpe.com::bfec0835-4d57-4275-b368-3ce105d7d8ff" providerId="AD" clId="Web-{51115C88-AD53-A0DF-75E3-0F70ADB6689E}" dt="2019-03-28T06:28:55.137" v="814"/>
          <ac:graphicFrameMkLst>
            <pc:docMk/>
            <pc:sldMk cId="1353504866" sldId="467"/>
            <ac:graphicFrameMk id="10" creationId="{3D814DBD-4777-45FB-8119-E88782EBDCF9}"/>
          </ac:graphicFrameMkLst>
        </pc:graphicFrameChg>
        <pc:graphicFrameChg chg="add mod modGraphic">
          <ac:chgData name="Sathyam, Bollini" userId="S::sathyam.bollini@hpe.com::bfec0835-4d57-4275-b368-3ce105d7d8ff" providerId="AD" clId="Web-{51115C88-AD53-A0DF-75E3-0F70ADB6689E}" dt="2019-03-28T11:35:58.811" v="2377" actId="1076"/>
          <ac:graphicFrameMkLst>
            <pc:docMk/>
            <pc:sldMk cId="1353504866" sldId="467"/>
            <ac:graphicFrameMk id="12" creationId="{36FCBF19-8D8A-4EFB-95FD-5779D0EE9632}"/>
          </ac:graphicFrameMkLst>
        </pc:graphicFrameChg>
        <pc:graphicFrameChg chg="add mod modGraphic">
          <ac:chgData name="Sathyam, Bollini" userId="S::sathyam.bollini@hpe.com::bfec0835-4d57-4275-b368-3ce105d7d8ff" providerId="AD" clId="Web-{51115C88-AD53-A0DF-75E3-0F70ADB6689E}" dt="2019-03-28T11:36:02.608" v="2378" actId="1076"/>
          <ac:graphicFrameMkLst>
            <pc:docMk/>
            <pc:sldMk cId="1353504866" sldId="467"/>
            <ac:graphicFrameMk id="14" creationId="{B1CCA249-5DA8-47B9-8EBE-08A873A6F19B}"/>
          </ac:graphicFrameMkLst>
        </pc:graphicFrameChg>
      </pc:sldChg>
      <pc:sldChg chg="addSp delSp modSp">
        <pc:chgData name="Sathyam, Bollini" userId="S::sathyam.bollini@hpe.com::bfec0835-4d57-4275-b368-3ce105d7d8ff" providerId="AD" clId="Web-{51115C88-AD53-A0DF-75E3-0F70ADB6689E}" dt="2019-03-28T09:55:59.228" v="1710" actId="20577"/>
        <pc:sldMkLst>
          <pc:docMk/>
          <pc:sldMk cId="4081037380" sldId="476"/>
        </pc:sldMkLst>
        <pc:spChg chg="add mod">
          <ac:chgData name="Sathyam, Bollini" userId="S::sathyam.bollini@hpe.com::bfec0835-4d57-4275-b368-3ce105d7d8ff" providerId="AD" clId="Web-{51115C88-AD53-A0DF-75E3-0F70ADB6689E}" dt="2019-03-28T09:55:59.228" v="1710" actId="20577"/>
          <ac:spMkLst>
            <pc:docMk/>
            <pc:sldMk cId="4081037380" sldId="476"/>
            <ac:spMk id="9" creationId="{3AE32EBB-A278-4421-BE9A-5D0E2C6D12E7}"/>
          </ac:spMkLst>
        </pc:spChg>
        <pc:picChg chg="add mod">
          <ac:chgData name="Sathyam, Bollini" userId="S::sathyam.bollini@hpe.com::bfec0835-4d57-4275-b368-3ce105d7d8ff" providerId="AD" clId="Web-{51115C88-AD53-A0DF-75E3-0F70ADB6689E}" dt="2019-03-28T06:19:23.040" v="440" actId="1076"/>
          <ac:picMkLst>
            <pc:docMk/>
            <pc:sldMk cId="4081037380" sldId="476"/>
            <ac:picMk id="5" creationId="{C879D7E8-8034-4BF0-9563-AB76C1B6F24F}"/>
          </ac:picMkLst>
        </pc:picChg>
        <pc:picChg chg="del">
          <ac:chgData name="Sathyam, Bollini" userId="S::sathyam.bollini@hpe.com::bfec0835-4d57-4275-b368-3ce105d7d8ff" providerId="AD" clId="Web-{51115C88-AD53-A0DF-75E3-0F70ADB6689E}" dt="2019-03-28T06:18:54.931" v="431"/>
          <ac:picMkLst>
            <pc:docMk/>
            <pc:sldMk cId="4081037380" sldId="476"/>
            <ac:picMk id="8" creationId="{32C0F7D0-FF06-48A1-B4AF-C9AB2565880B}"/>
          </ac:picMkLst>
        </pc:picChg>
      </pc:sldChg>
      <pc:sldChg chg="del">
        <pc:chgData name="Sathyam, Bollini" userId="S::sathyam.bollini@hpe.com::bfec0835-4d57-4275-b368-3ce105d7d8ff" providerId="AD" clId="Web-{51115C88-AD53-A0DF-75E3-0F70ADB6689E}" dt="2019-03-28T06:36:38.577" v="1238"/>
        <pc:sldMkLst>
          <pc:docMk/>
          <pc:sldMk cId="3057786596" sldId="479"/>
        </pc:sldMkLst>
      </pc:sldChg>
      <pc:sldChg chg="del">
        <pc:chgData name="Sathyam, Bollini" userId="S::sathyam.bollini@hpe.com::bfec0835-4d57-4275-b368-3ce105d7d8ff" providerId="AD" clId="Web-{51115C88-AD53-A0DF-75E3-0F70ADB6689E}" dt="2019-03-28T05:57:47.268" v="168"/>
        <pc:sldMkLst>
          <pc:docMk/>
          <pc:sldMk cId="2735938689" sldId="486"/>
        </pc:sldMkLst>
      </pc:sldChg>
      <pc:sldChg chg="addSp delSp modSp ord">
        <pc:chgData name="Sathyam, Bollini" userId="S::sathyam.bollini@hpe.com::bfec0835-4d57-4275-b368-3ce105d7d8ff" providerId="AD" clId="Web-{51115C88-AD53-A0DF-75E3-0F70ADB6689E}" dt="2019-03-28T12:13:50.375" v="2984"/>
        <pc:sldMkLst>
          <pc:docMk/>
          <pc:sldMk cId="3881008870" sldId="487"/>
        </pc:sldMkLst>
        <pc:spChg chg="mod">
          <ac:chgData name="Sathyam, Bollini" userId="S::sathyam.bollini@hpe.com::bfec0835-4d57-4275-b368-3ce105d7d8ff" providerId="AD" clId="Web-{51115C88-AD53-A0DF-75E3-0F70ADB6689E}" dt="2019-03-28T06:42:09.610" v="1295" actId="1076"/>
          <ac:spMkLst>
            <pc:docMk/>
            <pc:sldMk cId="3881008870" sldId="487"/>
            <ac:spMk id="2" creationId="{00000000-0000-0000-0000-000000000000}"/>
          </ac:spMkLst>
        </pc:spChg>
        <pc:spChg chg="add del mod">
          <ac:chgData name="Sathyam, Bollini" userId="S::sathyam.bollini@hpe.com::bfec0835-4d57-4275-b368-3ce105d7d8ff" providerId="AD" clId="Web-{51115C88-AD53-A0DF-75E3-0F70ADB6689E}" dt="2019-03-28T05:59:00.205" v="172"/>
          <ac:spMkLst>
            <pc:docMk/>
            <pc:sldMk cId="3881008870" sldId="487"/>
            <ac:spMk id="5" creationId="{DA1AD707-257F-44E7-AF2A-D3F79B0F0466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06:42:42.470" v="1310" actId="1076"/>
          <ac:spMkLst>
            <pc:docMk/>
            <pc:sldMk cId="3881008870" sldId="487"/>
            <ac:spMk id="6" creationId="{1477C964-D31B-4A48-8B93-52C8CDE855E0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06:42:12.439" v="1296" actId="1076"/>
          <ac:spMkLst>
            <pc:docMk/>
            <pc:sldMk cId="3881008870" sldId="487"/>
            <ac:spMk id="7" creationId="{CBE0577B-B6B6-402E-B728-8B0F5C6C573D}"/>
          </ac:spMkLst>
        </pc:spChg>
        <pc:spChg chg="del">
          <ac:chgData name="Sathyam, Bollini" userId="S::sathyam.bollini@hpe.com::bfec0835-4d57-4275-b368-3ce105d7d8ff" providerId="AD" clId="Web-{51115C88-AD53-A0DF-75E3-0F70ADB6689E}" dt="2019-03-28T06:10:06.740" v="320"/>
          <ac:spMkLst>
            <pc:docMk/>
            <pc:sldMk cId="3881008870" sldId="487"/>
            <ac:spMk id="8" creationId="{03AC0E2C-8634-4E36-A264-1FB71C3F13CE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06:50:17.332" v="1572" actId="20577"/>
          <ac:spMkLst>
            <pc:docMk/>
            <pc:sldMk cId="3881008870" sldId="487"/>
            <ac:spMk id="9" creationId="{C4C21279-08CA-4A38-889E-3AA592906D0D}"/>
          </ac:spMkLst>
        </pc:spChg>
      </pc:sldChg>
      <pc:sldChg chg="addSp delSp modSp new ord">
        <pc:chgData name="Sathyam, Bollini" userId="S::sathyam.bollini@hpe.com::bfec0835-4d57-4275-b368-3ce105d7d8ff" providerId="AD" clId="Web-{51115C88-AD53-A0DF-75E3-0F70ADB6689E}" dt="2019-03-28T12:26:31.656" v="3552"/>
        <pc:sldMkLst>
          <pc:docMk/>
          <pc:sldMk cId="1290332485" sldId="490"/>
        </pc:sldMkLst>
        <pc:spChg chg="del">
          <ac:chgData name="Sathyam, Bollini" userId="S::sathyam.bollini@hpe.com::bfec0835-4d57-4275-b368-3ce105d7d8ff" providerId="AD" clId="Web-{51115C88-AD53-A0DF-75E3-0F70ADB6689E}" dt="2019-03-28T05:59:31.174" v="175"/>
          <ac:spMkLst>
            <pc:docMk/>
            <pc:sldMk cId="1290332485" sldId="490"/>
            <ac:spMk id="2" creationId="{CC506354-4051-4C90-97BE-E1109C395032}"/>
          </ac:spMkLst>
        </pc:spChg>
        <pc:spChg chg="del">
          <ac:chgData name="Sathyam, Bollini" userId="S::sathyam.bollini@hpe.com::bfec0835-4d57-4275-b368-3ce105d7d8ff" providerId="AD" clId="Web-{51115C88-AD53-A0DF-75E3-0F70ADB6689E}" dt="2019-03-28T05:59:30.299" v="174"/>
          <ac:spMkLst>
            <pc:docMk/>
            <pc:sldMk cId="1290332485" sldId="490"/>
            <ac:spMk id="3" creationId="{F33482E4-CA82-4398-8754-839D765F82ED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06:13:00.616" v="377" actId="20577"/>
          <ac:spMkLst>
            <pc:docMk/>
            <pc:sldMk cId="1290332485" sldId="490"/>
            <ac:spMk id="7" creationId="{AB95E5C6-EFC5-48E5-8F8B-8B5A127E17AA}"/>
          </ac:spMkLst>
        </pc:spChg>
        <pc:graphicFrameChg chg="add mod modGraphic">
          <ac:chgData name="Sathyam, Bollini" userId="S::sathyam.bollini@hpe.com::bfec0835-4d57-4275-b368-3ce105d7d8ff" providerId="AD" clId="Web-{51115C88-AD53-A0DF-75E3-0F70ADB6689E}" dt="2019-03-28T12:26:31.656" v="3552"/>
          <ac:graphicFrameMkLst>
            <pc:docMk/>
            <pc:sldMk cId="1290332485" sldId="490"/>
            <ac:graphicFrameMk id="6" creationId="{0B221754-8A9F-428E-B282-5E1517713C88}"/>
          </ac:graphicFrameMkLst>
        </pc:graphicFrameChg>
      </pc:sldChg>
      <pc:sldChg chg="addSp delSp modSp new ord">
        <pc:chgData name="Sathyam, Bollini" userId="S::sathyam.bollini@hpe.com::bfec0835-4d57-4275-b368-3ce105d7d8ff" providerId="AD" clId="Web-{51115C88-AD53-A0DF-75E3-0F70ADB6689E}" dt="2019-03-28T11:39:05.545" v="2463"/>
        <pc:sldMkLst>
          <pc:docMk/>
          <pc:sldMk cId="2674447630" sldId="491"/>
        </pc:sldMkLst>
        <pc:spChg chg="del">
          <ac:chgData name="Sathyam, Bollini" userId="S::sathyam.bollini@hpe.com::bfec0835-4d57-4275-b368-3ce105d7d8ff" providerId="AD" clId="Web-{51115C88-AD53-A0DF-75E3-0F70ADB6689E}" dt="2019-03-28T06:03:56.832" v="186"/>
          <ac:spMkLst>
            <pc:docMk/>
            <pc:sldMk cId="2674447630" sldId="491"/>
            <ac:spMk id="2" creationId="{0D8590C1-3EA7-430C-A3F3-A95F4C63073A}"/>
          </ac:spMkLst>
        </pc:spChg>
        <pc:spChg chg="del">
          <ac:chgData name="Sathyam, Bollini" userId="S::sathyam.bollini@hpe.com::bfec0835-4d57-4275-b368-3ce105d7d8ff" providerId="AD" clId="Web-{51115C88-AD53-A0DF-75E3-0F70ADB6689E}" dt="2019-03-28T06:03:55.754" v="185"/>
          <ac:spMkLst>
            <pc:docMk/>
            <pc:sldMk cId="2674447630" sldId="491"/>
            <ac:spMk id="3" creationId="{5A7BC398-A503-4DFB-9EA5-61A99C8F11AA}"/>
          </ac:spMkLst>
        </pc:spChg>
        <pc:spChg chg="del">
          <ac:chgData name="Sathyam, Bollini" userId="S::sathyam.bollini@hpe.com::bfec0835-4d57-4275-b368-3ce105d7d8ff" providerId="AD" clId="Web-{51115C88-AD53-A0DF-75E3-0F70ADB6689E}" dt="2019-03-28T06:03:53.410" v="184"/>
          <ac:spMkLst>
            <pc:docMk/>
            <pc:sldMk cId="2674447630" sldId="491"/>
            <ac:spMk id="4" creationId="{5C1D5DE9-9C0D-4754-8451-C9EA0A141D88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06:12:56.976" v="370" actId="20577"/>
          <ac:spMkLst>
            <pc:docMk/>
            <pc:sldMk cId="2674447630" sldId="491"/>
            <ac:spMk id="9" creationId="{E8BB5FA3-2CF6-45A6-ACB4-BE5148110299}"/>
          </ac:spMkLst>
        </pc:spChg>
        <pc:graphicFrameChg chg="add mod modGraphic">
          <ac:chgData name="Sathyam, Bollini" userId="S::sathyam.bollini@hpe.com::bfec0835-4d57-4275-b368-3ce105d7d8ff" providerId="AD" clId="Web-{51115C88-AD53-A0DF-75E3-0F70ADB6689E}" dt="2019-03-28T11:39:05.545" v="2463"/>
          <ac:graphicFrameMkLst>
            <pc:docMk/>
            <pc:sldMk cId="2674447630" sldId="491"/>
            <ac:graphicFrameMk id="7" creationId="{AF47DB49-EDD7-4BFC-B16F-1B8E8C7E18A5}"/>
          </ac:graphicFrameMkLst>
        </pc:graphicFrameChg>
      </pc:sldChg>
      <pc:sldChg chg="modSp add del replId">
        <pc:chgData name="Sathyam, Bollini" userId="S::sathyam.bollini@hpe.com::bfec0835-4d57-4275-b368-3ce105d7d8ff" providerId="AD" clId="Web-{51115C88-AD53-A0DF-75E3-0F70ADB6689E}" dt="2019-03-28T12:23:55.250" v="3530"/>
        <pc:sldMkLst>
          <pc:docMk/>
          <pc:sldMk cId="3345698937" sldId="492"/>
        </pc:sldMkLst>
        <pc:spChg chg="mod">
          <ac:chgData name="Sathyam, Bollini" userId="S::sathyam.bollini@hpe.com::bfec0835-4d57-4275-b368-3ce105d7d8ff" providerId="AD" clId="Web-{51115C88-AD53-A0DF-75E3-0F70ADB6689E}" dt="2019-03-28T09:52:00.337" v="1671" actId="20577"/>
          <ac:spMkLst>
            <pc:docMk/>
            <pc:sldMk cId="3345698937" sldId="492"/>
            <ac:spMk id="7" creationId="{AB95E5C6-EFC5-48E5-8F8B-8B5A127E17AA}"/>
          </ac:spMkLst>
        </pc:spChg>
        <pc:graphicFrameChg chg="mod modGraphic">
          <ac:chgData name="Sathyam, Bollini" userId="S::sathyam.bollini@hpe.com::bfec0835-4d57-4275-b368-3ce105d7d8ff" providerId="AD" clId="Web-{51115C88-AD53-A0DF-75E3-0F70ADB6689E}" dt="2019-03-28T12:23:19.813" v="3529"/>
          <ac:graphicFrameMkLst>
            <pc:docMk/>
            <pc:sldMk cId="3345698937" sldId="492"/>
            <ac:graphicFrameMk id="6" creationId="{0B221754-8A9F-428E-B282-5E1517713C88}"/>
          </ac:graphicFrameMkLst>
        </pc:graphicFrameChg>
      </pc:sldChg>
      <pc:sldChg chg="addSp delSp modSp new">
        <pc:chgData name="Sathyam, Bollini" userId="S::sathyam.bollini@hpe.com::bfec0835-4d57-4275-b368-3ce105d7d8ff" providerId="AD" clId="Web-{51115C88-AD53-A0DF-75E3-0F70ADB6689E}" dt="2019-03-28T12:25:54.188" v="3551" actId="1076"/>
        <pc:sldMkLst>
          <pc:docMk/>
          <pc:sldMk cId="3055215673" sldId="495"/>
        </pc:sldMkLst>
        <pc:spChg chg="mod">
          <ac:chgData name="Sathyam, Bollini" userId="S::sathyam.bollini@hpe.com::bfec0835-4d57-4275-b368-3ce105d7d8ff" providerId="AD" clId="Web-{51115C88-AD53-A0DF-75E3-0F70ADB6689E}" dt="2019-03-28T10:04:58.072" v="1767" actId="20577"/>
          <ac:spMkLst>
            <pc:docMk/>
            <pc:sldMk cId="3055215673" sldId="495"/>
            <ac:spMk id="2" creationId="{02C6DC50-E055-4E84-A386-DB20BADD9596}"/>
          </ac:spMkLst>
        </pc:spChg>
        <pc:spChg chg="del">
          <ac:chgData name="Sathyam, Bollini" userId="S::sathyam.bollini@hpe.com::bfec0835-4d57-4275-b368-3ce105d7d8ff" providerId="AD" clId="Web-{51115C88-AD53-A0DF-75E3-0F70ADB6689E}" dt="2019-03-28T10:04:12.416" v="1741"/>
          <ac:spMkLst>
            <pc:docMk/>
            <pc:sldMk cId="3055215673" sldId="495"/>
            <ac:spMk id="3" creationId="{9DAEAA27-BF85-4492-AF97-200FEE21B82C}"/>
          </ac:spMkLst>
        </pc:spChg>
        <pc:spChg chg="mod">
          <ac:chgData name="Sathyam, Bollini" userId="S::sathyam.bollini@hpe.com::bfec0835-4d57-4275-b368-3ce105d7d8ff" providerId="AD" clId="Web-{51115C88-AD53-A0DF-75E3-0F70ADB6689E}" dt="2019-03-28T12:19:13.720" v="3481" actId="20577"/>
          <ac:spMkLst>
            <pc:docMk/>
            <pc:sldMk cId="3055215673" sldId="495"/>
            <ac:spMk id="4" creationId="{6EAA591D-53C2-4DBF-A8CB-6915250D9BD0}"/>
          </ac:spMkLst>
        </pc:spChg>
        <pc:picChg chg="add mod">
          <ac:chgData name="Sathyam, Bollini" userId="S::sathyam.bollini@hpe.com::bfec0835-4d57-4275-b368-3ce105d7d8ff" providerId="AD" clId="Web-{51115C88-AD53-A0DF-75E3-0F70ADB6689E}" dt="2019-03-28T12:25:54.188" v="3551" actId="1076"/>
          <ac:picMkLst>
            <pc:docMk/>
            <pc:sldMk cId="3055215673" sldId="495"/>
            <ac:picMk id="3" creationId="{24C43806-956E-46E8-A286-EF957FEF5F03}"/>
          </ac:picMkLst>
        </pc:picChg>
      </pc:sldChg>
      <pc:sldChg chg="addSp delSp modSp new ord">
        <pc:chgData name="Sathyam, Bollini" userId="S::sathyam.bollini@hpe.com::bfec0835-4d57-4275-b368-3ce105d7d8ff" providerId="AD" clId="Web-{51115C88-AD53-A0DF-75E3-0F70ADB6689E}" dt="2019-03-28T12:27:39.391" v="3556"/>
        <pc:sldMkLst>
          <pc:docMk/>
          <pc:sldMk cId="2256625052" sldId="497"/>
        </pc:sldMkLst>
        <pc:spChg chg="mod">
          <ac:chgData name="Sathyam, Bollini" userId="S::sathyam.bollini@hpe.com::bfec0835-4d57-4275-b368-3ce105d7d8ff" providerId="AD" clId="Web-{51115C88-AD53-A0DF-75E3-0F70ADB6689E}" dt="2019-03-28T12:24:32.406" v="3540" actId="20577"/>
          <ac:spMkLst>
            <pc:docMk/>
            <pc:sldMk cId="2256625052" sldId="497"/>
            <ac:spMk id="2" creationId="{6EC80769-671F-4F6A-8CB8-41509A53C52C}"/>
          </ac:spMkLst>
        </pc:spChg>
        <pc:spChg chg="del">
          <ac:chgData name="Sathyam, Bollini" userId="S::sathyam.bollini@hpe.com::bfec0835-4d57-4275-b368-3ce105d7d8ff" providerId="AD" clId="Web-{51115C88-AD53-A0DF-75E3-0F70ADB6689E}" dt="2019-03-28T12:03:50.499" v="2551"/>
          <ac:spMkLst>
            <pc:docMk/>
            <pc:sldMk cId="2256625052" sldId="497"/>
            <ac:spMk id="3" creationId="{FE9BBC38-C4AC-4373-BBE0-DCC936A97917}"/>
          </ac:spMkLst>
        </pc:spChg>
        <pc:spChg chg="del">
          <ac:chgData name="Sathyam, Bollini" userId="S::sathyam.bollini@hpe.com::bfec0835-4d57-4275-b368-3ce105d7d8ff" providerId="AD" clId="Web-{51115C88-AD53-A0DF-75E3-0F70ADB6689E}" dt="2019-03-28T12:03:07.187" v="2520"/>
          <ac:spMkLst>
            <pc:docMk/>
            <pc:sldMk cId="2256625052" sldId="497"/>
            <ac:spMk id="4" creationId="{32E9FA06-2978-4765-A616-7A4DA6D6D08F}"/>
          </ac:spMkLst>
        </pc:spChg>
        <pc:spChg chg="add mod">
          <ac:chgData name="Sathyam, Bollini" userId="S::sathyam.bollini@hpe.com::bfec0835-4d57-4275-b368-3ce105d7d8ff" providerId="AD" clId="Web-{51115C88-AD53-A0DF-75E3-0F70ADB6689E}" dt="2019-03-28T12:13:10.265" v="2975" actId="1076"/>
          <ac:spMkLst>
            <pc:docMk/>
            <pc:sldMk cId="2256625052" sldId="497"/>
            <ac:spMk id="10" creationId="{B738749E-F20D-4F51-99E5-7850F7D47D65}"/>
          </ac:spMkLst>
        </pc:spChg>
        <pc:picChg chg="add mod">
          <ac:chgData name="Sathyam, Bollini" userId="S::sathyam.bollini@hpe.com::bfec0835-4d57-4275-b368-3ce105d7d8ff" providerId="AD" clId="Web-{51115C88-AD53-A0DF-75E3-0F70ADB6689E}" dt="2019-03-28T12:24:40.359" v="3542" actId="1076"/>
          <ac:picMkLst>
            <pc:docMk/>
            <pc:sldMk cId="2256625052" sldId="497"/>
            <ac:picMk id="6" creationId="{A0771BD3-93DA-412C-B7D4-B1CD99DF6CD7}"/>
          </ac:picMkLst>
        </pc:picChg>
        <pc:picChg chg="add mod">
          <ac:chgData name="Sathyam, Bollini" userId="S::sathyam.bollini@hpe.com::bfec0835-4d57-4275-b368-3ce105d7d8ff" providerId="AD" clId="Web-{51115C88-AD53-A0DF-75E3-0F70ADB6689E}" dt="2019-03-28T12:25:30.344" v="3545" actId="14100"/>
          <ac:picMkLst>
            <pc:docMk/>
            <pc:sldMk cId="2256625052" sldId="497"/>
            <ac:picMk id="8" creationId="{31EC1265-B578-4F57-A04A-C066E1125B0C}"/>
          </ac:picMkLst>
        </pc:picChg>
        <pc:picChg chg="add mod">
          <ac:chgData name="Sathyam, Bollini" userId="S::sathyam.bollini@hpe.com::bfec0835-4d57-4275-b368-3ce105d7d8ff" providerId="AD" clId="Web-{51115C88-AD53-A0DF-75E3-0F70ADB6689E}" dt="2019-03-28T12:25:41.531" v="3549" actId="14100"/>
          <ac:picMkLst>
            <pc:docMk/>
            <pc:sldMk cId="2256625052" sldId="497"/>
            <ac:picMk id="11" creationId="{2B3ACC94-603F-4813-9084-D6A9E602BC9C}"/>
          </ac:picMkLst>
        </pc:picChg>
      </pc:sldChg>
    </pc:docChg>
  </pc:docChgLst>
  <pc:docChgLst>
    <pc:chgData name="Ram, Vinayak (NFV BU)" userId="S::vinayak.ram@hpe.com::72b7ecae-1196-4d90-b5aa-bf90d288fa64" providerId="AD" clId="Web-{8E270789-A197-428C-AE45-8B10EFCAEE12}"/>
    <pc:docChg chg="modSld">
      <pc:chgData name="Ram, Vinayak (NFV BU)" userId="S::vinayak.ram@hpe.com::72b7ecae-1196-4d90-b5aa-bf90d288fa64" providerId="AD" clId="Web-{8E270789-A197-428C-AE45-8B10EFCAEE12}" dt="2018-12-21T01:24:23.848" v="0" actId="20577"/>
      <pc:docMkLst>
        <pc:docMk/>
      </pc:docMkLst>
      <pc:sldChg chg="modSp">
        <pc:chgData name="Ram, Vinayak (NFV BU)" userId="S::vinayak.ram@hpe.com::72b7ecae-1196-4d90-b5aa-bf90d288fa64" providerId="AD" clId="Web-{8E270789-A197-428C-AE45-8B10EFCAEE12}" dt="2018-12-21T01:24:23.848" v="0" actId="20577"/>
        <pc:sldMkLst>
          <pc:docMk/>
          <pc:sldMk cId="1343248952" sldId="390"/>
        </pc:sldMkLst>
        <pc:spChg chg="mod">
          <ac:chgData name="Ram, Vinayak (NFV BU)" userId="S::vinayak.ram@hpe.com::72b7ecae-1196-4d90-b5aa-bf90d288fa64" providerId="AD" clId="Web-{8E270789-A197-428C-AE45-8B10EFCAEE12}" dt="2018-12-21T01:24:23.848" v="0" actId="20577"/>
          <ac:spMkLst>
            <pc:docMk/>
            <pc:sldMk cId="1343248952" sldId="390"/>
            <ac:spMk id="7" creationId="{00000000-0000-0000-0000-000000000000}"/>
          </ac:spMkLst>
        </pc:spChg>
      </pc:sldChg>
    </pc:docChg>
  </pc:docChgLst>
  <pc:docChgLst>
    <pc:chgData name="Vasudevan, Keerthy (NFV BU)" userId="S::keerthy.vasudevan@hpe.com::2e2ac3c6-f19d-41f3-b2ab-bf610165c380" providerId="AD" clId="Web-{D2961023-842C-4245-725F-5A6E696BE1DF}"/>
    <pc:docChg chg="modSld">
      <pc:chgData name="Vasudevan, Keerthy (NFV BU)" userId="S::keerthy.vasudevan@hpe.com::2e2ac3c6-f19d-41f3-b2ab-bf610165c380" providerId="AD" clId="Web-{D2961023-842C-4245-725F-5A6E696BE1DF}" dt="2019-09-11T10:59:02.956" v="282" actId="20577"/>
      <pc:docMkLst>
        <pc:docMk/>
      </pc:docMkLst>
      <pc:sldChg chg="modSp">
        <pc:chgData name="Vasudevan, Keerthy (NFV BU)" userId="S::keerthy.vasudevan@hpe.com::2e2ac3c6-f19d-41f3-b2ab-bf610165c380" providerId="AD" clId="Web-{D2961023-842C-4245-725F-5A6E696BE1DF}" dt="2019-09-11T09:12:25.962" v="33" actId="20577"/>
        <pc:sldMkLst>
          <pc:docMk/>
          <pc:sldMk cId="1692074147" sldId="291"/>
        </pc:sldMkLst>
        <pc:spChg chg="mod">
          <ac:chgData name="Vasudevan, Keerthy (NFV BU)" userId="S::keerthy.vasudevan@hpe.com::2e2ac3c6-f19d-41f3-b2ab-bf610165c380" providerId="AD" clId="Web-{D2961023-842C-4245-725F-5A6E696BE1DF}" dt="2019-09-11T09:12:25.962" v="33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Vasudevan, Keerthy (NFV BU)" userId="S::keerthy.vasudevan@hpe.com::2e2ac3c6-f19d-41f3-b2ab-bf610165c380" providerId="AD" clId="Web-{D2961023-842C-4245-725F-5A6E696BE1DF}" dt="2019-09-11T10:57:42.393" v="191"/>
        <pc:sldMkLst>
          <pc:docMk/>
          <pc:sldMk cId="3881670694" sldId="305"/>
        </pc:sldMkLst>
        <pc:graphicFrameChg chg="mod modGraphic">
          <ac:chgData name="Vasudevan, Keerthy (NFV BU)" userId="S::keerthy.vasudevan@hpe.com::2e2ac3c6-f19d-41f3-b2ab-bf610165c380" providerId="AD" clId="Web-{D2961023-842C-4245-725F-5A6E696BE1DF}" dt="2019-09-11T10:57:42.393" v="19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Vasudevan, Keerthy (NFV BU)" userId="S::keerthy.vasudevan@hpe.com::2e2ac3c6-f19d-41f3-b2ab-bf610165c380" providerId="AD" clId="Web-{D2961023-842C-4245-725F-5A6E696BE1DF}" dt="2019-09-11T10:58:59.299" v="280" actId="20577"/>
        <pc:sldMkLst>
          <pc:docMk/>
          <pc:sldMk cId="2078457375" sldId="524"/>
        </pc:sldMkLst>
        <pc:spChg chg="add del mod">
          <ac:chgData name="Vasudevan, Keerthy (NFV BU)" userId="S::keerthy.vasudevan@hpe.com::2e2ac3c6-f19d-41f3-b2ab-bf610165c380" providerId="AD" clId="Web-{D2961023-842C-4245-725F-5A6E696BE1DF}" dt="2019-09-11T10:58:59.299" v="280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K S, Gopinath (NFV)" userId="S::gopinathks@hpe.com::81b05118-e84f-4d21-a479-e838648ed49e" providerId="AD" clId="Web-{1006CACB-3DD5-6B3A-D08C-6F99C236DA7F}"/>
    <pc:docChg chg="modSld">
      <pc:chgData name="K S, Gopinath (NFV)" userId="S::gopinathks@hpe.com::81b05118-e84f-4d21-a479-e838648ed49e" providerId="AD" clId="Web-{1006CACB-3DD5-6B3A-D08C-6F99C236DA7F}" dt="2019-10-23T18:13:00.863" v="9" actId="20577"/>
      <pc:docMkLst>
        <pc:docMk/>
      </pc:docMkLst>
      <pc:sldChg chg="modSp">
        <pc:chgData name="K S, Gopinath (NFV)" userId="S::gopinathks@hpe.com::81b05118-e84f-4d21-a479-e838648ed49e" providerId="AD" clId="Web-{1006CACB-3DD5-6B3A-D08C-6F99C236DA7F}" dt="2019-10-23T18:13:00.863" v="9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1006CACB-3DD5-6B3A-D08C-6F99C236DA7F}" dt="2019-10-23T18:13:00.863" v="9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1006CACB-3DD5-6B3A-D08C-6F99C236DA7F}" dt="2019-10-23T18:09:59.300" v="7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1006CACB-3DD5-6B3A-D08C-6F99C236DA7F}" dt="2019-10-23T18:09:59.300" v="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umari, Shruti (NFV BU)" userId="S::shruti.kumari@hpe.com::dd010241-9811-4196-be69-bc8a2a4794b6" providerId="AD" clId="Web-{A670E038-F003-4BC1-ED74-B0CB5476B095}"/>
    <pc:docChg chg="modSld">
      <pc:chgData name="Kumari, Shruti (NFV BU)" userId="S::shruti.kumari@hpe.com::dd010241-9811-4196-be69-bc8a2a4794b6" providerId="AD" clId="Web-{A670E038-F003-4BC1-ED74-B0CB5476B095}" dt="2018-10-26T03:00:02.856" v="83"/>
      <pc:docMkLst>
        <pc:docMk/>
      </pc:docMkLst>
      <pc:sldChg chg="modSp">
        <pc:chgData name="Kumari, Shruti (NFV BU)" userId="S::shruti.kumari@hpe.com::dd010241-9811-4196-be69-bc8a2a4794b6" providerId="AD" clId="Web-{A670E038-F003-4BC1-ED74-B0CB5476B095}" dt="2018-10-26T03:00:02.856" v="83"/>
        <pc:sldMkLst>
          <pc:docMk/>
          <pc:sldMk cId="1109779765" sldId="421"/>
        </pc:sldMkLst>
        <pc:graphicFrameChg chg="mod modGraphic">
          <ac:chgData name="Kumari, Shruti (NFV BU)" userId="S::shruti.kumari@hpe.com::dd010241-9811-4196-be69-bc8a2a4794b6" providerId="AD" clId="Web-{A670E038-F003-4BC1-ED74-B0CB5476B095}" dt="2018-10-26T03:00:02.856" v="83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</pc:docChg>
  </pc:docChgLst>
  <pc:docChgLst>
    <pc:chgData name="Chaphekar, Tejas Shr" userId="S::tejas.shr.chaphekar@hpe.com::3df46f46-eab9-4881-aae9-0dd5d6e912b2" providerId="AD" clId="Web-{05330994-F89E-865C-4DA5-DAFC84BDE841}"/>
    <pc:docChg chg="addSld modSld modSection">
      <pc:chgData name="Chaphekar, Tejas Shr" userId="S::tejas.shr.chaphekar@hpe.com::3df46f46-eab9-4881-aae9-0dd5d6e912b2" providerId="AD" clId="Web-{05330994-F89E-865C-4DA5-DAFC84BDE841}" dt="2019-05-09T15:15:34.886" v="41" actId="20577"/>
      <pc:docMkLst>
        <pc:docMk/>
      </pc:docMkLst>
      <pc:sldChg chg="addSp delSp modSp new">
        <pc:chgData name="Chaphekar, Tejas Shr" userId="S::tejas.shr.chaphekar@hpe.com::3df46f46-eab9-4881-aae9-0dd5d6e912b2" providerId="AD" clId="Web-{05330994-F89E-865C-4DA5-DAFC84BDE841}" dt="2019-05-09T15:15:34.886" v="41" actId="20577"/>
        <pc:sldMkLst>
          <pc:docMk/>
          <pc:sldMk cId="1681053121" sldId="508"/>
        </pc:sldMkLst>
        <pc:spChg chg="mod">
          <ac:chgData name="Chaphekar, Tejas Shr" userId="S::tejas.shr.chaphekar@hpe.com::3df46f46-eab9-4881-aae9-0dd5d6e912b2" providerId="AD" clId="Web-{05330994-F89E-865C-4DA5-DAFC84BDE841}" dt="2019-05-09T15:15:34.886" v="41" actId="20577"/>
          <ac:spMkLst>
            <pc:docMk/>
            <pc:sldMk cId="1681053121" sldId="508"/>
            <ac:spMk id="2" creationId="{619D37C3-1604-4BE4-AB3C-47F3BCD1E0B7}"/>
          </ac:spMkLst>
        </pc:spChg>
        <pc:picChg chg="add del mod">
          <ac:chgData name="Chaphekar, Tejas Shr" userId="S::tejas.shr.chaphekar@hpe.com::3df46f46-eab9-4881-aae9-0dd5d6e912b2" providerId="AD" clId="Web-{05330994-F89E-865C-4DA5-DAFC84BDE841}" dt="2019-05-09T15:12:02.183" v="5"/>
          <ac:picMkLst>
            <pc:docMk/>
            <pc:sldMk cId="1681053121" sldId="508"/>
            <ac:picMk id="4" creationId="{AE5BADCC-B398-4C35-B795-52CA220B6652}"/>
          </ac:picMkLst>
        </pc:picChg>
        <pc:picChg chg="add del mod">
          <ac:chgData name="Chaphekar, Tejas Shr" userId="S::tejas.shr.chaphekar@hpe.com::3df46f46-eab9-4881-aae9-0dd5d6e912b2" providerId="AD" clId="Web-{05330994-F89E-865C-4DA5-DAFC84BDE841}" dt="2019-05-09T15:13:24.511" v="8"/>
          <ac:picMkLst>
            <pc:docMk/>
            <pc:sldMk cId="1681053121" sldId="508"/>
            <ac:picMk id="6" creationId="{E14B5525-C407-4B08-9BC0-18DC136C48BC}"/>
          </ac:picMkLst>
        </pc:picChg>
        <pc:picChg chg="add mod">
          <ac:chgData name="Chaphekar, Tejas Shr" userId="S::tejas.shr.chaphekar@hpe.com::3df46f46-eab9-4881-aae9-0dd5d6e912b2" providerId="AD" clId="Web-{05330994-F89E-865C-4DA5-DAFC84BDE841}" dt="2019-05-09T15:13:59.402" v="13" actId="1076"/>
          <ac:picMkLst>
            <pc:docMk/>
            <pc:sldMk cId="1681053121" sldId="508"/>
            <ac:picMk id="8" creationId="{283854C6-3906-45F4-AF29-858AE8F045D8}"/>
          </ac:picMkLst>
        </pc:picChg>
      </pc:sldChg>
    </pc:docChg>
  </pc:docChgLst>
  <pc:docChgLst>
    <pc:chgData name="Kumari, Shruti (NFV BU)" userId="S::shruti.kumari@hpe.com::dd010241-9811-4196-be69-bc8a2a4794b6" providerId="AD" clId="Web-{BBEB4273-6191-D1D2-C2F5-086CAE239CEB}"/>
    <pc:docChg chg="modSld">
      <pc:chgData name="Kumari, Shruti (NFV BU)" userId="S::shruti.kumari@hpe.com::dd010241-9811-4196-be69-bc8a2a4794b6" providerId="AD" clId="Web-{BBEB4273-6191-D1D2-C2F5-086CAE239CEB}" dt="2018-11-15T06:35:20.126" v="646"/>
      <pc:docMkLst>
        <pc:docMk/>
      </pc:docMkLst>
      <pc:sldChg chg="modSp">
        <pc:chgData name="Kumari, Shruti (NFV BU)" userId="S::shruti.kumari@hpe.com::dd010241-9811-4196-be69-bc8a2a4794b6" providerId="AD" clId="Web-{BBEB4273-6191-D1D2-C2F5-086CAE239CEB}" dt="2018-11-15T06:35:20.126" v="646"/>
        <pc:sldMkLst>
          <pc:docMk/>
          <pc:sldMk cId="1109779765" sldId="421"/>
        </pc:sldMkLst>
        <pc:graphicFrameChg chg="mod modGraphic">
          <ac:chgData name="Kumari, Shruti (NFV BU)" userId="S::shruti.kumari@hpe.com::dd010241-9811-4196-be69-bc8a2a4794b6" providerId="AD" clId="Web-{BBEB4273-6191-D1D2-C2F5-086CAE239CEB}" dt="2018-11-15T06:35:20.126" v="646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</pc:docChg>
  </pc:docChgLst>
  <pc:docChgLst>
    <pc:chgData name="M S, Nischith (NFV BU)" userId="S::nm-s@hpe.com::a69e6858-ff79-4eb4-963b-2d1303c37358" providerId="AD" clId="Web-{B8C0952A-1047-20AE-336C-ADAAC8F47135}"/>
    <pc:docChg chg="modSld">
      <pc:chgData name="M S, Nischith (NFV BU)" userId="S::nm-s@hpe.com::a69e6858-ff79-4eb4-963b-2d1303c37358" providerId="AD" clId="Web-{B8C0952A-1047-20AE-336C-ADAAC8F47135}" dt="2019-02-15T09:24:13.310" v="46"/>
      <pc:docMkLst>
        <pc:docMk/>
      </pc:docMkLst>
      <pc:sldChg chg="modSp">
        <pc:chgData name="M S, Nischith (NFV BU)" userId="S::nm-s@hpe.com::a69e6858-ff79-4eb4-963b-2d1303c37358" providerId="AD" clId="Web-{B8C0952A-1047-20AE-336C-ADAAC8F47135}" dt="2019-02-15T09:23:53.904" v="24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B8C0952A-1047-20AE-336C-ADAAC8F47135}" dt="2019-02-15T09:23:53.904" v="24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M S, Nischith (NFV BU)" userId="S::nm-s@hpe.com::a69e6858-ff79-4eb4-963b-2d1303c37358" providerId="AD" clId="Web-{B8C0952A-1047-20AE-336C-ADAAC8F47135}" dt="2019-02-15T09:24:13.310" v="46"/>
        <pc:sldMkLst>
          <pc:docMk/>
          <pc:sldMk cId="3881670694" sldId="305"/>
        </pc:sldMkLst>
        <pc:graphicFrameChg chg="mod modGraphic">
          <ac:chgData name="M S, Nischith (NFV BU)" userId="S::nm-s@hpe.com::a69e6858-ff79-4eb4-963b-2d1303c37358" providerId="AD" clId="Web-{B8C0952A-1047-20AE-336C-ADAAC8F47135}" dt="2019-02-15T09:24:13.310" v="4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Sp">
        <pc:chgData name="M S, Nischith (NFV BU)" userId="S::nm-s@hpe.com::a69e6858-ff79-4eb4-963b-2d1303c37358" providerId="AD" clId="Web-{B8C0952A-1047-20AE-336C-ADAAC8F47135}" dt="2019-02-15T09:20:43.558" v="22"/>
        <pc:sldMkLst>
          <pc:docMk/>
          <pc:sldMk cId="1252196786" sldId="457"/>
        </pc:sldMkLst>
        <pc:spChg chg="del">
          <ac:chgData name="M S, Nischith (NFV BU)" userId="S::nm-s@hpe.com::a69e6858-ff79-4eb4-963b-2d1303c37358" providerId="AD" clId="Web-{B8C0952A-1047-20AE-336C-ADAAC8F47135}" dt="2019-02-15T09:20:43.558" v="22"/>
          <ac:spMkLst>
            <pc:docMk/>
            <pc:sldMk cId="1252196786" sldId="457"/>
            <ac:spMk id="6" creationId="{F725B62D-03D4-4C11-BB79-740A38C630DE}"/>
          </ac:spMkLst>
        </pc:spChg>
      </pc:sldChg>
    </pc:docChg>
  </pc:docChgLst>
  <pc:docChgLst>
    <pc:chgData name="Scrivner, Andrew (HP Helion Carrier Grade)" userId="S::ascrivner@hpe.com::0c1fe4b9-4b62-4d63-98c0-4b080f5d0860" providerId="AD" clId="Web-{89B46F0C-E12C-A493-B3C8-21B594453E97}"/>
    <pc:docChg chg="modSld">
      <pc:chgData name="Scrivner, Andrew (HP Helion Carrier Grade)" userId="S::ascrivner@hpe.com::0c1fe4b9-4b62-4d63-98c0-4b080f5d0860" providerId="AD" clId="Web-{89B46F0C-E12C-A493-B3C8-21B594453E97}" dt="2019-05-31T15:06:58.958" v="1" actId="1076"/>
      <pc:docMkLst>
        <pc:docMk/>
      </pc:docMkLst>
      <pc:sldChg chg="modSp">
        <pc:chgData name="Scrivner, Andrew (HP Helion Carrier Grade)" userId="S::ascrivner@hpe.com::0c1fe4b9-4b62-4d63-98c0-4b080f5d0860" providerId="AD" clId="Web-{89B46F0C-E12C-A493-B3C8-21B594453E97}" dt="2019-05-31T15:06:58.958" v="1" actId="1076"/>
        <pc:sldMkLst>
          <pc:docMk/>
          <pc:sldMk cId="1462946852" sldId="494"/>
        </pc:sldMkLst>
        <pc:picChg chg="mod">
          <ac:chgData name="Scrivner, Andrew (HP Helion Carrier Grade)" userId="S::ascrivner@hpe.com::0c1fe4b9-4b62-4d63-98c0-4b080f5d0860" providerId="AD" clId="Web-{89B46F0C-E12C-A493-B3C8-21B594453E97}" dt="2019-05-31T15:06:58.958" v="1" actId="1076"/>
          <ac:picMkLst>
            <pc:docMk/>
            <pc:sldMk cId="1462946852" sldId="494"/>
            <ac:picMk id="6" creationId="{00000000-0000-0000-0000-000000000000}"/>
          </ac:picMkLst>
        </pc:picChg>
      </pc:sldChg>
    </pc:docChg>
  </pc:docChgLst>
  <pc:docChgLst>
    <pc:chgData name="Kumar, Arun" userId="S::arun.kumar11@hpe.com::7e31dd8c-2123-4a15-b1b5-9e6a94583fc4" providerId="AD" clId="Web-{B6F4FC92-4F0D-8357-FAC4-FDB11455BE16}"/>
    <pc:docChg chg="modSld">
      <pc:chgData name="Kumar, Arun" userId="S::arun.kumar11@hpe.com::7e31dd8c-2123-4a15-b1b5-9e6a94583fc4" providerId="AD" clId="Web-{B6F4FC92-4F0D-8357-FAC4-FDB11455BE16}" dt="2019-03-28T11:18:18.485" v="8" actId="20577"/>
      <pc:docMkLst>
        <pc:docMk/>
      </pc:docMkLst>
      <pc:sldChg chg="delSp modSp">
        <pc:chgData name="Kumar, Arun" userId="S::arun.kumar11@hpe.com::7e31dd8c-2123-4a15-b1b5-9e6a94583fc4" providerId="AD" clId="Web-{B6F4FC92-4F0D-8357-FAC4-FDB11455BE16}" dt="2019-03-28T11:18:18.485" v="8" actId="20577"/>
        <pc:sldMkLst>
          <pc:docMk/>
          <pc:sldMk cId="2522443830" sldId="400"/>
        </pc:sldMkLst>
        <pc:spChg chg="del">
          <ac:chgData name="Kumar, Arun" userId="S::arun.kumar11@hpe.com::7e31dd8c-2123-4a15-b1b5-9e6a94583fc4" providerId="AD" clId="Web-{B6F4FC92-4F0D-8357-FAC4-FDB11455BE16}" dt="2019-03-28T11:17:20.078" v="0"/>
          <ac:spMkLst>
            <pc:docMk/>
            <pc:sldMk cId="2522443830" sldId="400"/>
            <ac:spMk id="3" creationId="{0B83AE34-E9E4-4D54-8E09-F3FB94A992B6}"/>
          </ac:spMkLst>
        </pc:spChg>
        <pc:spChg chg="mod">
          <ac:chgData name="Kumar, Arun" userId="S::arun.kumar11@hpe.com::7e31dd8c-2123-4a15-b1b5-9e6a94583fc4" providerId="AD" clId="Web-{B6F4FC92-4F0D-8357-FAC4-FDB11455BE16}" dt="2019-03-28T11:18:18.485" v="8" actId="20577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umar, Arun" userId="S::arun.kumar11@hpe.com::7e31dd8c-2123-4a15-b1b5-9e6a94583fc4" providerId="AD" clId="Web-{B6F4FC92-4F0D-8357-FAC4-FDB11455BE16}" dt="2019-03-28T11:17:53.985" v="4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clId="Web-{140C670B-9F5C-A49D-2F23-1B12BA229673}"/>
    <pc:docChg chg="modSld">
      <pc:chgData name="" userId="" providerId="" clId="Web-{140C670B-9F5C-A49D-2F23-1B12BA229673}" dt="2019-05-09T12:23:45.254" v="5" actId="20577"/>
      <pc:docMkLst>
        <pc:docMk/>
      </pc:docMkLst>
      <pc:sldChg chg="modSp">
        <pc:chgData name="" userId="" providerId="" clId="Web-{140C670B-9F5C-A49D-2F23-1B12BA229673}" dt="2019-05-09T12:23:45.254" v="4" actId="20577"/>
        <pc:sldMkLst>
          <pc:docMk/>
          <pc:sldMk cId="325982625" sldId="424"/>
        </pc:sldMkLst>
        <pc:spChg chg="mod">
          <ac:chgData name="" userId="" providerId="" clId="Web-{140C670B-9F5C-A49D-2F23-1B12BA229673}" dt="2019-05-09T12:23:45.254" v="4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Gorinta, Swarna" userId="S::swarna.nag.gorinta@hpe.com::d5b9194f-6ab6-4ad2-a42b-859917de1578" providerId="AD" clId="Web-{B600AAB0-B71F-4ECE-85D6-933E95B949BB}"/>
    <pc:docChg chg="modSld">
      <pc:chgData name="Gorinta, Swarna" userId="S::swarna.nag.gorinta@hpe.com::d5b9194f-6ab6-4ad2-a42b-859917de1578" providerId="AD" clId="Web-{B600AAB0-B71F-4ECE-85D6-933E95B949BB}" dt="2018-07-12T11:15:50.646" v="70" actId="20577"/>
      <pc:docMkLst>
        <pc:docMk/>
      </pc:docMkLst>
      <pc:sldChg chg="modSp">
        <pc:chgData name="Gorinta, Swarna" userId="S::swarna.nag.gorinta@hpe.com::d5b9194f-6ab6-4ad2-a42b-859917de1578" providerId="AD" clId="Web-{B600AAB0-B71F-4ECE-85D6-933E95B949BB}" dt="2018-07-12T11:15:50.646" v="70" actId="20577"/>
        <pc:sldMkLst>
          <pc:docMk/>
          <pc:sldMk cId="1921458988" sldId="388"/>
        </pc:sldMkLst>
        <pc:spChg chg="mod">
          <ac:chgData name="Gorinta, Swarna" userId="S::swarna.nag.gorinta@hpe.com::d5b9194f-6ab6-4ad2-a42b-859917de1578" providerId="AD" clId="Web-{B600AAB0-B71F-4ECE-85D6-933E95B949BB}" dt="2018-07-12T11:15:50.646" v="70" actId="20577"/>
          <ac:spMkLst>
            <pc:docMk/>
            <pc:sldMk cId="1921458988" sldId="388"/>
            <ac:spMk id="3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5B8E53DF-9439-324F-E137-7342C4A1FFE9}"/>
    <pc:docChg chg="modSld">
      <pc:chgData name="Sathyam, Bollini" userId="S::sathyam.bollini@hpe.com::bfec0835-4d57-4275-b368-3ce105d7d8ff" providerId="AD" clId="Web-{5B8E53DF-9439-324F-E137-7342C4A1FFE9}" dt="2019-07-31T09:43:48.633" v="171" actId="14100"/>
      <pc:docMkLst>
        <pc:docMk/>
      </pc:docMkLst>
      <pc:sldChg chg="modSp">
        <pc:chgData name="Sathyam, Bollini" userId="S::sathyam.bollini@hpe.com::bfec0835-4d57-4275-b368-3ce105d7d8ff" providerId="AD" clId="Web-{5B8E53DF-9439-324F-E137-7342C4A1FFE9}" dt="2019-07-31T09:43:48.633" v="171" actId="14100"/>
        <pc:sldMkLst>
          <pc:docMk/>
          <pc:sldMk cId="1924356473" sldId="534"/>
        </pc:sldMkLst>
        <pc:picChg chg="mod">
          <ac:chgData name="Sathyam, Bollini" userId="S::sathyam.bollini@hpe.com::bfec0835-4d57-4275-b368-3ce105d7d8ff" providerId="AD" clId="Web-{5B8E53DF-9439-324F-E137-7342C4A1FFE9}" dt="2019-07-31T09:43:48.633" v="171" actId="14100"/>
          <ac:picMkLst>
            <pc:docMk/>
            <pc:sldMk cId="1924356473" sldId="534"/>
            <ac:picMk id="6" creationId="{A0063C37-7382-4B79-97C8-B192B5500D4B}"/>
          </ac:picMkLst>
        </pc:picChg>
      </pc:sldChg>
      <pc:sldChg chg="addSp modSp">
        <pc:chgData name="Sathyam, Bollini" userId="S::sathyam.bollini@hpe.com::bfec0835-4d57-4275-b368-3ce105d7d8ff" providerId="AD" clId="Web-{5B8E53DF-9439-324F-E137-7342C4A1FFE9}" dt="2019-07-31T09:39:43.851" v="169" actId="1076"/>
        <pc:sldMkLst>
          <pc:docMk/>
          <pc:sldMk cId="885809665" sldId="537"/>
        </pc:sldMkLst>
        <pc:spChg chg="mod">
          <ac:chgData name="Sathyam, Bollini" userId="S::sathyam.bollini@hpe.com::bfec0835-4d57-4275-b368-3ce105d7d8ff" providerId="AD" clId="Web-{5B8E53DF-9439-324F-E137-7342C4A1FFE9}" dt="2019-07-31T09:37:13.850" v="4"/>
          <ac:spMkLst>
            <pc:docMk/>
            <pc:sldMk cId="885809665" sldId="537"/>
            <ac:spMk id="2" creationId="{00000000-0000-0000-0000-000000000000}"/>
          </ac:spMkLst>
        </pc:spChg>
        <pc:spChg chg="add mod">
          <ac:chgData name="Sathyam, Bollini" userId="S::sathyam.bollini@hpe.com::bfec0835-4d57-4275-b368-3ce105d7d8ff" providerId="AD" clId="Web-{5B8E53DF-9439-324F-E137-7342C4A1FFE9}" dt="2019-07-31T09:39:43.851" v="169" actId="1076"/>
          <ac:spMkLst>
            <pc:docMk/>
            <pc:sldMk cId="885809665" sldId="537"/>
            <ac:spMk id="6" creationId="{B5E72021-25CF-44B6-8980-A66C40723825}"/>
          </ac:spMkLst>
        </pc:spChg>
        <pc:spChg chg="mod">
          <ac:chgData name="Sathyam, Bollini" userId="S::sathyam.bollini@hpe.com::bfec0835-4d57-4275-b368-3ce105d7d8ff" providerId="AD" clId="Web-{5B8E53DF-9439-324F-E137-7342C4A1FFE9}" dt="2019-07-31T09:39:27.882" v="166" actId="20577"/>
          <ac:spMkLst>
            <pc:docMk/>
            <pc:sldMk cId="885809665" sldId="537"/>
            <ac:spMk id="12" creationId="{F44DBAEF-6B20-4225-9617-1F49E01944BB}"/>
          </ac:spMkLst>
        </pc:spChg>
      </pc:sldChg>
    </pc:docChg>
  </pc:docChgLst>
  <pc:docChgLst>
    <pc:chgData name="Vasudevan, Keerthy (NFV BU)" userId="S::keerthy.vasudevan@hpe.com::2e2ac3c6-f19d-41f3-b2ab-bf610165c380" providerId="AD" clId="Web-{A9B3AC6D-8377-8CB9-15BA-675F786D5CAC}"/>
    <pc:docChg chg="addSld delSld modSld sldOrd modSection">
      <pc:chgData name="Vasudevan, Keerthy (NFV BU)" userId="S::keerthy.vasudevan@hpe.com::2e2ac3c6-f19d-41f3-b2ab-bf610165c380" providerId="AD" clId="Web-{A9B3AC6D-8377-8CB9-15BA-675F786D5CAC}" dt="2019-10-23T11:05:19.050" v="560" actId="20577"/>
      <pc:docMkLst>
        <pc:docMk/>
      </pc:docMkLst>
      <pc:sldChg chg="modSp">
        <pc:chgData name="Vasudevan, Keerthy (NFV BU)" userId="S::keerthy.vasudevan@hpe.com::2e2ac3c6-f19d-41f3-b2ab-bf610165c380" providerId="AD" clId="Web-{A9B3AC6D-8377-8CB9-15BA-675F786D5CAC}" dt="2019-10-23T10:11:13.432" v="127"/>
        <pc:sldMkLst>
          <pc:docMk/>
          <pc:sldMk cId="3881670694" sldId="305"/>
        </pc:sldMkLst>
        <pc:graphicFrameChg chg="mod modGraphic">
          <ac:chgData name="Vasudevan, Keerthy (NFV BU)" userId="S::keerthy.vasudevan@hpe.com::2e2ac3c6-f19d-41f3-b2ab-bf610165c380" providerId="AD" clId="Web-{A9B3AC6D-8377-8CB9-15BA-675F786D5CAC}" dt="2019-10-23T10:11:13.432" v="12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Sp modSp">
        <pc:chgData name="Vasudevan, Keerthy (NFV BU)" userId="S::keerthy.vasudevan@hpe.com::2e2ac3c6-f19d-41f3-b2ab-bf610165c380" providerId="AD" clId="Web-{A9B3AC6D-8377-8CB9-15BA-675F786D5CAC}" dt="2019-10-23T11:03:39.767" v="540" actId="20577"/>
        <pc:sldMkLst>
          <pc:docMk/>
          <pc:sldMk cId="2078457375" sldId="524"/>
        </pc:sldMkLst>
        <pc:spChg chg="mod">
          <ac:chgData name="Vasudevan, Keerthy (NFV BU)" userId="S::keerthy.vasudevan@hpe.com::2e2ac3c6-f19d-41f3-b2ab-bf610165c380" providerId="AD" clId="Web-{A9B3AC6D-8377-8CB9-15BA-675F786D5CAC}" dt="2019-10-23T11:03:39.767" v="540" actId="20577"/>
          <ac:spMkLst>
            <pc:docMk/>
            <pc:sldMk cId="2078457375" sldId="524"/>
            <ac:spMk id="12" creationId="{F44DBAEF-6B20-4225-9617-1F49E01944BB}"/>
          </ac:spMkLst>
        </pc:spChg>
        <pc:picChg chg="del">
          <ac:chgData name="Vasudevan, Keerthy (NFV BU)" userId="S::keerthy.vasudevan@hpe.com::2e2ac3c6-f19d-41f3-b2ab-bf610165c380" providerId="AD" clId="Web-{A9B3AC6D-8377-8CB9-15BA-675F786D5CAC}" dt="2019-10-23T11:03:01.814" v="519"/>
          <ac:picMkLst>
            <pc:docMk/>
            <pc:sldMk cId="2078457375" sldId="524"/>
            <ac:picMk id="14" creationId="{05D22903-A546-4A22-8D93-A7D7D9CE18AA}"/>
          </ac:picMkLst>
        </pc:picChg>
      </pc:sldChg>
      <pc:sldChg chg="addSp delSp modSp">
        <pc:chgData name="Vasudevan, Keerthy (NFV BU)" userId="S::keerthy.vasudevan@hpe.com::2e2ac3c6-f19d-41f3-b2ab-bf610165c380" providerId="AD" clId="Web-{A9B3AC6D-8377-8CB9-15BA-675F786D5CAC}" dt="2019-10-23T11:05:19.050" v="560" actId="20577"/>
        <pc:sldMkLst>
          <pc:docMk/>
          <pc:sldMk cId="3078597802" sldId="529"/>
        </pc:sldMkLst>
        <pc:spChg chg="mod">
          <ac:chgData name="Vasudevan, Keerthy (NFV BU)" userId="S::keerthy.vasudevan@hpe.com::2e2ac3c6-f19d-41f3-b2ab-bf610165c380" providerId="AD" clId="Web-{A9B3AC6D-8377-8CB9-15BA-675F786D5CAC}" dt="2019-10-23T11:05:19.050" v="560" actId="20577"/>
          <ac:spMkLst>
            <pc:docMk/>
            <pc:sldMk cId="3078597802" sldId="529"/>
            <ac:spMk id="2" creationId="{00000000-0000-0000-0000-000000000000}"/>
          </ac:spMkLst>
        </pc:spChg>
        <pc:spChg chg="add mod">
          <ac:chgData name="Vasudevan, Keerthy (NFV BU)" userId="S::keerthy.vasudevan@hpe.com::2e2ac3c6-f19d-41f3-b2ab-bf610165c380" providerId="AD" clId="Web-{A9B3AC6D-8377-8CB9-15BA-675F786D5CAC}" dt="2019-10-23T11:01:55.250" v="477" actId="1076"/>
          <ac:spMkLst>
            <pc:docMk/>
            <pc:sldMk cId="3078597802" sldId="529"/>
            <ac:spMk id="8" creationId="{C8E54EEE-EE09-4997-A7B1-6D162DB0E5B9}"/>
          </ac:spMkLst>
        </pc:spChg>
        <pc:spChg chg="mod">
          <ac:chgData name="Vasudevan, Keerthy (NFV BU)" userId="S::keerthy.vasudevan@hpe.com::2e2ac3c6-f19d-41f3-b2ab-bf610165c380" providerId="AD" clId="Web-{A9B3AC6D-8377-8CB9-15BA-675F786D5CAC}" dt="2019-10-23T11:01:08.390" v="419" actId="20577"/>
          <ac:spMkLst>
            <pc:docMk/>
            <pc:sldMk cId="3078597802" sldId="529"/>
            <ac:spMk id="12" creationId="{F44DBAEF-6B20-4225-9617-1F49E01944BB}"/>
          </ac:spMkLst>
        </pc:spChg>
        <pc:graphicFrameChg chg="add mod modGraphic">
          <ac:chgData name="Vasudevan, Keerthy (NFV BU)" userId="S::keerthy.vasudevan@hpe.com::2e2ac3c6-f19d-41f3-b2ab-bf610165c380" providerId="AD" clId="Web-{A9B3AC6D-8377-8CB9-15BA-675F786D5CAC}" dt="2019-10-23T11:02:50.345" v="518"/>
          <ac:graphicFrameMkLst>
            <pc:docMk/>
            <pc:sldMk cId="3078597802" sldId="529"/>
            <ac:graphicFrameMk id="7" creationId="{E1B6FC61-29E6-444B-A0C1-7F76454132C6}"/>
          </ac:graphicFrameMkLst>
        </pc:graphicFrameChg>
        <pc:picChg chg="del">
          <ac:chgData name="Vasudevan, Keerthy (NFV BU)" userId="S::keerthy.vasudevan@hpe.com::2e2ac3c6-f19d-41f3-b2ab-bf610165c380" providerId="AD" clId="Web-{A9B3AC6D-8377-8CB9-15BA-675F786D5CAC}" dt="2019-10-23T11:01:10.390" v="422"/>
          <ac:picMkLst>
            <pc:docMk/>
            <pc:sldMk cId="3078597802" sldId="529"/>
            <ac:picMk id="5" creationId="{631BE6B0-E208-44BE-8760-7DFF5F33B4C8}"/>
          </ac:picMkLst>
        </pc:picChg>
      </pc:sldChg>
      <pc:sldChg chg="addSp delSp modSp add replId">
        <pc:chgData name="Vasudevan, Keerthy (NFV BU)" userId="S::keerthy.vasudevan@hpe.com::2e2ac3c6-f19d-41f3-b2ab-bf610165c380" providerId="AD" clId="Web-{A9B3AC6D-8377-8CB9-15BA-675F786D5CAC}" dt="2019-10-23T10:34:25.675" v="150" actId="1076"/>
        <pc:sldMkLst>
          <pc:docMk/>
          <pc:sldMk cId="2248828910" sldId="533"/>
        </pc:sldMkLst>
        <pc:spChg chg="mod">
          <ac:chgData name="Vasudevan, Keerthy (NFV BU)" userId="S::keerthy.vasudevan@hpe.com::2e2ac3c6-f19d-41f3-b2ab-bf610165c380" providerId="AD" clId="Web-{A9B3AC6D-8377-8CB9-15BA-675F786D5CAC}" dt="2019-10-23T10:32:58.798" v="143" actId="20577"/>
          <ac:spMkLst>
            <pc:docMk/>
            <pc:sldMk cId="2248828910" sldId="533"/>
            <ac:spMk id="2" creationId="{00000000-0000-0000-0000-000000000000}"/>
          </ac:spMkLst>
        </pc:spChg>
        <pc:spChg chg="mod">
          <ac:chgData name="Vasudevan, Keerthy (NFV BU)" userId="S::keerthy.vasudevan@hpe.com::2e2ac3c6-f19d-41f3-b2ab-bf610165c380" providerId="AD" clId="Web-{A9B3AC6D-8377-8CB9-15BA-675F786D5CAC}" dt="2019-10-23T10:32:45.876" v="132" actId="20577"/>
          <ac:spMkLst>
            <pc:docMk/>
            <pc:sldMk cId="2248828910" sldId="533"/>
            <ac:spMk id="12" creationId="{F44DBAEF-6B20-4225-9617-1F49E01944BB}"/>
          </ac:spMkLst>
        </pc:spChg>
        <pc:picChg chg="del">
          <ac:chgData name="Vasudevan, Keerthy (NFV BU)" userId="S::keerthy.vasudevan@hpe.com::2e2ac3c6-f19d-41f3-b2ab-bf610165c380" providerId="AD" clId="Web-{A9B3AC6D-8377-8CB9-15BA-675F786D5CAC}" dt="2019-10-23T10:32:48.095" v="135"/>
          <ac:picMkLst>
            <pc:docMk/>
            <pc:sldMk cId="2248828910" sldId="533"/>
            <ac:picMk id="5" creationId="{631BE6B0-E208-44BE-8760-7DFF5F33B4C8}"/>
          </ac:picMkLst>
        </pc:picChg>
        <pc:picChg chg="add mod">
          <ac:chgData name="Vasudevan, Keerthy (NFV BU)" userId="S::keerthy.vasudevan@hpe.com::2e2ac3c6-f19d-41f3-b2ab-bf610165c380" providerId="AD" clId="Web-{A9B3AC6D-8377-8CB9-15BA-675F786D5CAC}" dt="2019-10-23T10:34:25.675" v="150" actId="1076"/>
          <ac:picMkLst>
            <pc:docMk/>
            <pc:sldMk cId="2248828910" sldId="533"/>
            <ac:picMk id="6" creationId="{936AE624-29F0-49C9-AD9C-1DCA2832B8FC}"/>
          </ac:picMkLst>
        </pc:picChg>
      </pc:sldChg>
      <pc:sldChg chg="modSp new del">
        <pc:chgData name="Vasudevan, Keerthy (NFV BU)" userId="S::keerthy.vasudevan@hpe.com::2e2ac3c6-f19d-41f3-b2ab-bf610165c380" providerId="AD" clId="Web-{A9B3AC6D-8377-8CB9-15BA-675F786D5CAC}" dt="2019-10-23T10:32:31.470" v="130"/>
        <pc:sldMkLst>
          <pc:docMk/>
          <pc:sldMk cId="4143455833" sldId="533"/>
        </pc:sldMkLst>
        <pc:spChg chg="mod">
          <ac:chgData name="Vasudevan, Keerthy (NFV BU)" userId="S::keerthy.vasudevan@hpe.com::2e2ac3c6-f19d-41f3-b2ab-bf610165c380" providerId="AD" clId="Web-{A9B3AC6D-8377-8CB9-15BA-675F786D5CAC}" dt="2019-10-23T10:32:22.485" v="129" actId="20577"/>
          <ac:spMkLst>
            <pc:docMk/>
            <pc:sldMk cId="4143455833" sldId="533"/>
            <ac:spMk id="3" creationId="{51CE76F3-4A1D-4F7B-93D1-E2AC996428BE}"/>
          </ac:spMkLst>
        </pc:spChg>
      </pc:sldChg>
      <pc:sldChg chg="addSp delSp modSp add ord replId">
        <pc:chgData name="Vasudevan, Keerthy (NFV BU)" userId="S::keerthy.vasudevan@hpe.com::2e2ac3c6-f19d-41f3-b2ab-bf610165c380" providerId="AD" clId="Web-{A9B3AC6D-8377-8CB9-15BA-675F786D5CAC}" dt="2019-10-23T11:00:05.982" v="413" actId="14100"/>
        <pc:sldMkLst>
          <pc:docMk/>
          <pc:sldMk cId="96169769" sldId="534"/>
        </pc:sldMkLst>
        <pc:picChg chg="add mod">
          <ac:chgData name="Vasudevan, Keerthy (NFV BU)" userId="S::keerthy.vasudevan@hpe.com::2e2ac3c6-f19d-41f3-b2ab-bf610165c380" providerId="AD" clId="Web-{A9B3AC6D-8377-8CB9-15BA-675F786D5CAC}" dt="2019-10-23T10:36:44.068" v="156" actId="1076"/>
          <ac:picMkLst>
            <pc:docMk/>
            <pc:sldMk cId="96169769" sldId="534"/>
            <ac:picMk id="5" creationId="{05B8CBCD-E4F2-4482-9CD9-995B5D83E3CD}"/>
          </ac:picMkLst>
        </pc:picChg>
        <pc:picChg chg="del">
          <ac:chgData name="Vasudevan, Keerthy (NFV BU)" userId="S::keerthy.vasudevan@hpe.com::2e2ac3c6-f19d-41f3-b2ab-bf610165c380" providerId="AD" clId="Web-{A9B3AC6D-8377-8CB9-15BA-675F786D5CAC}" dt="2019-10-23T10:34:31.378" v="152"/>
          <ac:picMkLst>
            <pc:docMk/>
            <pc:sldMk cId="96169769" sldId="534"/>
            <ac:picMk id="6" creationId="{936AE624-29F0-49C9-AD9C-1DCA2832B8FC}"/>
          </ac:picMkLst>
        </pc:picChg>
        <pc:picChg chg="add del mod">
          <ac:chgData name="Vasudevan, Keerthy (NFV BU)" userId="S::keerthy.vasudevan@hpe.com::2e2ac3c6-f19d-41f3-b2ab-bf610165c380" providerId="AD" clId="Web-{A9B3AC6D-8377-8CB9-15BA-675F786D5CAC}" dt="2019-10-23T10:49:30.909" v="164"/>
          <ac:picMkLst>
            <pc:docMk/>
            <pc:sldMk cId="96169769" sldId="534"/>
            <ac:picMk id="8" creationId="{49B3FD75-1ABD-4442-A7DD-BD466160C67C}"/>
          </ac:picMkLst>
        </pc:picChg>
        <pc:picChg chg="add mod">
          <ac:chgData name="Vasudevan, Keerthy (NFV BU)" userId="S::keerthy.vasudevan@hpe.com::2e2ac3c6-f19d-41f3-b2ab-bf610165c380" providerId="AD" clId="Web-{A9B3AC6D-8377-8CB9-15BA-675F786D5CAC}" dt="2019-10-23T11:00:05.982" v="413" actId="14100"/>
          <ac:picMkLst>
            <pc:docMk/>
            <pc:sldMk cId="96169769" sldId="534"/>
            <ac:picMk id="10" creationId="{9CB40CCB-D6D0-4A84-A898-93BCE67D40C7}"/>
          </ac:picMkLst>
        </pc:picChg>
      </pc:sldChg>
      <pc:sldChg chg="add replId">
        <pc:chgData name="Vasudevan, Keerthy (NFV BU)" userId="S::keerthy.vasudevan@hpe.com::2e2ac3c6-f19d-41f3-b2ab-bf610165c380" providerId="AD" clId="Web-{A9B3AC6D-8377-8CB9-15BA-675F786D5CAC}" dt="2019-10-23T11:00:56.374" v="414"/>
        <pc:sldMkLst>
          <pc:docMk/>
          <pc:sldMk cId="3778578446" sldId="536"/>
        </pc:sldMkLst>
      </pc:sldChg>
    </pc:docChg>
  </pc:docChgLst>
  <pc:docChgLst>
    <pc:chgData name="Ramachandriah, Manjunath" userId="S::manjunath.ramachandriah@hpe.com::78fe455f-80bc-4f92-b91d-b2b393b23c43" providerId="AD" clId="Web-{3B72704D-8795-4BD1-ADB0-FDED2769189C}"/>
    <pc:docChg chg="delSld modSld">
      <pc:chgData name="Ramachandriah, Manjunath" userId="S::manjunath.ramachandriah@hpe.com::78fe455f-80bc-4f92-b91d-b2b393b23c43" providerId="AD" clId="Web-{3B72704D-8795-4BD1-ADB0-FDED2769189C}" dt="2018-10-25T10:51:58.149" v="209"/>
      <pc:docMkLst>
        <pc:docMk/>
      </pc:docMkLst>
      <pc:sldChg chg="modSp">
        <pc:chgData name="Ramachandriah, Manjunath" userId="S::manjunath.ramachandriah@hpe.com::78fe455f-80bc-4f92-b91d-b2b393b23c43" providerId="AD" clId="Web-{3B72704D-8795-4BD1-ADB0-FDED2769189C}" dt="2018-10-25T10:51:58.149" v="209"/>
        <pc:sldMkLst>
          <pc:docMk/>
          <pc:sldMk cId="3881670694" sldId="305"/>
        </pc:sldMkLst>
        <pc:graphicFrameChg chg="mod modGraphic">
          <ac:chgData name="Ramachandriah, Manjunath" userId="S::manjunath.ramachandriah@hpe.com::78fe455f-80bc-4f92-b91d-b2b393b23c43" providerId="AD" clId="Web-{3B72704D-8795-4BD1-ADB0-FDED2769189C}" dt="2018-10-25T10:51:58.149" v="20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Ramachandriah, Manjunath" userId="S::manjunath.ramachandriah@hpe.com::78fe455f-80bc-4f92-b91d-b2b393b23c43" providerId="AD" clId="Web-{3B72704D-8795-4BD1-ADB0-FDED2769189C}" dt="2018-10-25T10:46:44.178" v="166" actId="20577"/>
        <pc:sldMkLst>
          <pc:docMk/>
          <pc:sldMk cId="3849742232" sldId="392"/>
        </pc:sldMkLst>
        <pc:spChg chg="mod">
          <ac:chgData name="Ramachandriah, Manjunath" userId="S::manjunath.ramachandriah@hpe.com::78fe455f-80bc-4f92-b91d-b2b393b23c43" providerId="AD" clId="Web-{3B72704D-8795-4BD1-ADB0-FDED2769189C}" dt="2018-10-25T10:46:44.178" v="166" actId="20577"/>
          <ac:spMkLst>
            <pc:docMk/>
            <pc:sldMk cId="3849742232" sldId="392"/>
            <ac:spMk id="8" creationId="{00000000-0000-0000-0000-000000000000}"/>
          </ac:spMkLst>
        </pc:spChg>
      </pc:sldChg>
      <pc:sldChg chg="modSp">
        <pc:chgData name="Ramachandriah, Manjunath" userId="S::manjunath.ramachandriah@hpe.com::78fe455f-80bc-4f92-b91d-b2b393b23c43" providerId="AD" clId="Web-{3B72704D-8795-4BD1-ADB0-FDED2769189C}" dt="2018-10-25T10:51:01.742" v="195" actId="20577"/>
        <pc:sldMkLst>
          <pc:docMk/>
          <pc:sldMk cId="2522443830" sldId="400"/>
        </pc:sldMkLst>
        <pc:spChg chg="mod">
          <ac:chgData name="Ramachandriah, Manjunath" userId="S::manjunath.ramachandriah@hpe.com::78fe455f-80bc-4f92-b91d-b2b393b23c43" providerId="AD" clId="Web-{3B72704D-8795-4BD1-ADB0-FDED2769189C}" dt="2018-10-25T10:51:01.742" v="195" actId="20577"/>
          <ac:spMkLst>
            <pc:docMk/>
            <pc:sldMk cId="2522443830" sldId="400"/>
            <ac:spMk id="3" creationId="{00000000-0000-0000-0000-000000000000}"/>
          </ac:spMkLst>
        </pc:spChg>
      </pc:sldChg>
      <pc:sldChg chg="del">
        <pc:chgData name="Ramachandriah, Manjunath" userId="S::manjunath.ramachandriah@hpe.com::78fe455f-80bc-4f92-b91d-b2b393b23c43" providerId="AD" clId="Web-{3B72704D-8795-4BD1-ADB0-FDED2769189C}" dt="2018-10-25T10:42:33.036" v="0"/>
        <pc:sldMkLst>
          <pc:docMk/>
          <pc:sldMk cId="317337056" sldId="413"/>
        </pc:sldMkLst>
      </pc:sldChg>
    </pc:docChg>
  </pc:docChgLst>
  <pc:docChgLst>
    <pc:chgData name="Sharma, Ranjeet Kumar" userId="S::ranjeet.kum.sharma@hpe.com::2efb763f-88c5-45c3-ae2e-8e80d90224d0" providerId="AD" clId="Web-{2FD15620-19E6-1ECA-7F45-5DD088C4E1EE}"/>
    <pc:docChg chg="delSld modSld modSection">
      <pc:chgData name="Sharma, Ranjeet Kumar" userId="S::ranjeet.kum.sharma@hpe.com::2efb763f-88c5-45c3-ae2e-8e80d90224d0" providerId="AD" clId="Web-{2FD15620-19E6-1ECA-7F45-5DD088C4E1EE}" dt="2019-05-30T11:15:53.532" v="710"/>
      <pc:docMkLst>
        <pc:docMk/>
      </pc:docMkLst>
      <pc:sldChg chg="modSp">
        <pc:chgData name="Sharma, Ranjeet Kumar" userId="S::ranjeet.kum.sharma@hpe.com::2efb763f-88c5-45c3-ae2e-8e80d90224d0" providerId="AD" clId="Web-{2FD15620-19E6-1ECA-7F45-5DD088C4E1EE}" dt="2019-05-30T11:01:47.118" v="15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2FD15620-19E6-1ECA-7F45-5DD088C4E1EE}" dt="2019-05-30T11:01:47.118" v="1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2FD15620-19E6-1ECA-7F45-5DD088C4E1EE}" dt="2019-05-30T11:15:53.532" v="710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2FD15620-19E6-1ECA-7F45-5DD088C4E1EE}" dt="2019-05-30T11:15:53.532" v="710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del">
        <pc:chgData name="Sharma, Ranjeet Kumar" userId="S::ranjeet.kum.sharma@hpe.com::2efb763f-88c5-45c3-ae2e-8e80d90224d0" providerId="AD" clId="Web-{2FD15620-19E6-1ECA-7F45-5DD088C4E1EE}" dt="2019-05-30T11:01:58.884" v="16"/>
        <pc:sldMkLst>
          <pc:docMk/>
          <pc:sldMk cId="82684045" sldId="498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00.997" v="17"/>
        <pc:sldMkLst>
          <pc:docMk/>
          <pc:sldMk cId="632434980" sldId="499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03.050" v="18"/>
        <pc:sldMkLst>
          <pc:docMk/>
          <pc:sldMk cId="3758760933" sldId="500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04.653" v="19"/>
        <pc:sldMkLst>
          <pc:docMk/>
          <pc:sldMk cId="906144850" sldId="504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07.326" v="20"/>
        <pc:sldMkLst>
          <pc:docMk/>
          <pc:sldMk cId="3106859672" sldId="505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08.204" v="21"/>
        <pc:sldMkLst>
          <pc:docMk/>
          <pc:sldMk cId="2435840302" sldId="506"/>
        </pc:sldMkLst>
      </pc:sldChg>
      <pc:sldChg chg="del">
        <pc:chgData name="Sharma, Ranjeet Kumar" userId="S::ranjeet.kum.sharma@hpe.com::2efb763f-88c5-45c3-ae2e-8e80d90224d0" providerId="AD" clId="Web-{2FD15620-19E6-1ECA-7F45-5DD088C4E1EE}" dt="2019-05-30T11:02:11.332" v="22"/>
        <pc:sldMkLst>
          <pc:docMk/>
          <pc:sldMk cId="1681053121" sldId="508"/>
        </pc:sldMkLst>
      </pc:sldChg>
    </pc:docChg>
  </pc:docChgLst>
  <pc:docChgLst>
    <pc:chgData name="Kumari, Shruti (NFV BU)" userId="S::shruti.kumari@hpe.com::dd010241-9811-4196-be69-bc8a2a4794b6" providerId="AD" clId="Web-{DB042623-BEF7-A24B-856C-BC1AFADE481C}"/>
    <pc:docChg chg="addSld delSld modSld sldOrd modSection">
      <pc:chgData name="Kumari, Shruti (NFV BU)" userId="S::shruti.kumari@hpe.com::dd010241-9811-4196-be69-bc8a2a4794b6" providerId="AD" clId="Web-{DB042623-BEF7-A24B-856C-BC1AFADE481C}" dt="2019-06-20T09:17:54.497" v="3115"/>
      <pc:docMkLst>
        <pc:docMk/>
      </pc:docMkLst>
      <pc:sldChg chg="modSp">
        <pc:chgData name="Kumari, Shruti (NFV BU)" userId="S::shruti.kumari@hpe.com::dd010241-9811-4196-be69-bc8a2a4794b6" providerId="AD" clId="Web-{DB042623-BEF7-A24B-856C-BC1AFADE481C}" dt="2019-06-20T09:03:50.666" v="2844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DB042623-BEF7-A24B-856C-BC1AFADE481C}" dt="2019-06-20T09:03:50.666" v="284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i, Shruti (NFV BU)" userId="S::shruti.kumari@hpe.com::dd010241-9811-4196-be69-bc8a2a4794b6" providerId="AD" clId="Web-{DB042623-BEF7-A24B-856C-BC1AFADE481C}" dt="2019-06-20T08:47:46.021" v="2727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DB042623-BEF7-A24B-856C-BC1AFADE481C}" dt="2019-06-20T08:47:46.021" v="272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DB042623-BEF7-A24B-856C-BC1AFADE481C}" dt="2019-06-20T07:19:52.641" v="1810" actId="14100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DB042623-BEF7-A24B-856C-BC1AFADE481C}" dt="2019-06-20T05:11:42.495" v="467" actId="20577"/>
          <ac:spMkLst>
            <pc:docMk/>
            <pc:sldMk cId="3031179793" sldId="485"/>
            <ac:spMk id="2" creationId="{2A166E21-CF97-431D-A23B-16E3AD7B314A}"/>
          </ac:spMkLst>
        </pc:spChg>
        <pc:picChg chg="add mod">
          <ac:chgData name="Kumari, Shruti (NFV BU)" userId="S::shruti.kumari@hpe.com::dd010241-9811-4196-be69-bc8a2a4794b6" providerId="AD" clId="Web-{DB042623-BEF7-A24B-856C-BC1AFADE481C}" dt="2019-06-20T06:59:51.509" v="614" actId="14100"/>
          <ac:picMkLst>
            <pc:docMk/>
            <pc:sldMk cId="3031179793" sldId="485"/>
            <ac:picMk id="4" creationId="{7443338A-C8B0-4B7E-BE0B-F38616895C48}"/>
          </ac:picMkLst>
        </pc:picChg>
        <pc:picChg chg="add mod">
          <ac:chgData name="Kumari, Shruti (NFV BU)" userId="S::shruti.kumari@hpe.com::dd010241-9811-4196-be69-bc8a2a4794b6" providerId="AD" clId="Web-{DB042623-BEF7-A24B-856C-BC1AFADE481C}" dt="2019-06-20T07:19:52.641" v="1810" actId="14100"/>
          <ac:picMkLst>
            <pc:docMk/>
            <pc:sldMk cId="3031179793" sldId="485"/>
            <ac:picMk id="6" creationId="{CBF47A6E-78BC-489F-A84B-86A2EC0B09FC}"/>
          </ac:picMkLst>
        </pc:picChg>
        <pc:picChg chg="del">
          <ac:chgData name="Kumari, Shruti (NFV BU)" userId="S::shruti.kumari@hpe.com::dd010241-9811-4196-be69-bc8a2a4794b6" providerId="AD" clId="Web-{DB042623-BEF7-A24B-856C-BC1AFADE481C}" dt="2019-06-20T05:58:48.428" v="605"/>
          <ac:picMkLst>
            <pc:docMk/>
            <pc:sldMk cId="3031179793" sldId="485"/>
            <ac:picMk id="7" creationId="{69377EE3-75FC-4C43-B73D-7A161EE802F9}"/>
          </ac:picMkLst>
        </pc:picChg>
        <pc:picChg chg="del">
          <ac:chgData name="Kumari, Shruti (NFV BU)" userId="S::shruti.kumari@hpe.com::dd010241-9811-4196-be69-bc8a2a4794b6" providerId="AD" clId="Web-{DB042623-BEF7-A24B-856C-BC1AFADE481C}" dt="2019-06-20T05:51:23.806" v="599"/>
          <ac:picMkLst>
            <pc:docMk/>
            <pc:sldMk cId="3031179793" sldId="485"/>
            <ac:picMk id="14" creationId="{AC389AFE-1638-41BD-92EB-9B69DCB49EA7}"/>
          </ac:picMkLst>
        </pc:picChg>
      </pc:sldChg>
      <pc:sldChg chg="modSp">
        <pc:chgData name="Kumari, Shruti (NFV BU)" userId="S::shruti.kumari@hpe.com::dd010241-9811-4196-be69-bc8a2a4794b6" providerId="AD" clId="Web-{DB042623-BEF7-A24B-856C-BC1AFADE481C}" dt="2019-06-20T07:41:02.649" v="2427"/>
        <pc:sldMkLst>
          <pc:docMk/>
          <pc:sldMk cId="2099881676" sldId="497"/>
        </pc:sldMkLst>
        <pc:graphicFrameChg chg="mod modGraphic">
          <ac:chgData name="Kumari, Shruti (NFV BU)" userId="S::shruti.kumari@hpe.com::dd010241-9811-4196-be69-bc8a2a4794b6" providerId="AD" clId="Web-{DB042623-BEF7-A24B-856C-BC1AFADE481C}" dt="2019-06-20T07:41:02.649" v="2427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addSp delSp modSp ord">
        <pc:chgData name="Kumari, Shruti (NFV BU)" userId="S::shruti.kumari@hpe.com::dd010241-9811-4196-be69-bc8a2a4794b6" providerId="AD" clId="Web-{DB042623-BEF7-A24B-856C-BC1AFADE481C}" dt="2019-06-20T09:17:54.497" v="3115"/>
        <pc:sldMkLst>
          <pc:docMk/>
          <pc:sldMk cId="2372729890" sldId="510"/>
        </pc:sldMkLst>
        <pc:spChg chg="mod">
          <ac:chgData name="Kumari, Shruti (NFV BU)" userId="S::shruti.kumari@hpe.com::dd010241-9811-4196-be69-bc8a2a4794b6" providerId="AD" clId="Web-{DB042623-BEF7-A24B-856C-BC1AFADE481C}" dt="2019-06-20T05:35:00.094" v="582" actId="20577"/>
          <ac:spMkLst>
            <pc:docMk/>
            <pc:sldMk cId="2372729890" sldId="510"/>
            <ac:spMk id="2" creationId="{D4DB3FFA-DFEF-46B1-8B27-096A0493EC57}"/>
          </ac:spMkLst>
        </pc:spChg>
        <pc:picChg chg="add mod">
          <ac:chgData name="Kumari, Shruti (NFV BU)" userId="S::shruti.kumari@hpe.com::dd010241-9811-4196-be69-bc8a2a4794b6" providerId="AD" clId="Web-{DB042623-BEF7-A24B-856C-BC1AFADE481C}" dt="2019-06-20T05:45:12.527" v="597" actId="1076"/>
          <ac:picMkLst>
            <pc:docMk/>
            <pc:sldMk cId="2372729890" sldId="510"/>
            <ac:picMk id="4" creationId="{1ED1B8CD-B92E-4FA1-998B-D4D39D024957}"/>
          </ac:picMkLst>
        </pc:picChg>
        <pc:picChg chg="del">
          <ac:chgData name="Kumari, Shruti (NFV BU)" userId="S::shruti.kumari@hpe.com::dd010241-9811-4196-be69-bc8a2a4794b6" providerId="AD" clId="Web-{DB042623-BEF7-A24B-856C-BC1AFADE481C}" dt="2019-06-20T05:15:21.493" v="478"/>
          <ac:picMkLst>
            <pc:docMk/>
            <pc:sldMk cId="2372729890" sldId="510"/>
            <ac:picMk id="6" creationId="{1EEAA838-7373-4B42-B790-2BA03AA2C78C}"/>
          </ac:picMkLst>
        </pc:picChg>
        <pc:picChg chg="add mod">
          <ac:chgData name="Kumari, Shruti (NFV BU)" userId="S::shruti.kumari@hpe.com::dd010241-9811-4196-be69-bc8a2a4794b6" providerId="AD" clId="Web-{DB042623-BEF7-A24B-856C-BC1AFADE481C}" dt="2019-06-20T05:45:16.043" v="598" actId="14100"/>
          <ac:picMkLst>
            <pc:docMk/>
            <pc:sldMk cId="2372729890" sldId="510"/>
            <ac:picMk id="7" creationId="{4C65C2B6-1BE1-400E-BAB2-64D0C491FA6D}"/>
          </ac:picMkLst>
        </pc:picChg>
      </pc:sldChg>
      <pc:sldChg chg="addSp modSp new">
        <pc:chgData name="Kumari, Shruti (NFV BU)" userId="S::shruti.kumari@hpe.com::dd010241-9811-4196-be69-bc8a2a4794b6" providerId="AD" clId="Web-{DB042623-BEF7-A24B-856C-BC1AFADE481C}" dt="2019-06-20T07:16:01.171" v="1434" actId="14100"/>
        <pc:sldMkLst>
          <pc:docMk/>
          <pc:sldMk cId="3818723491" sldId="512"/>
        </pc:sldMkLst>
        <pc:spChg chg="mod">
          <ac:chgData name="Kumari, Shruti (NFV BU)" userId="S::shruti.kumari@hpe.com::dd010241-9811-4196-be69-bc8a2a4794b6" providerId="AD" clId="Web-{DB042623-BEF7-A24B-856C-BC1AFADE481C}" dt="2019-06-20T07:15:41.343" v="1429" actId="20577"/>
          <ac:spMkLst>
            <pc:docMk/>
            <pc:sldMk cId="3818723491" sldId="512"/>
            <ac:spMk id="2" creationId="{98EA794D-A09D-4236-8866-D620430EF984}"/>
          </ac:spMkLst>
        </pc:spChg>
        <pc:picChg chg="add mod">
          <ac:chgData name="Kumari, Shruti (NFV BU)" userId="S::shruti.kumari@hpe.com::dd010241-9811-4196-be69-bc8a2a4794b6" providerId="AD" clId="Web-{DB042623-BEF7-A24B-856C-BC1AFADE481C}" dt="2019-06-20T07:16:01.171" v="1434" actId="14100"/>
          <ac:picMkLst>
            <pc:docMk/>
            <pc:sldMk cId="3818723491" sldId="512"/>
            <ac:picMk id="4" creationId="{AFDEFD9A-9F11-4FDF-AF53-66F36DA84A78}"/>
          </ac:picMkLst>
        </pc:picChg>
      </pc:sldChg>
      <pc:sldChg chg="addSp modSp new">
        <pc:chgData name="Kumari, Shruti (NFV BU)" userId="S::shruti.kumari@hpe.com::dd010241-9811-4196-be69-bc8a2a4794b6" providerId="AD" clId="Web-{DB042623-BEF7-A24B-856C-BC1AFADE481C}" dt="2019-06-20T07:19:25.563" v="1807" actId="14100"/>
        <pc:sldMkLst>
          <pc:docMk/>
          <pc:sldMk cId="1665652877" sldId="513"/>
        </pc:sldMkLst>
        <pc:spChg chg="mod">
          <ac:chgData name="Kumari, Shruti (NFV BU)" userId="S::shruti.kumari@hpe.com::dd010241-9811-4196-be69-bc8a2a4794b6" providerId="AD" clId="Web-{DB042623-BEF7-A24B-856C-BC1AFADE481C}" dt="2019-06-20T07:16:22.687" v="1458" actId="20577"/>
          <ac:spMkLst>
            <pc:docMk/>
            <pc:sldMk cId="1665652877" sldId="513"/>
            <ac:spMk id="2" creationId="{BF7C4B38-0BC6-4FDF-AA9A-643A13BB6A17}"/>
          </ac:spMkLst>
        </pc:spChg>
        <pc:picChg chg="add mod">
          <ac:chgData name="Kumari, Shruti (NFV BU)" userId="S::shruti.kumari@hpe.com::dd010241-9811-4196-be69-bc8a2a4794b6" providerId="AD" clId="Web-{DB042623-BEF7-A24B-856C-BC1AFADE481C}" dt="2019-06-20T07:19:25.563" v="1807" actId="14100"/>
          <ac:picMkLst>
            <pc:docMk/>
            <pc:sldMk cId="1665652877" sldId="513"/>
            <ac:picMk id="4" creationId="{89AD1C5A-133A-469F-AE5F-E272C3855D02}"/>
          </ac:picMkLst>
        </pc:picChg>
      </pc:sldChg>
      <pc:sldChg chg="addSp delSp modSp new del">
        <pc:chgData name="Kumari, Shruti (NFV BU)" userId="S::shruti.kumari@hpe.com::dd010241-9811-4196-be69-bc8a2a4794b6" providerId="AD" clId="Web-{DB042623-BEF7-A24B-856C-BC1AFADE481C}" dt="2019-06-20T07:30:01.863" v="2021"/>
        <pc:sldMkLst>
          <pc:docMk/>
          <pc:sldMk cId="3060404701" sldId="516"/>
        </pc:sldMkLst>
        <pc:spChg chg="mod">
          <ac:chgData name="Kumari, Shruti (NFV BU)" userId="S::shruti.kumari@hpe.com::dd010241-9811-4196-be69-bc8a2a4794b6" providerId="AD" clId="Web-{DB042623-BEF7-A24B-856C-BC1AFADE481C}" dt="2019-06-20T07:22:12.658" v="1884" actId="20577"/>
          <ac:spMkLst>
            <pc:docMk/>
            <pc:sldMk cId="3060404701" sldId="516"/>
            <ac:spMk id="2" creationId="{67CC3758-0E41-42E5-9186-8F18D72C0F8C}"/>
          </ac:spMkLst>
        </pc:spChg>
        <pc:graphicFrameChg chg="add del mod modGraphic">
          <ac:chgData name="Kumari, Shruti (NFV BU)" userId="S::shruti.kumari@hpe.com::dd010241-9811-4196-be69-bc8a2a4794b6" providerId="AD" clId="Web-{DB042623-BEF7-A24B-856C-BC1AFADE481C}" dt="2019-06-20T07:24:40.408" v="1897"/>
          <ac:graphicFrameMkLst>
            <pc:docMk/>
            <pc:sldMk cId="3060404701" sldId="516"/>
            <ac:graphicFrameMk id="4" creationId="{0F05DF74-D3C9-4512-AAB2-FCF60EC3A169}"/>
          </ac:graphicFrameMkLst>
        </pc:graphicFrameChg>
        <pc:graphicFrameChg chg="add mod modGraphic">
          <ac:chgData name="Kumari, Shruti (NFV BU)" userId="S::shruti.kumari@hpe.com::dd010241-9811-4196-be69-bc8a2a4794b6" providerId="AD" clId="Web-{DB042623-BEF7-A24B-856C-BC1AFADE481C}" dt="2019-06-20T07:29:39.270" v="2020"/>
          <ac:graphicFrameMkLst>
            <pc:docMk/>
            <pc:sldMk cId="3060404701" sldId="516"/>
            <ac:graphicFrameMk id="6" creationId="{2347FC11-085F-4EAD-9EDB-77D2F173DDF6}"/>
          </ac:graphicFrameMkLst>
        </pc:graphicFrameChg>
      </pc:sldChg>
      <pc:sldChg chg="modSp add replId">
        <pc:chgData name="Kumari, Shruti (NFV BU)" userId="S::shruti.kumari@hpe.com::dd010241-9811-4196-be69-bc8a2a4794b6" providerId="AD" clId="Web-{DB042623-BEF7-A24B-856C-BC1AFADE481C}" dt="2019-06-20T09:17:29.544" v="3114"/>
        <pc:sldMkLst>
          <pc:docMk/>
          <pc:sldMk cId="2243862496" sldId="522"/>
        </pc:sldMkLst>
        <pc:spChg chg="mod">
          <ac:chgData name="Kumari, Shruti (NFV BU)" userId="S::shruti.kumari@hpe.com::dd010241-9811-4196-be69-bc8a2a4794b6" providerId="AD" clId="Web-{DB042623-BEF7-A24B-856C-BC1AFADE481C}" dt="2019-06-20T07:30:45.145" v="2072" actId="20577"/>
          <ac:spMkLst>
            <pc:docMk/>
            <pc:sldMk cId="2243862496" sldId="522"/>
            <ac:spMk id="7" creationId="{00000000-0000-0000-0000-000000000000}"/>
          </ac:spMkLst>
        </pc:spChg>
        <pc:graphicFrameChg chg="mod modGraphic">
          <ac:chgData name="Kumari, Shruti (NFV BU)" userId="S::shruti.kumari@hpe.com::dd010241-9811-4196-be69-bc8a2a4794b6" providerId="AD" clId="Web-{DB042623-BEF7-A24B-856C-BC1AFADE481C}" dt="2019-06-20T09:17:29.544" v="3114"/>
          <ac:graphicFrameMkLst>
            <pc:docMk/>
            <pc:sldMk cId="2243862496" sldId="522"/>
            <ac:graphicFrameMk id="2" creationId="{32DAD874-94BE-4F45-902F-F618B172FB9E}"/>
          </ac:graphicFrameMkLst>
        </pc:graphicFrameChg>
      </pc:sldChg>
    </pc:docChg>
  </pc:docChgLst>
  <pc:docChgLst>
    <pc:chgData name="K S, Gopinath (NFV)" userId="S::gopinathks@hpe.com::81b05118-e84f-4d21-a479-e838648ed49e" providerId="AD" clId="Web-{4C1E7399-5DBF-4C2F-A65E-9A6AF7D7D86B}"/>
    <pc:docChg chg="addSld delSld modSld">
      <pc:chgData name="K S, Gopinath (NFV)" userId="S::gopinathks@hpe.com::81b05118-e84f-4d21-a479-e838648ed49e" providerId="AD" clId="Web-{4C1E7399-5DBF-4C2F-A65E-9A6AF7D7D86B}" dt="2018-10-26T02:58:13.873" v="3" actId="1076"/>
      <pc:docMkLst>
        <pc:docMk/>
      </pc:docMkLst>
      <pc:sldChg chg="modSp add del">
        <pc:chgData name="K S, Gopinath (NFV)" userId="S::gopinathks@hpe.com::81b05118-e84f-4d21-a479-e838648ed49e" providerId="AD" clId="Web-{4C1E7399-5DBF-4C2F-A65E-9A6AF7D7D86B}" dt="2018-10-26T02:58:13.873" v="3" actId="1076"/>
        <pc:sldMkLst>
          <pc:docMk/>
          <pc:sldMk cId="1109779765" sldId="421"/>
        </pc:sldMkLst>
        <pc:graphicFrameChg chg="mod modGraphic">
          <ac:chgData name="K S, Gopinath (NFV)" userId="S::gopinathks@hpe.com::81b05118-e84f-4d21-a479-e838648ed49e" providerId="AD" clId="Web-{4C1E7399-5DBF-4C2F-A65E-9A6AF7D7D86B}" dt="2018-10-26T02:58:13.873" v="3" actId="1076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</pc:docChg>
  </pc:docChgLst>
  <pc:docChgLst>
    <pc:chgData name="Vazeer, Ashraf" userId="S::ashraf.vazeer@hpe.com::8c82bcd2-039e-4807-88dd-af269a4642b5" providerId="AD" clId="Web-{D2F36A4C-6233-40D7-A947-B94A73B1D6A2}"/>
    <pc:docChg chg="modSld">
      <pc:chgData name="Vazeer, Ashraf" userId="S::ashraf.vazeer@hpe.com::8c82bcd2-039e-4807-88dd-af269a4642b5" providerId="AD" clId="Web-{D2F36A4C-6233-40D7-A947-B94A73B1D6A2}" dt="2018-12-21T02:03:28.131" v="118" actId="20577"/>
      <pc:docMkLst>
        <pc:docMk/>
      </pc:docMkLst>
      <pc:sldChg chg="modSp">
        <pc:chgData name="Vazeer, Ashraf" userId="S::ashraf.vazeer@hpe.com::8c82bcd2-039e-4807-88dd-af269a4642b5" providerId="AD" clId="Web-{D2F36A4C-6233-40D7-A947-B94A73B1D6A2}" dt="2018-12-21T02:03:25.756" v="116" actId="20577"/>
        <pc:sldMkLst>
          <pc:docMk/>
          <pc:sldMk cId="490068133" sldId="449"/>
        </pc:sldMkLst>
        <pc:spChg chg="mod">
          <ac:chgData name="Vazeer, Ashraf" userId="S::ashraf.vazeer@hpe.com::8c82bcd2-039e-4807-88dd-af269a4642b5" providerId="AD" clId="Web-{D2F36A4C-6233-40D7-A947-B94A73B1D6A2}" dt="2018-12-21T02:03:25.756" v="116" actId="20577"/>
          <ac:spMkLst>
            <pc:docMk/>
            <pc:sldMk cId="490068133" sldId="449"/>
            <ac:spMk id="12" creationId="{595FAC9C-0554-45FA-BE9A-F477C342BA95}"/>
          </ac:spMkLst>
        </pc:spChg>
      </pc:sldChg>
      <pc:sldChg chg="modSp">
        <pc:chgData name="Vazeer, Ashraf" userId="S::ashraf.vazeer@hpe.com::8c82bcd2-039e-4807-88dd-af269a4642b5" providerId="AD" clId="Web-{D2F36A4C-6233-40D7-A947-B94A73B1D6A2}" dt="2018-12-21T01:54:16.928" v="32" actId="20577"/>
        <pc:sldMkLst>
          <pc:docMk/>
          <pc:sldMk cId="2744303147" sldId="452"/>
        </pc:sldMkLst>
        <pc:spChg chg="mod">
          <ac:chgData name="Vazeer, Ashraf" userId="S::ashraf.vazeer@hpe.com::8c82bcd2-039e-4807-88dd-af269a4642b5" providerId="AD" clId="Web-{D2F36A4C-6233-40D7-A947-B94A73B1D6A2}" dt="2018-12-21T01:54:16.928" v="32" actId="20577"/>
          <ac:spMkLst>
            <pc:docMk/>
            <pc:sldMk cId="2744303147" sldId="452"/>
            <ac:spMk id="10" creationId="{CE60B704-79BB-4DC7-91A8-2C5475143C90}"/>
          </ac:spMkLst>
        </pc:spChg>
      </pc:sldChg>
    </pc:docChg>
  </pc:docChgLst>
  <pc:docChgLst>
    <pc:chgData name="Sharma, Ranjeet Kumar" userId="S::ranjeet.kum.sharma@hpe.com::2efb763f-88c5-45c3-ae2e-8e80d90224d0" providerId="AD" clId="Web-{A19E1E5E-A394-8830-2EEF-5CAF7F55B60B}"/>
    <pc:docChg chg="modSld">
      <pc:chgData name="Sharma, Ranjeet Kumar" userId="S::ranjeet.kum.sharma@hpe.com::2efb763f-88c5-45c3-ae2e-8e80d90224d0" providerId="AD" clId="Web-{A19E1E5E-A394-8830-2EEF-5CAF7F55B60B}" dt="2019-10-01T07:21:29.444" v="19" actId="20577"/>
      <pc:docMkLst>
        <pc:docMk/>
      </pc:docMkLst>
      <pc:sldChg chg="modSp">
        <pc:chgData name="Sharma, Ranjeet Kumar" userId="S::ranjeet.kum.sharma@hpe.com::2efb763f-88c5-45c3-ae2e-8e80d90224d0" providerId="AD" clId="Web-{A19E1E5E-A394-8830-2EEF-5CAF7F55B60B}" dt="2019-10-01T07:21:29.444" v="19" actId="20577"/>
        <pc:sldMkLst>
          <pc:docMk/>
          <pc:sldMk cId="321815926" sldId="303"/>
        </pc:sldMkLst>
        <pc:spChg chg="mod">
          <ac:chgData name="Sharma, Ranjeet Kumar" userId="S::ranjeet.kum.sharma@hpe.com::2efb763f-88c5-45c3-ae2e-8e80d90224d0" providerId="AD" clId="Web-{A19E1E5E-A394-8830-2EEF-5CAF7F55B60B}" dt="2019-10-01T07:21:11.350" v="7" actId="20577"/>
          <ac:spMkLst>
            <pc:docMk/>
            <pc:sldMk cId="321815926" sldId="303"/>
            <ac:spMk id="2" creationId="{00000000-0000-0000-0000-000000000000}"/>
          </ac:spMkLst>
        </pc:spChg>
        <pc:spChg chg="mod">
          <ac:chgData name="Sharma, Ranjeet Kumar" userId="S::ranjeet.kum.sharma@hpe.com::2efb763f-88c5-45c3-ae2e-8e80d90224d0" providerId="AD" clId="Web-{A19E1E5E-A394-8830-2EEF-5CAF7F55B60B}" dt="2019-10-01T07:21:29.444" v="19" actId="20577"/>
          <ac:spMkLst>
            <pc:docMk/>
            <pc:sldMk cId="321815926" sldId="303"/>
            <ac:spMk id="4" creationId="{00000000-0000-0000-0000-000000000000}"/>
          </ac:spMkLst>
        </pc:spChg>
      </pc:sldChg>
    </pc:docChg>
  </pc:docChgLst>
  <pc:docChgLst>
    <pc:chgData name="Kadambala, Anusha" userId="S::anusha.kadambala@hpe.com::37d44c8f-c585-43c2-ae91-bb6c9ea7703c" providerId="AD" clId="Web-{2AD44BE8-66A4-498B-A5DB-A337541BFCD8}"/>
    <pc:docChg chg="modSld">
      <pc:chgData name="Kadambala, Anusha" userId="S::anusha.kadambala@hpe.com::37d44c8f-c585-43c2-ae91-bb6c9ea7703c" providerId="AD" clId="Web-{2AD44BE8-66A4-498B-A5DB-A337541BFCD8}" dt="2019-10-23T11:01:19.450" v="342" actId="20577"/>
      <pc:docMkLst>
        <pc:docMk/>
      </pc:docMkLst>
      <pc:sldChg chg="modSp">
        <pc:chgData name="Kadambala, Anusha" userId="S::anusha.kadambala@hpe.com::37d44c8f-c585-43c2-ae91-bb6c9ea7703c" providerId="AD" clId="Web-{2AD44BE8-66A4-498B-A5DB-A337541BFCD8}" dt="2019-10-23T11:01:19.450" v="341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2AD44BE8-66A4-498B-A5DB-A337541BFCD8}" dt="2019-10-23T11:01:19.450" v="341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umari, Shruti (NFV BU)" userId="S::shruti.kumari@hpe.com::dd010241-9811-4196-be69-bc8a2a4794b6" providerId="AD" clId="Web-{86F4D9EA-79E4-8806-E76F-75261C19875A}"/>
    <pc:docChg chg="addSld delSld modSld modSection">
      <pc:chgData name="Kumari, Shruti (NFV BU)" userId="S::shruti.kumari@hpe.com::dd010241-9811-4196-be69-bc8a2a4794b6" providerId="AD" clId="Web-{86F4D9EA-79E4-8806-E76F-75261C19875A}" dt="2019-03-07T10:00:57.512" v="1781"/>
      <pc:docMkLst>
        <pc:docMk/>
      </pc:docMkLst>
      <pc:sldChg chg="modSp">
        <pc:chgData name="Kumari, Shruti (NFV BU)" userId="S::shruti.kumari@hpe.com::dd010241-9811-4196-be69-bc8a2a4794b6" providerId="AD" clId="Web-{86F4D9EA-79E4-8806-E76F-75261C19875A}" dt="2019-03-07T10:00:57.512" v="1781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86F4D9EA-79E4-8806-E76F-75261C19875A}" dt="2019-03-07T10:00:57.512" v="178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new del">
        <pc:chgData name="Kumari, Shruti (NFV BU)" userId="S::shruti.kumari@hpe.com::dd010241-9811-4196-be69-bc8a2a4794b6" providerId="AD" clId="Web-{86F4D9EA-79E4-8806-E76F-75261C19875A}" dt="2019-03-07T04:54:21.616" v="5"/>
        <pc:sldMkLst>
          <pc:docMk/>
          <pc:sldMk cId="3493422380" sldId="481"/>
        </pc:sldMkLst>
      </pc:sldChg>
      <pc:sldChg chg="modSp add replId">
        <pc:chgData name="Kumari, Shruti (NFV BU)" userId="S::shruti.kumari@hpe.com::dd010241-9811-4196-be69-bc8a2a4794b6" providerId="AD" clId="Web-{86F4D9EA-79E4-8806-E76F-75261C19875A}" dt="2019-03-07T04:53:56.866" v="3" actId="20577"/>
        <pc:sldMkLst>
          <pc:docMk/>
          <pc:sldMk cId="1474316542" sldId="482"/>
        </pc:sldMkLst>
        <pc:spChg chg="mod">
          <ac:chgData name="Kumari, Shruti (NFV BU)" userId="S::shruti.kumari@hpe.com::dd010241-9811-4196-be69-bc8a2a4794b6" providerId="AD" clId="Web-{86F4D9EA-79E4-8806-E76F-75261C19875A}" dt="2019-03-07T04:53:56.866" v="3" actId="20577"/>
          <ac:spMkLst>
            <pc:docMk/>
            <pc:sldMk cId="1474316542" sldId="482"/>
            <ac:spMk id="2" creationId="{00000000-0000-0000-0000-000000000000}"/>
          </ac:spMkLst>
        </pc:spChg>
      </pc:sldChg>
      <pc:sldChg chg="new del">
        <pc:chgData name="Kumari, Shruti (NFV BU)" userId="S::shruti.kumari@hpe.com::dd010241-9811-4196-be69-bc8a2a4794b6" providerId="AD" clId="Web-{86F4D9EA-79E4-8806-E76F-75261C19875A}" dt="2019-03-07T04:55:35.353" v="19"/>
        <pc:sldMkLst>
          <pc:docMk/>
          <pc:sldMk cId="4244634182" sldId="483"/>
        </pc:sldMkLst>
      </pc:sldChg>
      <pc:sldChg chg="modSp add replId">
        <pc:chgData name="Kumari, Shruti (NFV BU)" userId="S::shruti.kumari@hpe.com::dd010241-9811-4196-be69-bc8a2a4794b6" providerId="AD" clId="Web-{86F4D9EA-79E4-8806-E76F-75261C19875A}" dt="2019-03-07T06:48:59.441" v="1717" actId="1076"/>
        <pc:sldMkLst>
          <pc:docMk/>
          <pc:sldMk cId="861166220" sldId="484"/>
        </pc:sldMkLst>
        <pc:spChg chg="mod">
          <ac:chgData name="Kumari, Shruti (NFV BU)" userId="S::shruti.kumari@hpe.com::dd010241-9811-4196-be69-bc8a2a4794b6" providerId="AD" clId="Web-{86F4D9EA-79E4-8806-E76F-75261C19875A}" dt="2019-03-07T06:48:59.441" v="1717" actId="1076"/>
          <ac:spMkLst>
            <pc:docMk/>
            <pc:sldMk cId="861166220" sldId="484"/>
            <ac:spMk id="7" creationId="{00000000-0000-0000-0000-000000000000}"/>
          </ac:spMkLst>
        </pc:spChg>
        <pc:graphicFrameChg chg="mod modGraphic">
          <ac:chgData name="Kumari, Shruti (NFV BU)" userId="S::shruti.kumari@hpe.com::dd010241-9811-4196-be69-bc8a2a4794b6" providerId="AD" clId="Web-{86F4D9EA-79E4-8806-E76F-75261C19875A}" dt="2019-03-07T06:48:42.769" v="1714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modSp new">
        <pc:chgData name="Kumari, Shruti (NFV BU)" userId="S::shruti.kumari@hpe.com::dd010241-9811-4196-be69-bc8a2a4794b6" providerId="AD" clId="Web-{86F4D9EA-79E4-8806-E76F-75261C19875A}" dt="2019-03-07T07:25:57.755" v="1722" actId="1076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86F4D9EA-79E4-8806-E76F-75261C19875A}" dt="2019-03-07T06:49:12.597" v="1718" actId="20577"/>
          <ac:spMkLst>
            <pc:docMk/>
            <pc:sldMk cId="3031179793" sldId="485"/>
            <ac:spMk id="2" creationId="{2A166E21-CF97-431D-A23B-16E3AD7B314A}"/>
          </ac:spMkLst>
        </pc:spChg>
        <pc:picChg chg="add mod">
          <ac:chgData name="Kumari, Shruti (NFV BU)" userId="S::shruti.kumari@hpe.com::dd010241-9811-4196-be69-bc8a2a4794b6" providerId="AD" clId="Web-{86F4D9EA-79E4-8806-E76F-75261C19875A}" dt="2019-03-07T07:25:57.755" v="1722" actId="1076"/>
          <ac:picMkLst>
            <pc:docMk/>
            <pc:sldMk cId="3031179793" sldId="485"/>
            <ac:picMk id="4" creationId="{D77965D2-3C20-412B-B0FF-E3544EEA13BD}"/>
          </ac:picMkLst>
        </pc:picChg>
      </pc:sldChg>
    </pc:docChg>
  </pc:docChgLst>
  <pc:docChgLst>
    <pc:chgData name="Ramasamy, Gayathiri devi" userId="S::gayathiri.dev.ramasamy@hpe.com::a0e3d9f7-b4da-41f7-b4dc-29411b6949bd" providerId="AD" clId="Web-{E4E0AE7C-2CDB-33D0-6EB5-E0E4F74464A8}"/>
    <pc:docChg chg="addSld modSld modSection">
      <pc:chgData name="Ramasamy, Gayathiri devi" userId="S::gayathiri.dev.ramasamy@hpe.com::a0e3d9f7-b4da-41f7-b4dc-29411b6949bd" providerId="AD" clId="Web-{E4E0AE7C-2CDB-33D0-6EB5-E0E4F74464A8}" dt="2019-06-20T11:33:42.302" v="27" actId="1076"/>
      <pc:docMkLst>
        <pc:docMk/>
      </pc:docMkLst>
      <pc:sldChg chg="addSp modSp add replId">
        <pc:chgData name="Ramasamy, Gayathiri devi" userId="S::gayathiri.dev.ramasamy@hpe.com::a0e3d9f7-b4da-41f7-b4dc-29411b6949bd" providerId="AD" clId="Web-{E4E0AE7C-2CDB-33D0-6EB5-E0E4F74464A8}" dt="2019-06-20T11:33:42.302" v="27" actId="1076"/>
        <pc:sldMkLst>
          <pc:docMk/>
          <pc:sldMk cId="64522105" sldId="528"/>
        </pc:sldMkLst>
        <pc:spChg chg="mod">
          <ac:chgData name="Ramasamy, Gayathiri devi" userId="S::gayathiri.dev.ramasamy@hpe.com::a0e3d9f7-b4da-41f7-b4dc-29411b6949bd" providerId="AD" clId="Web-{E4E0AE7C-2CDB-33D0-6EB5-E0E4F74464A8}" dt="2019-06-20T11:32:01.614" v="19" actId="20577"/>
          <ac:spMkLst>
            <pc:docMk/>
            <pc:sldMk cId="64522105" sldId="528"/>
            <ac:spMk id="2" creationId="{2706CD87-2012-4D4C-9C7D-119A83951E47}"/>
          </ac:spMkLst>
        </pc:spChg>
        <pc:spChg chg="mod">
          <ac:chgData name="Ramasamy, Gayathiri devi" userId="S::gayathiri.dev.ramasamy@hpe.com::a0e3d9f7-b4da-41f7-b4dc-29411b6949bd" providerId="AD" clId="Web-{E4E0AE7C-2CDB-33D0-6EB5-E0E4F74464A8}" dt="2019-06-20T11:31:52.130" v="15" actId="20577"/>
          <ac:spMkLst>
            <pc:docMk/>
            <pc:sldMk cId="64522105" sldId="528"/>
            <ac:spMk id="4" creationId="{20F5915A-5E8C-420A-A7F5-0870435EA11D}"/>
          </ac:spMkLst>
        </pc:spChg>
        <pc:picChg chg="add mod">
          <ac:chgData name="Ramasamy, Gayathiri devi" userId="S::gayathiri.dev.ramasamy@hpe.com::a0e3d9f7-b4da-41f7-b4dc-29411b6949bd" providerId="AD" clId="Web-{E4E0AE7C-2CDB-33D0-6EB5-E0E4F74464A8}" dt="2019-06-20T11:33:42.302" v="27" actId="1076"/>
          <ac:picMkLst>
            <pc:docMk/>
            <pc:sldMk cId="64522105" sldId="528"/>
            <ac:picMk id="3" creationId="{E6C742D5-23A4-4418-BD4A-0C3BA0A61B3D}"/>
          </ac:picMkLst>
        </pc:picChg>
      </pc:sldChg>
      <pc:sldChg chg="add replId">
        <pc:chgData name="Ramasamy, Gayathiri devi" userId="S::gayathiri.dev.ramasamy@hpe.com::a0e3d9f7-b4da-41f7-b4dc-29411b6949bd" providerId="AD" clId="Web-{E4E0AE7C-2CDB-33D0-6EB5-E0E4F74464A8}" dt="2019-06-20T11:29:44.410" v="1"/>
        <pc:sldMkLst>
          <pc:docMk/>
          <pc:sldMk cId="2500855470" sldId="529"/>
        </pc:sldMkLst>
      </pc:sldChg>
      <pc:sldChg chg="modSp add replId">
        <pc:chgData name="Ramasamy, Gayathiri devi" userId="S::gayathiri.dev.ramasamy@hpe.com::a0e3d9f7-b4da-41f7-b4dc-29411b6949bd" providerId="AD" clId="Web-{E4E0AE7C-2CDB-33D0-6EB5-E0E4F74464A8}" dt="2019-06-20T11:31:36.677" v="10" actId="20577"/>
        <pc:sldMkLst>
          <pc:docMk/>
          <pc:sldMk cId="3196010121" sldId="530"/>
        </pc:sldMkLst>
        <pc:spChg chg="mod">
          <ac:chgData name="Ramasamy, Gayathiri devi" userId="S::gayathiri.dev.ramasamy@hpe.com::a0e3d9f7-b4da-41f7-b4dc-29411b6949bd" providerId="AD" clId="Web-{E4E0AE7C-2CDB-33D0-6EB5-E0E4F74464A8}" dt="2019-06-20T11:30:03.567" v="7" actId="20577"/>
          <ac:spMkLst>
            <pc:docMk/>
            <pc:sldMk cId="3196010121" sldId="530"/>
            <ac:spMk id="2" creationId="{2706CD87-2012-4D4C-9C7D-119A83951E47}"/>
          </ac:spMkLst>
        </pc:spChg>
        <pc:spChg chg="mod">
          <ac:chgData name="Ramasamy, Gayathiri devi" userId="S::gayathiri.dev.ramasamy@hpe.com::a0e3d9f7-b4da-41f7-b4dc-29411b6949bd" providerId="AD" clId="Web-{E4E0AE7C-2CDB-33D0-6EB5-E0E4F74464A8}" dt="2019-06-20T11:31:36.677" v="10" actId="20577"/>
          <ac:spMkLst>
            <pc:docMk/>
            <pc:sldMk cId="3196010121" sldId="530"/>
            <ac:spMk id="4" creationId="{20F5915A-5E8C-420A-A7F5-0870435EA11D}"/>
          </ac:spMkLst>
        </pc:spChg>
      </pc:sldChg>
    </pc:docChg>
  </pc:docChgLst>
  <pc:docChgLst>
    <pc:chgData name="K S, Gopinath (NFV)" userId="S::gopinathks@hpe.com::81b05118-e84f-4d21-a479-e838648ed49e" providerId="AD" clId="Web-{0B80A16F-96E2-47E7-99C8-C0FEAD35886A}"/>
    <pc:docChg chg="modSld">
      <pc:chgData name="K S, Gopinath (NFV)" userId="S::gopinathks@hpe.com::81b05118-e84f-4d21-a479-e838648ed49e" providerId="AD" clId="Web-{0B80A16F-96E2-47E7-99C8-C0FEAD35886A}" dt="2018-08-02T11:27:16.207" v="16" actId="20577"/>
      <pc:docMkLst>
        <pc:docMk/>
      </pc:docMkLst>
      <pc:sldChg chg="modSp">
        <pc:chgData name="K S, Gopinath (NFV)" userId="S::gopinathks@hpe.com::81b05118-e84f-4d21-a479-e838648ed49e" providerId="AD" clId="Web-{0B80A16F-96E2-47E7-99C8-C0FEAD35886A}" dt="2018-08-02T11:27:08.989" v="14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0B80A16F-96E2-47E7-99C8-C0FEAD35886A}" dt="2018-08-02T11:26:13.551" v="1" actId="20577"/>
          <ac:spMkLst>
            <pc:docMk/>
            <pc:sldMk cId="321815926" sldId="303"/>
            <ac:spMk id="2" creationId="{00000000-0000-0000-0000-000000000000}"/>
          </ac:spMkLst>
        </pc:spChg>
        <pc:spChg chg="mod">
          <ac:chgData name="K S, Gopinath (NFV)" userId="S::gopinathks@hpe.com::81b05118-e84f-4d21-a479-e838648ed49e" providerId="AD" clId="Web-{0B80A16F-96E2-47E7-99C8-C0FEAD35886A}" dt="2018-08-02T11:27:08.989" v="14" actId="20577"/>
          <ac:spMkLst>
            <pc:docMk/>
            <pc:sldMk cId="321815926" sldId="303"/>
            <ac:spMk id="3" creationId="{00000000-0000-0000-0000-000000000000}"/>
          </ac:spMkLst>
        </pc:spChg>
        <pc:spChg chg="mod">
          <ac:chgData name="K S, Gopinath (NFV)" userId="S::gopinathks@hpe.com::81b05118-e84f-4d21-a479-e838648ed49e" providerId="AD" clId="Web-{0B80A16F-96E2-47E7-99C8-C0FEAD35886A}" dt="2018-08-02T11:26:39.582" v="8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0B80A16F-96E2-47E7-99C8-C0FEAD35886A}" dt="2018-08-02T11:27:16.207" v="16" actId="20577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0B80A16F-96E2-47E7-99C8-C0FEAD35886A}" dt="2018-08-02T11:27:16.207" v="16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641630D6-A613-BDD0-A7CA-8717FD7EAFA2}"/>
    <pc:docChg chg="addSld modSld sldOrd modSection">
      <pc:chgData name="Kumari, Shruti (NFV BU)" userId="S::shruti.kumari@hpe.com::dd010241-9811-4196-be69-bc8a2a4794b6" providerId="AD" clId="Web-{641630D6-A613-BDD0-A7CA-8717FD7EAFA2}" dt="2019-10-23T10:59:22.174" v="717" actId="20577"/>
      <pc:docMkLst>
        <pc:docMk/>
      </pc:docMkLst>
      <pc:sldChg chg="addSp delSp modSp">
        <pc:chgData name="Kumari, Shruti (NFV BU)" userId="S::shruti.kumari@hpe.com::dd010241-9811-4196-be69-bc8a2a4794b6" providerId="AD" clId="Web-{641630D6-A613-BDD0-A7CA-8717FD7EAFA2}" dt="2019-10-23T09:58:59.939" v="648" actId="14100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641630D6-A613-BDD0-A7CA-8717FD7EAFA2}" dt="2019-10-23T08:50:42.902" v="632" actId="1076"/>
          <ac:graphicFrameMkLst>
            <pc:docMk/>
            <pc:sldMk cId="861166220" sldId="484"/>
            <ac:graphicFrameMk id="2" creationId="{32DAD874-94BE-4F45-902F-F618B172FB9E}"/>
          </ac:graphicFrameMkLst>
        </pc:graphicFrameChg>
        <pc:picChg chg="add del mod">
          <ac:chgData name="Kumari, Shruti (NFV BU)" userId="S::shruti.kumari@hpe.com::dd010241-9811-4196-be69-bc8a2a4794b6" providerId="AD" clId="Web-{641630D6-A613-BDD0-A7CA-8717FD7EAFA2}" dt="2019-10-23T08:52:10.089" v="640"/>
          <ac:picMkLst>
            <pc:docMk/>
            <pc:sldMk cId="861166220" sldId="484"/>
            <ac:picMk id="5" creationId="{56639785-0188-4978-8822-95CB00AC0E5B}"/>
          </ac:picMkLst>
        </pc:picChg>
        <pc:picChg chg="add mod">
          <ac:chgData name="Kumari, Shruti (NFV BU)" userId="S::shruti.kumari@hpe.com::dd010241-9811-4196-be69-bc8a2a4794b6" providerId="AD" clId="Web-{641630D6-A613-BDD0-A7CA-8717FD7EAFA2}" dt="2019-10-23T09:58:59.939" v="648" actId="14100"/>
          <ac:picMkLst>
            <pc:docMk/>
            <pc:sldMk cId="861166220" sldId="484"/>
            <ac:picMk id="5" creationId="{E10387EB-DC36-48C2-BA74-B15E0267AC58}"/>
          </ac:picMkLst>
        </pc:picChg>
      </pc:sldChg>
      <pc:sldChg chg="addSp delSp modSp new">
        <pc:chgData name="Kumari, Shruti (NFV BU)" userId="S::shruti.kumari@hpe.com::dd010241-9811-4196-be69-bc8a2a4794b6" providerId="AD" clId="Web-{641630D6-A613-BDD0-A7CA-8717FD7EAFA2}" dt="2019-10-23T10:05:52.320" v="652" actId="20577"/>
        <pc:sldMkLst>
          <pc:docMk/>
          <pc:sldMk cId="1009540794" sldId="530"/>
        </pc:sldMkLst>
        <pc:spChg chg="mod">
          <ac:chgData name="Kumari, Shruti (NFV BU)" userId="S::shruti.kumari@hpe.com::dd010241-9811-4196-be69-bc8a2a4794b6" providerId="AD" clId="Web-{641630D6-A613-BDD0-A7CA-8717FD7EAFA2}" dt="2019-10-23T10:05:52.320" v="652" actId="20577"/>
          <ac:spMkLst>
            <pc:docMk/>
            <pc:sldMk cId="1009540794" sldId="530"/>
            <ac:spMk id="2" creationId="{4962A177-A7AC-4A1B-912E-EC7DFE07131E}"/>
          </ac:spMkLst>
        </pc:spChg>
        <pc:picChg chg="add mod">
          <ac:chgData name="Kumari, Shruti (NFV BU)" userId="S::shruti.kumari@hpe.com::dd010241-9811-4196-be69-bc8a2a4794b6" providerId="AD" clId="Web-{641630D6-A613-BDD0-A7CA-8717FD7EAFA2}" dt="2019-10-23T08:49:19.200" v="626" actId="14100"/>
          <ac:picMkLst>
            <pc:docMk/>
            <pc:sldMk cId="1009540794" sldId="530"/>
            <ac:picMk id="4" creationId="{8B9842D5-809B-4C16-B1A6-47EDA86C0BA4}"/>
          </ac:picMkLst>
        </pc:picChg>
        <pc:picChg chg="add del mod">
          <ac:chgData name="Kumari, Shruti (NFV BU)" userId="S::shruti.kumari@hpe.com::dd010241-9811-4196-be69-bc8a2a4794b6" providerId="AD" clId="Web-{641630D6-A613-BDD0-A7CA-8717FD7EAFA2}" dt="2019-10-23T08:50:31.824" v="630"/>
          <ac:picMkLst>
            <pc:docMk/>
            <pc:sldMk cId="1009540794" sldId="530"/>
            <ac:picMk id="6" creationId="{6B62AA15-E1DF-406A-B4E1-894ACEFD60FE}"/>
          </ac:picMkLst>
        </pc:picChg>
      </pc:sldChg>
      <pc:sldChg chg="addSp delSp modSp add ord replId">
        <pc:chgData name="Kumari, Shruti (NFV BU)" userId="S::shruti.kumari@hpe.com::dd010241-9811-4196-be69-bc8a2a4794b6" providerId="AD" clId="Web-{641630D6-A613-BDD0-A7CA-8717FD7EAFA2}" dt="2019-10-23T10:59:22.174" v="717" actId="20577"/>
        <pc:sldMkLst>
          <pc:docMk/>
          <pc:sldMk cId="563507366" sldId="535"/>
        </pc:sldMkLst>
        <pc:spChg chg="mod">
          <ac:chgData name="Kumari, Shruti (NFV BU)" userId="S::shruti.kumari@hpe.com::dd010241-9811-4196-be69-bc8a2a4794b6" providerId="AD" clId="Web-{641630D6-A613-BDD0-A7CA-8717FD7EAFA2}" dt="2019-10-23T10:59:22.174" v="717" actId="20577"/>
          <ac:spMkLst>
            <pc:docMk/>
            <pc:sldMk cId="563507366" sldId="535"/>
            <ac:spMk id="2" creationId="{4962A177-A7AC-4A1B-912E-EC7DFE07131E}"/>
          </ac:spMkLst>
        </pc:spChg>
        <pc:picChg chg="del">
          <ac:chgData name="Kumari, Shruti (NFV BU)" userId="S::shruti.kumari@hpe.com::dd010241-9811-4196-be69-bc8a2a4794b6" providerId="AD" clId="Web-{641630D6-A613-BDD0-A7CA-8717FD7EAFA2}" dt="2019-10-23T10:45:15.887" v="704"/>
          <ac:picMkLst>
            <pc:docMk/>
            <pc:sldMk cId="563507366" sldId="535"/>
            <ac:picMk id="4" creationId="{8B9842D5-809B-4C16-B1A6-47EDA86C0BA4}"/>
          </ac:picMkLst>
        </pc:picChg>
        <pc:picChg chg="add mod">
          <ac:chgData name="Kumari, Shruti (NFV BU)" userId="S::shruti.kumari@hpe.com::dd010241-9811-4196-be69-bc8a2a4794b6" providerId="AD" clId="Web-{641630D6-A613-BDD0-A7CA-8717FD7EAFA2}" dt="2019-10-23T10:56:49.891" v="710" actId="14100"/>
          <ac:picMkLst>
            <pc:docMk/>
            <pc:sldMk cId="563507366" sldId="535"/>
            <ac:picMk id="5" creationId="{AA7062F9-1136-4258-BE9A-F068F6BBA997}"/>
          </ac:picMkLst>
        </pc:picChg>
      </pc:sldChg>
    </pc:docChg>
  </pc:docChgLst>
  <pc:docChgLst>
    <pc:chgData name="Chaphekar, Tejas Shr" userId="S::tejas.shr.chaphekar@hpe.com::3df46f46-eab9-4881-aae9-0dd5d6e912b2" providerId="AD" clId="Web-{3E992E8B-C44E-FFBA-5D56-62BAAA6A20A5}"/>
    <pc:docChg chg="modSld">
      <pc:chgData name="Chaphekar, Tejas Shr" userId="S::tejas.shr.chaphekar@hpe.com::3df46f46-eab9-4881-aae9-0dd5d6e912b2" providerId="AD" clId="Web-{3E992E8B-C44E-FFBA-5D56-62BAAA6A20A5}" dt="2019-05-10T02:17:05.368" v="10" actId="20577"/>
      <pc:docMkLst>
        <pc:docMk/>
      </pc:docMkLst>
      <pc:sldChg chg="modSp">
        <pc:chgData name="Chaphekar, Tejas Shr" userId="S::tejas.shr.chaphekar@hpe.com::3df46f46-eab9-4881-aae9-0dd5d6e912b2" providerId="AD" clId="Web-{3E992E8B-C44E-FFBA-5D56-62BAAA6A20A5}" dt="2019-05-10T02:17:02.758" v="9" actId="20577"/>
        <pc:sldMkLst>
          <pc:docMk/>
          <pc:sldMk cId="1681053121" sldId="508"/>
        </pc:sldMkLst>
        <pc:spChg chg="mod">
          <ac:chgData name="Chaphekar, Tejas Shr" userId="S::tejas.shr.chaphekar@hpe.com::3df46f46-eab9-4881-aae9-0dd5d6e912b2" providerId="AD" clId="Web-{3E992E8B-C44E-FFBA-5D56-62BAAA6A20A5}" dt="2019-05-10T02:17:02.758" v="9" actId="20577"/>
          <ac:spMkLst>
            <pc:docMk/>
            <pc:sldMk cId="1681053121" sldId="508"/>
            <ac:spMk id="4" creationId="{00000000-0000-0000-0000-000000000000}"/>
          </ac:spMkLst>
        </pc:spChg>
      </pc:sldChg>
    </pc:docChg>
  </pc:docChgLst>
  <pc:docChgLst>
    <pc:chgData name="K S, Gopinath (NFV)" userId="S::gopinathks@hpe.com::81b05118-e84f-4d21-a479-e838648ed49e" providerId="AD" clId="Web-{CFA6488D-0756-661C-1298-1B0ABF92C55F}"/>
    <pc:docChg chg="modSld">
      <pc:chgData name="K S, Gopinath (NFV)" userId="S::gopinathks@hpe.com::81b05118-e84f-4d21-a479-e838648ed49e" providerId="AD" clId="Web-{CFA6488D-0756-661C-1298-1B0ABF92C55F}" dt="2019-03-28T11:45:58.967" v="286"/>
      <pc:docMkLst>
        <pc:docMk/>
      </pc:docMkLst>
      <pc:sldChg chg="modSp">
        <pc:chgData name="K S, Gopinath (NFV)" userId="S::gopinathks@hpe.com::81b05118-e84f-4d21-a479-e838648ed49e" providerId="AD" clId="Web-{CFA6488D-0756-661C-1298-1B0ABF92C55F}" dt="2019-03-28T11:45:58.967" v="286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CFA6488D-0756-661C-1298-1B0ABF92C55F}" dt="2019-03-28T11:45:58.967" v="28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CFA6488D-0756-661C-1298-1B0ABF92C55F}" dt="2019-03-28T11:44:19.420" v="278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CFA6488D-0756-661C-1298-1B0ABF92C55F}" dt="2019-03-28T11:38:00.795" v="142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K S, Gopinath (NFV)" userId="S::gopinathks@hpe.com::81b05118-e84f-4d21-a479-e838648ed49e" providerId="AD" clId="Web-{CFA6488D-0756-661C-1298-1B0ABF92C55F}" dt="2019-03-28T11:44:19.420" v="278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clId="Web-{A19E1E5E-A394-8830-2EEF-5CAF7F55B60B}"/>
    <pc:docChg chg="modSld">
      <pc:chgData name="" userId="" providerId="" clId="Web-{A19E1E5E-A394-8830-2EEF-5CAF7F55B60B}" dt="2019-10-01T07:20:43.616" v="0" actId="20577"/>
      <pc:docMkLst>
        <pc:docMk/>
      </pc:docMkLst>
      <pc:sldChg chg="modSp">
        <pc:chgData name="" userId="" providerId="" clId="Web-{A19E1E5E-A394-8830-2EEF-5CAF7F55B60B}" dt="2019-10-01T07:20:43.616" v="0" actId="20577"/>
        <pc:sldMkLst>
          <pc:docMk/>
          <pc:sldMk cId="321815926" sldId="303"/>
        </pc:sldMkLst>
        <pc:spChg chg="mod">
          <ac:chgData name="" userId="" providerId="" clId="Web-{A19E1E5E-A394-8830-2EEF-5CAF7F55B60B}" dt="2019-10-01T07:20:43.616" v="0" actId="20577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name="Juturu, Raja Sekhar Reddy" userId="S::raja-sekhar.red.juturu@hpe.com::c288ba67-bf56-4544-9727-06db8aa7928d" providerId="AD" clId="Web-{A069172F-A3B7-E0F8-B5A8-FD4EE36DE82E}"/>
    <pc:docChg chg="modSld">
      <pc:chgData name="Juturu, Raja Sekhar Reddy" userId="S::raja-sekhar.red.juturu@hpe.com::c288ba67-bf56-4544-9727-06db8aa7928d" providerId="AD" clId="Web-{A069172F-A3B7-E0F8-B5A8-FD4EE36DE82E}" dt="2018-12-19T05:33:38.181" v="195" actId="20577"/>
      <pc:docMkLst>
        <pc:docMk/>
      </pc:docMkLst>
      <pc:sldChg chg="modSp">
        <pc:chgData name="Juturu, Raja Sekhar Reddy" userId="S::raja-sekhar.red.juturu@hpe.com::c288ba67-bf56-4544-9727-06db8aa7928d" providerId="AD" clId="Web-{A069172F-A3B7-E0F8-B5A8-FD4EE36DE82E}" dt="2018-12-19T05:33:38.181" v="194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A069172F-A3B7-E0F8-B5A8-FD4EE36DE82E}" dt="2018-12-19T05:33:38.181" v="194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harma, Ranjeet Kumar" userId="S::ranjeet.kum.sharma@hpe.com::2efb763f-88c5-45c3-ae2e-8e80d90224d0" providerId="AD" clId="Web-{6CCBDEAE-5276-4DB6-84C9-1C7A3C4E54AF}"/>
    <pc:docChg chg="addSld modSld modSection">
      <pc:chgData name="Sharma, Ranjeet Kumar" userId="S::ranjeet.kum.sharma@hpe.com::2efb763f-88c5-45c3-ae2e-8e80d90224d0" providerId="AD" clId="Web-{6CCBDEAE-5276-4DB6-84C9-1C7A3C4E54AF}" dt="2019-02-15T07:09:33.119" v="527"/>
      <pc:docMkLst>
        <pc:docMk/>
      </pc:docMkLst>
      <pc:sldChg chg="modSp">
        <pc:chgData name="Sharma, Ranjeet Kumar" userId="S::ranjeet.kum.sharma@hpe.com::2efb763f-88c5-45c3-ae2e-8e80d90224d0" providerId="AD" clId="Web-{6CCBDEAE-5276-4DB6-84C9-1C7A3C4E54AF}" dt="2019-02-15T07:09:33.119" v="527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6CCBDEAE-5276-4DB6-84C9-1C7A3C4E54AF}" dt="2019-02-15T07:09:33.119" v="527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addSp delSp modSp new">
        <pc:chgData name="Sharma, Ranjeet Kumar" userId="S::ranjeet.kum.sharma@hpe.com::2efb763f-88c5-45c3-ae2e-8e80d90224d0" providerId="AD" clId="Web-{6CCBDEAE-5276-4DB6-84C9-1C7A3C4E54AF}" dt="2019-02-15T06:59:43.680" v="8" actId="14100"/>
        <pc:sldMkLst>
          <pc:docMk/>
          <pc:sldMk cId="1000069858" sldId="468"/>
        </pc:sldMkLst>
        <pc:spChg chg="del">
          <ac:chgData name="Sharma, Ranjeet Kumar" userId="S::ranjeet.kum.sharma@hpe.com::2efb763f-88c5-45c3-ae2e-8e80d90224d0" providerId="AD" clId="Web-{6CCBDEAE-5276-4DB6-84C9-1C7A3C4E54AF}" dt="2019-02-15T06:59:00.727" v="1"/>
          <ac:spMkLst>
            <pc:docMk/>
            <pc:sldMk cId="1000069858" sldId="468"/>
            <ac:spMk id="2" creationId="{5D921BD7-09BE-4949-879A-05667452BE15}"/>
          </ac:spMkLst>
        </pc:spChg>
        <pc:picChg chg="add mod">
          <ac:chgData name="Sharma, Ranjeet Kumar" userId="S::ranjeet.kum.sharma@hpe.com::2efb763f-88c5-45c3-ae2e-8e80d90224d0" providerId="AD" clId="Web-{6CCBDEAE-5276-4DB6-84C9-1C7A3C4E54AF}" dt="2019-02-15T06:59:43.680" v="8" actId="14100"/>
          <ac:picMkLst>
            <pc:docMk/>
            <pc:sldMk cId="1000069858" sldId="468"/>
            <ac:picMk id="4" creationId="{2C2BFF4F-8B4B-4A3D-B538-2970D3E526EA}"/>
          </ac:picMkLst>
        </pc:picChg>
      </pc:sldChg>
    </pc:docChg>
  </pc:docChgLst>
  <pc:docChgLst>
    <pc:chgData name="Sharma, Ranjeet Kumar" userId="S::ranjeet.kum.sharma@hpe.com::2efb763f-88c5-45c3-ae2e-8e80d90224d0" providerId="AD" clId="Web-{0163BB14-66F3-4793-936B-622706336731}"/>
    <pc:docChg chg="addSld modSld">
      <pc:chgData name="Sharma, Ranjeet Kumar" userId="S::ranjeet.kum.sharma@hpe.com::2efb763f-88c5-45c3-ae2e-8e80d90224d0" providerId="AD" clId="Web-{0163BB14-66F3-4793-936B-622706336731}" dt="2018-10-25T10:14:10.804" v="537"/>
      <pc:docMkLst>
        <pc:docMk/>
      </pc:docMkLst>
      <pc:sldChg chg="delSp modSp">
        <pc:chgData name="Sharma, Ranjeet Kumar" userId="S::ranjeet.kum.sharma@hpe.com::2efb763f-88c5-45c3-ae2e-8e80d90224d0" providerId="AD" clId="Web-{0163BB14-66F3-4793-936B-622706336731}" dt="2018-10-25T10:14:10.804" v="537"/>
        <pc:sldMkLst>
          <pc:docMk/>
          <pc:sldMk cId="1343248952" sldId="390"/>
        </pc:sldMkLst>
        <pc:spChg chg="mod">
          <ac:chgData name="Sharma, Ranjeet Kumar" userId="S::ranjeet.kum.sharma@hpe.com::2efb763f-88c5-45c3-ae2e-8e80d90224d0" providerId="AD" clId="Web-{0163BB14-66F3-4793-936B-622706336731}" dt="2018-10-25T09:57:57.772" v="349" actId="20577"/>
          <ac:spMkLst>
            <pc:docMk/>
            <pc:sldMk cId="1343248952" sldId="390"/>
            <ac:spMk id="7" creationId="{00000000-0000-0000-0000-000000000000}"/>
          </ac:spMkLst>
        </pc:spChg>
        <pc:graphicFrameChg chg="mod modGraphic">
          <ac:chgData name="Sharma, Ranjeet Kumar" userId="S::ranjeet.kum.sharma@hpe.com::2efb763f-88c5-45c3-ae2e-8e80d90224d0" providerId="AD" clId="Web-{0163BB14-66F3-4793-936B-622706336731}" dt="2018-10-25T10:14:10.804" v="537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graphicFrameChg chg="del mod modGraphic">
          <ac:chgData name="Sharma, Ranjeet Kumar" userId="S::ranjeet.kum.sharma@hpe.com::2efb763f-88c5-45c3-ae2e-8e80d90224d0" providerId="AD" clId="Web-{0163BB14-66F3-4793-936B-622706336731}" dt="2018-10-25T09:58:25.539" v="355"/>
          <ac:graphicFrameMkLst>
            <pc:docMk/>
            <pc:sldMk cId="1343248952" sldId="390"/>
            <ac:graphicFrameMk id="6" creationId="{992790D8-E787-41FA-AD1A-B39B6AEACAC8}"/>
          </ac:graphicFrameMkLst>
        </pc:graphicFrameChg>
        <pc:picChg chg="del">
          <ac:chgData name="Sharma, Ranjeet Kumar" userId="S::ranjeet.kum.sharma@hpe.com::2efb763f-88c5-45c3-ae2e-8e80d90224d0" providerId="AD" clId="Web-{0163BB14-66F3-4793-936B-622706336731}" dt="2018-10-25T09:58:28.476" v="356"/>
          <ac:picMkLst>
            <pc:docMk/>
            <pc:sldMk cId="1343248952" sldId="390"/>
            <ac:picMk id="5" creationId="{F5C04017-7BE3-4E5C-9617-C2BB449ADD08}"/>
          </ac:picMkLst>
        </pc:picChg>
      </pc:sldChg>
      <pc:sldChg chg="delSp modSp add replId">
        <pc:chgData name="Sharma, Ranjeet Kumar" userId="S::ranjeet.kum.sharma@hpe.com::2efb763f-88c5-45c3-ae2e-8e80d90224d0" providerId="AD" clId="Web-{0163BB14-66F3-4793-936B-622706336731}" dt="2018-10-25T09:58:43.852" v="359"/>
        <pc:sldMkLst>
          <pc:docMk/>
          <pc:sldMk cId="1109779765" sldId="421"/>
        </pc:sldMkLst>
        <pc:spChg chg="mod">
          <ac:chgData name="Sharma, Ranjeet Kumar" userId="S::ranjeet.kum.sharma@hpe.com::2efb763f-88c5-45c3-ae2e-8e80d90224d0" providerId="AD" clId="Web-{0163BB14-66F3-4793-936B-622706336731}" dt="2018-10-25T09:58:12.882" v="354" actId="20577"/>
          <ac:spMkLst>
            <pc:docMk/>
            <pc:sldMk cId="1109779765" sldId="421"/>
            <ac:spMk id="7" creationId="{00000000-0000-0000-0000-000000000000}"/>
          </ac:spMkLst>
        </pc:spChg>
        <pc:graphicFrameChg chg="del">
          <ac:chgData name="Sharma, Ranjeet Kumar" userId="S::ranjeet.kum.sharma@hpe.com::2efb763f-88c5-45c3-ae2e-8e80d90224d0" providerId="AD" clId="Web-{0163BB14-66F3-4793-936B-622706336731}" dt="2018-10-25T09:58:34.617" v="357"/>
          <ac:graphicFrameMkLst>
            <pc:docMk/>
            <pc:sldMk cId="1109779765" sldId="421"/>
            <ac:graphicFrameMk id="2" creationId="{32DAD874-94BE-4F45-902F-F618B172FB9E}"/>
          </ac:graphicFrameMkLst>
        </pc:graphicFrameChg>
        <pc:graphicFrameChg chg="mod modGraphic">
          <ac:chgData name="Sharma, Ranjeet Kumar" userId="S::ranjeet.kum.sharma@hpe.com::2efb763f-88c5-45c3-ae2e-8e80d90224d0" providerId="AD" clId="Web-{0163BB14-66F3-4793-936B-622706336731}" dt="2018-10-25T09:58:43.852" v="359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</pc:docChg>
  </pc:docChgLst>
  <pc:docChgLst>
    <pc:chgData name="Sharma, Ranjeet Kumar" userId="S::ranjeet.kum.sharma@hpe.com::2efb763f-88c5-45c3-ae2e-8e80d90224d0" providerId="AD" clId="Web-{95B5D89F-A101-4B16-D015-23B8F03DB50C}"/>
    <pc:docChg chg="modSld">
      <pc:chgData name="Sharma, Ranjeet Kumar" userId="S::ranjeet.kum.sharma@hpe.com::2efb763f-88c5-45c3-ae2e-8e80d90224d0" providerId="AD" clId="Web-{95B5D89F-A101-4B16-D015-23B8F03DB50C}" dt="2019-10-23T10:06:22.779" v="665"/>
      <pc:docMkLst>
        <pc:docMk/>
      </pc:docMkLst>
      <pc:sldChg chg="modSp">
        <pc:chgData name="Sharma, Ranjeet Kumar" userId="S::ranjeet.kum.sharma@hpe.com::2efb763f-88c5-45c3-ae2e-8e80d90224d0" providerId="AD" clId="Web-{95B5D89F-A101-4B16-D015-23B8F03DB50C}" dt="2019-10-23T10:06:22.779" v="665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95B5D89F-A101-4B16-D015-23B8F03DB50C}" dt="2019-10-23T10:06:22.779" v="665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Sharma, Ranjeet Kumar" userId="S::ranjeet.kum.sharma@hpe.com::2efb763f-88c5-45c3-ae2e-8e80d90224d0" providerId="AD" clId="Web-{EF4CFDB4-64C8-31EB-CC8F-25413642BF9D}"/>
    <pc:docChg chg="addSld modSld sldOrd modSection">
      <pc:chgData name="Sharma, Ranjeet Kumar" userId="S::ranjeet.kum.sharma@hpe.com::2efb763f-88c5-45c3-ae2e-8e80d90224d0" providerId="AD" clId="Web-{EF4CFDB4-64C8-31EB-CC8F-25413642BF9D}" dt="2019-06-20T09:24:38.946" v="1015"/>
      <pc:docMkLst>
        <pc:docMk/>
      </pc:docMkLst>
      <pc:sldChg chg="modSp">
        <pc:chgData name="Sharma, Ranjeet Kumar" userId="S::ranjeet.kum.sharma@hpe.com::2efb763f-88c5-45c3-ae2e-8e80d90224d0" providerId="AD" clId="Web-{EF4CFDB4-64C8-31EB-CC8F-25413642BF9D}" dt="2019-06-20T06:29:16.214" v="95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EF4CFDB4-64C8-31EB-CC8F-25413642BF9D}" dt="2019-06-20T06:29:16.214" v="9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EF4CFDB4-64C8-31EB-CC8F-25413642BF9D}" dt="2019-06-20T09:24:38.946" v="1015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EF4CFDB4-64C8-31EB-CC8F-25413642BF9D}" dt="2019-06-20T09:24:38.946" v="1015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addSp modSp new">
        <pc:chgData name="Sharma, Ranjeet Kumar" userId="S::ranjeet.kum.sharma@hpe.com::2efb763f-88c5-45c3-ae2e-8e80d90224d0" providerId="AD" clId="Web-{EF4CFDB4-64C8-31EB-CC8F-25413642BF9D}" dt="2019-06-20T07:19:30.364" v="663" actId="14100"/>
        <pc:sldMkLst>
          <pc:docMk/>
          <pc:sldMk cId="2601230573" sldId="514"/>
        </pc:sldMkLst>
        <pc:spChg chg="mod">
          <ac:chgData name="Sharma, Ranjeet Kumar" userId="S::ranjeet.kum.sharma@hpe.com::2efb763f-88c5-45c3-ae2e-8e80d90224d0" providerId="AD" clId="Web-{EF4CFDB4-64C8-31EB-CC8F-25413642BF9D}" dt="2019-06-20T07:19:23.442" v="661" actId="14100"/>
          <ac:spMkLst>
            <pc:docMk/>
            <pc:sldMk cId="2601230573" sldId="514"/>
            <ac:spMk id="2" creationId="{50E3D2EB-25E6-4951-91B1-65D04C4BDF80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19:30.364" v="663" actId="14100"/>
          <ac:picMkLst>
            <pc:docMk/>
            <pc:sldMk cId="2601230573" sldId="514"/>
            <ac:picMk id="4" creationId="{75C5AF68-E667-4207-8A1C-4ACD9404542D}"/>
          </ac:picMkLst>
        </pc:picChg>
      </pc:sldChg>
      <pc:sldChg chg="addSp modSp new">
        <pc:chgData name="Sharma, Ranjeet Kumar" userId="S::ranjeet.kum.sharma@hpe.com::2efb763f-88c5-45c3-ae2e-8e80d90224d0" providerId="AD" clId="Web-{EF4CFDB4-64C8-31EB-CC8F-25413642BF9D}" dt="2019-06-20T07:23:39.251" v="722" actId="20577"/>
        <pc:sldMkLst>
          <pc:docMk/>
          <pc:sldMk cId="2415598049" sldId="515"/>
        </pc:sldMkLst>
        <pc:spChg chg="mod">
          <ac:chgData name="Sharma, Ranjeet Kumar" userId="S::ranjeet.kum.sharma@hpe.com::2efb763f-88c5-45c3-ae2e-8e80d90224d0" providerId="AD" clId="Web-{EF4CFDB4-64C8-31EB-CC8F-25413642BF9D}" dt="2019-06-20T07:23:39.251" v="722" actId="20577"/>
          <ac:spMkLst>
            <pc:docMk/>
            <pc:sldMk cId="2415598049" sldId="515"/>
            <ac:spMk id="2" creationId="{599EA0E3-EF72-412D-A69B-F76F3F41851A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22:16.834" v="708" actId="14100"/>
          <ac:picMkLst>
            <pc:docMk/>
            <pc:sldMk cId="2415598049" sldId="515"/>
            <ac:picMk id="4" creationId="{75F7AD89-CFB0-418D-937C-E1CB7B508B2B}"/>
          </ac:picMkLst>
        </pc:picChg>
      </pc:sldChg>
      <pc:sldChg chg="addSp modSp new">
        <pc:chgData name="Sharma, Ranjeet Kumar" userId="S::ranjeet.kum.sharma@hpe.com::2efb763f-88c5-45c3-ae2e-8e80d90224d0" providerId="AD" clId="Web-{EF4CFDB4-64C8-31EB-CC8F-25413642BF9D}" dt="2019-06-20T07:25:36.115" v="736" actId="14100"/>
        <pc:sldMkLst>
          <pc:docMk/>
          <pc:sldMk cId="2128426450" sldId="517"/>
        </pc:sldMkLst>
        <pc:spChg chg="mod">
          <ac:chgData name="Sharma, Ranjeet Kumar" userId="S::ranjeet.kum.sharma@hpe.com::2efb763f-88c5-45c3-ae2e-8e80d90224d0" providerId="AD" clId="Web-{EF4CFDB4-64C8-31EB-CC8F-25413642BF9D}" dt="2019-06-20T07:25:31.179" v="735" actId="14100"/>
          <ac:spMkLst>
            <pc:docMk/>
            <pc:sldMk cId="2128426450" sldId="517"/>
            <ac:spMk id="2" creationId="{5C0AFE7F-EE91-438E-9CC3-BDA537046941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25:36.115" v="736" actId="14100"/>
          <ac:picMkLst>
            <pc:docMk/>
            <pc:sldMk cId="2128426450" sldId="517"/>
            <ac:picMk id="4" creationId="{F52970DB-CCDF-4F4F-AD3C-FC061C870768}"/>
          </ac:picMkLst>
        </pc:picChg>
      </pc:sldChg>
      <pc:sldChg chg="addSp modSp new">
        <pc:chgData name="Sharma, Ranjeet Kumar" userId="S::ranjeet.kum.sharma@hpe.com::2efb763f-88c5-45c3-ae2e-8e80d90224d0" providerId="AD" clId="Web-{EF4CFDB4-64C8-31EB-CC8F-25413642BF9D}" dt="2019-06-20T07:27:07.903" v="747" actId="20577"/>
        <pc:sldMkLst>
          <pc:docMk/>
          <pc:sldMk cId="3199055783" sldId="518"/>
        </pc:sldMkLst>
        <pc:spChg chg="mod">
          <ac:chgData name="Sharma, Ranjeet Kumar" userId="S::ranjeet.kum.sharma@hpe.com::2efb763f-88c5-45c3-ae2e-8e80d90224d0" providerId="AD" clId="Web-{EF4CFDB4-64C8-31EB-CC8F-25413642BF9D}" dt="2019-06-20T07:27:07.903" v="747" actId="20577"/>
          <ac:spMkLst>
            <pc:docMk/>
            <pc:sldMk cId="3199055783" sldId="518"/>
            <ac:spMk id="2" creationId="{5D1F57B9-8402-4400-AB36-16442BF0DE91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26:54.227" v="743" actId="14100"/>
          <ac:picMkLst>
            <pc:docMk/>
            <pc:sldMk cId="3199055783" sldId="518"/>
            <ac:picMk id="4" creationId="{216E0BC0-834C-4C51-985B-C2FE9B4929B7}"/>
          </ac:picMkLst>
        </pc:picChg>
      </pc:sldChg>
      <pc:sldChg chg="addSp modSp new">
        <pc:chgData name="Sharma, Ranjeet Kumar" userId="S::ranjeet.kum.sharma@hpe.com::2efb763f-88c5-45c3-ae2e-8e80d90224d0" providerId="AD" clId="Web-{EF4CFDB4-64C8-31EB-CC8F-25413642BF9D}" dt="2019-06-20T07:33:27.659" v="809" actId="14100"/>
        <pc:sldMkLst>
          <pc:docMk/>
          <pc:sldMk cId="262015517" sldId="519"/>
        </pc:sldMkLst>
        <pc:spChg chg="mod">
          <ac:chgData name="Sharma, Ranjeet Kumar" userId="S::ranjeet.kum.sharma@hpe.com::2efb763f-88c5-45c3-ae2e-8e80d90224d0" providerId="AD" clId="Web-{EF4CFDB4-64C8-31EB-CC8F-25413642BF9D}" dt="2019-06-20T07:33:22.174" v="808" actId="14100"/>
          <ac:spMkLst>
            <pc:docMk/>
            <pc:sldMk cId="262015517" sldId="519"/>
            <ac:spMk id="2" creationId="{FD236211-FA15-4972-A964-F21CEBB5345B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33:27.659" v="809" actId="14100"/>
          <ac:picMkLst>
            <pc:docMk/>
            <pc:sldMk cId="262015517" sldId="519"/>
            <ac:picMk id="4" creationId="{4FBEC5E2-9DBF-4C42-A9A8-84DC6830F6EA}"/>
          </ac:picMkLst>
        </pc:picChg>
      </pc:sldChg>
      <pc:sldChg chg="addSp modSp new">
        <pc:chgData name="Sharma, Ranjeet Kumar" userId="S::ranjeet.kum.sharma@hpe.com::2efb763f-88c5-45c3-ae2e-8e80d90224d0" providerId="AD" clId="Web-{EF4CFDB4-64C8-31EB-CC8F-25413642BF9D}" dt="2019-06-20T07:33:06.159" v="802" actId="20577"/>
        <pc:sldMkLst>
          <pc:docMk/>
          <pc:sldMk cId="3848921985" sldId="520"/>
        </pc:sldMkLst>
        <pc:spChg chg="mod">
          <ac:chgData name="Sharma, Ranjeet Kumar" userId="S::ranjeet.kum.sharma@hpe.com::2efb763f-88c5-45c3-ae2e-8e80d90224d0" providerId="AD" clId="Web-{EF4CFDB4-64C8-31EB-CC8F-25413642BF9D}" dt="2019-06-20T07:33:06.159" v="802" actId="20577"/>
          <ac:spMkLst>
            <pc:docMk/>
            <pc:sldMk cId="3848921985" sldId="520"/>
            <ac:spMk id="2" creationId="{96E91A8B-4120-4D41-AEB9-2D756C4B7ACE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29:50.856" v="760" actId="14100"/>
          <ac:picMkLst>
            <pc:docMk/>
            <pc:sldMk cId="3848921985" sldId="520"/>
            <ac:picMk id="4" creationId="{445AA670-BD4A-4082-9D07-956A8A4D7F1F}"/>
          </ac:picMkLst>
        </pc:picChg>
      </pc:sldChg>
      <pc:sldChg chg="addSp modSp new ord">
        <pc:chgData name="Sharma, Ranjeet Kumar" userId="S::ranjeet.kum.sharma@hpe.com::2efb763f-88c5-45c3-ae2e-8e80d90224d0" providerId="AD" clId="Web-{EF4CFDB4-64C8-31EB-CC8F-25413642BF9D}" dt="2019-06-20T07:32:43.144" v="796" actId="14100"/>
        <pc:sldMkLst>
          <pc:docMk/>
          <pc:sldMk cId="87704911" sldId="521"/>
        </pc:sldMkLst>
        <pc:spChg chg="mod">
          <ac:chgData name="Sharma, Ranjeet Kumar" userId="S::ranjeet.kum.sharma@hpe.com::2efb763f-88c5-45c3-ae2e-8e80d90224d0" providerId="AD" clId="Web-{EF4CFDB4-64C8-31EB-CC8F-25413642BF9D}" dt="2019-06-20T07:32:34.643" v="794" actId="14100"/>
          <ac:spMkLst>
            <pc:docMk/>
            <pc:sldMk cId="87704911" sldId="521"/>
            <ac:spMk id="2" creationId="{91CB3C00-7904-45B8-949C-E53B607A53C4}"/>
          </ac:spMkLst>
        </pc:spChg>
        <pc:picChg chg="add mod">
          <ac:chgData name="Sharma, Ranjeet Kumar" userId="S::ranjeet.kum.sharma@hpe.com::2efb763f-88c5-45c3-ae2e-8e80d90224d0" providerId="AD" clId="Web-{EF4CFDB4-64C8-31EB-CC8F-25413642BF9D}" dt="2019-06-20T07:32:43.144" v="796" actId="14100"/>
          <ac:picMkLst>
            <pc:docMk/>
            <pc:sldMk cId="87704911" sldId="521"/>
            <ac:picMk id="4" creationId="{E66FD4D9-8409-4C2C-AE11-6F895489CC34}"/>
          </ac:picMkLst>
        </pc:picChg>
      </pc:sldChg>
      <pc:sldChg chg="modSp new">
        <pc:chgData name="Sharma, Ranjeet Kumar" userId="S::ranjeet.kum.sharma@hpe.com::2efb763f-88c5-45c3-ae2e-8e80d90224d0" providerId="AD" clId="Web-{EF4CFDB4-64C8-31EB-CC8F-25413642BF9D}" dt="2019-06-20T07:35:10.269" v="859" actId="20577"/>
        <pc:sldMkLst>
          <pc:docMk/>
          <pc:sldMk cId="690791996" sldId="523"/>
        </pc:sldMkLst>
        <pc:spChg chg="mod">
          <ac:chgData name="Sharma, Ranjeet Kumar" userId="S::ranjeet.kum.sharma@hpe.com::2efb763f-88c5-45c3-ae2e-8e80d90224d0" providerId="AD" clId="Web-{EF4CFDB4-64C8-31EB-CC8F-25413642BF9D}" dt="2019-06-20T07:35:10.269" v="859" actId="20577"/>
          <ac:spMkLst>
            <pc:docMk/>
            <pc:sldMk cId="690791996" sldId="523"/>
            <ac:spMk id="2" creationId="{1A89CAA4-05B7-43E4-A538-BE1F21737B5A}"/>
          </ac:spMkLst>
        </pc:spChg>
      </pc:sldChg>
    </pc:docChg>
  </pc:docChgLst>
  <pc:docChgLst>
    <pc:chgData name="Puliyarakkal, Sumesh" userId="S::sumesh.p@hpe.com::d1c85dff-6869-456b-9deb-77811e720068" providerId="AD" clId="Web-{2F0FD263-C113-B324-4F44-D00E460EE00E}"/>
    <pc:docChg chg="modSld">
      <pc:chgData name="Puliyarakkal, Sumesh" userId="S::sumesh.p@hpe.com::d1c85dff-6869-456b-9deb-77811e720068" providerId="AD" clId="Web-{2F0FD263-C113-B324-4F44-D00E460EE00E}" dt="2019-03-28T11:36:12.714" v="244" actId="20577"/>
      <pc:docMkLst>
        <pc:docMk/>
      </pc:docMkLst>
      <pc:sldChg chg="modSp">
        <pc:chgData name="Puliyarakkal, Sumesh" userId="S::sumesh.p@hpe.com::d1c85dff-6869-456b-9deb-77811e720068" providerId="AD" clId="Web-{2F0FD263-C113-B324-4F44-D00E460EE00E}" dt="2019-03-28T11:36:12.714" v="244" actId="20577"/>
        <pc:sldMkLst>
          <pc:docMk/>
          <pc:sldMk cId="2522443830" sldId="400"/>
        </pc:sldMkLst>
        <pc:spChg chg="mod">
          <ac:chgData name="Puliyarakkal, Sumesh" userId="S::sumesh.p@hpe.com::d1c85dff-6869-456b-9deb-77811e720068" providerId="AD" clId="Web-{2F0FD263-C113-B324-4F44-D00E460EE00E}" dt="2019-03-28T11:36:12.714" v="244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Ramasamy, Gayathiri devi" userId="S::gayathiri.dev.ramasamy@hpe.com::a0e3d9f7-b4da-41f7-b4dc-29411b6949bd" providerId="AD" clId="Web-{9271115C-35AA-6A59-9CB2-A45986DD0286}"/>
    <pc:docChg chg="modSld">
      <pc:chgData name="Ramasamy, Gayathiri devi" userId="S::gayathiri.dev.ramasamy@hpe.com::a0e3d9f7-b4da-41f7-b4dc-29411b6949bd" providerId="AD" clId="Web-{9271115C-35AA-6A59-9CB2-A45986DD0286}" dt="2019-05-09T12:28:12.680" v="8" actId="20577"/>
      <pc:docMkLst>
        <pc:docMk/>
      </pc:docMkLst>
      <pc:sldChg chg="modSp">
        <pc:chgData name="Ramasamy, Gayathiri devi" userId="S::gayathiri.dev.ramasamy@hpe.com::a0e3d9f7-b4da-41f7-b4dc-29411b6949bd" providerId="AD" clId="Web-{9271115C-35AA-6A59-9CB2-A45986DD0286}" dt="2019-05-09T12:28:12.680" v="7" actId="20577"/>
        <pc:sldMkLst>
          <pc:docMk/>
          <pc:sldMk cId="325982625" sldId="424"/>
        </pc:sldMkLst>
        <pc:spChg chg="mod">
          <ac:chgData name="Ramasamy, Gayathiri devi" userId="S::gayathiri.dev.ramasamy@hpe.com::a0e3d9f7-b4da-41f7-b4dc-29411b6949bd" providerId="AD" clId="Web-{9271115C-35AA-6A59-9CB2-A45986DD0286}" dt="2019-05-09T12:28:12.680" v="7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A644BFE8-D48D-EE06-348E-E7DC9352744D}"/>
    <pc:docChg chg="addSld delSld modSld">
      <pc:chgData name="Vazeer, Ashraf" userId="S::ashraf.vazeer@hpe.com::8c82bcd2-039e-4807-88dd-af269a4642b5" providerId="AD" clId="Web-{A644BFE8-D48D-EE06-348E-E7DC9352744D}" dt="2018-10-05T12:22:13.595" v="460" actId="20577"/>
      <pc:docMkLst>
        <pc:docMk/>
      </pc:docMkLst>
      <pc:sldChg chg="modSp">
        <pc:chgData name="Vazeer, Ashraf" userId="S::ashraf.vazeer@hpe.com::8c82bcd2-039e-4807-88dd-af269a4642b5" providerId="AD" clId="Web-{A644BFE8-D48D-EE06-348E-E7DC9352744D}" dt="2018-10-05T10:44:13.113" v="17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A644BFE8-D48D-EE06-348E-E7DC9352744D}" dt="2018-10-05T10:44:13.113" v="1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A644BFE8-D48D-EE06-348E-E7DC9352744D}" dt="2018-10-05T12:15:00.967" v="452" actId="20577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A644BFE8-D48D-EE06-348E-E7DC9352744D}" dt="2018-10-05T12:15:00.967" v="452" actId="20577"/>
          <ac:spMkLst>
            <pc:docMk/>
            <pc:sldMk cId="1647704530" sldId="393"/>
            <ac:spMk id="5" creationId="{260682E5-1676-41E6-8FD9-86066904089E}"/>
          </ac:spMkLst>
        </pc:spChg>
      </pc:sldChg>
      <pc:sldChg chg="del">
        <pc:chgData name="Vazeer, Ashraf" userId="S::ashraf.vazeer@hpe.com::8c82bcd2-039e-4807-88dd-af269a4642b5" providerId="AD" clId="Web-{A644BFE8-D48D-EE06-348E-E7DC9352744D}" dt="2018-10-05T11:49:43.642" v="24"/>
        <pc:sldMkLst>
          <pc:docMk/>
          <pc:sldMk cId="992292845" sldId="406"/>
        </pc:sldMkLst>
      </pc:sldChg>
      <pc:sldChg chg="modSp">
        <pc:chgData name="Vazeer, Ashraf" userId="S::ashraf.vazeer@hpe.com::8c82bcd2-039e-4807-88dd-af269a4642b5" providerId="AD" clId="Web-{A644BFE8-D48D-EE06-348E-E7DC9352744D}" dt="2018-10-05T12:16:36.389" v="458" actId="20577"/>
        <pc:sldMkLst>
          <pc:docMk/>
          <pc:sldMk cId="794193387" sldId="411"/>
        </pc:sldMkLst>
        <pc:spChg chg="mod">
          <ac:chgData name="Vazeer, Ashraf" userId="S::ashraf.vazeer@hpe.com::8c82bcd2-039e-4807-88dd-af269a4642b5" providerId="AD" clId="Web-{A644BFE8-D48D-EE06-348E-E7DC9352744D}" dt="2018-10-05T12:16:36.389" v="458" actId="20577"/>
          <ac:spMkLst>
            <pc:docMk/>
            <pc:sldMk cId="794193387" sldId="411"/>
            <ac:spMk id="7" creationId="{A166BC7B-4747-44E6-A4AA-6654F0EAC75A}"/>
          </ac:spMkLst>
        </pc:spChg>
      </pc:sldChg>
      <pc:sldChg chg="addSp delSp modSp add replId">
        <pc:chgData name="Vazeer, Ashraf" userId="S::ashraf.vazeer@hpe.com::8c82bcd2-039e-4807-88dd-af269a4642b5" providerId="AD" clId="Web-{A644BFE8-D48D-EE06-348E-E7DC9352744D}" dt="2018-10-05T12:15:09.436" v="455" actId="20577"/>
        <pc:sldMkLst>
          <pc:docMk/>
          <pc:sldMk cId="2305957622" sldId="420"/>
        </pc:sldMkLst>
        <pc:spChg chg="del">
          <ac:chgData name="Vazeer, Ashraf" userId="S::ashraf.vazeer@hpe.com::8c82bcd2-039e-4807-88dd-af269a4642b5" providerId="AD" clId="Web-{A644BFE8-D48D-EE06-348E-E7DC9352744D}" dt="2018-10-05T11:50:27.548" v="39"/>
          <ac:spMkLst>
            <pc:docMk/>
            <pc:sldMk cId="2305957622" sldId="420"/>
            <ac:spMk id="5" creationId="{260682E5-1676-41E6-8FD9-86066904089E}"/>
          </ac:spMkLst>
        </pc:spChg>
        <pc:spChg chg="mod">
          <ac:chgData name="Vazeer, Ashraf" userId="S::ashraf.vazeer@hpe.com::8c82bcd2-039e-4807-88dd-af269a4642b5" providerId="AD" clId="Web-{A644BFE8-D48D-EE06-348E-E7DC9352744D}" dt="2018-10-05T11:50:23.751" v="38" actId="20577"/>
          <ac:spMkLst>
            <pc:docMk/>
            <pc:sldMk cId="2305957622" sldId="420"/>
            <ac:spMk id="9" creationId="{00000000-0000-0000-0000-000000000000}"/>
          </ac:spMkLst>
        </pc:spChg>
        <pc:spChg chg="add mod">
          <ac:chgData name="Vazeer, Ashraf" userId="S::ashraf.vazeer@hpe.com::8c82bcd2-039e-4807-88dd-af269a4642b5" providerId="AD" clId="Web-{A644BFE8-D48D-EE06-348E-E7DC9352744D}" dt="2018-10-05T12:15:09.436" v="455" actId="20577"/>
          <ac:spMkLst>
            <pc:docMk/>
            <pc:sldMk cId="2305957622" sldId="420"/>
            <ac:spMk id="11" creationId="{5AC0B9F3-5745-465E-BEAE-4B7D0CE96E2C}"/>
          </ac:spMkLst>
        </pc:spChg>
        <pc:spChg chg="add mod">
          <ac:chgData name="Vazeer, Ashraf" userId="S::ashraf.vazeer@hpe.com::8c82bcd2-039e-4807-88dd-af269a4642b5" providerId="AD" clId="Web-{A644BFE8-D48D-EE06-348E-E7DC9352744D}" dt="2018-10-05T12:02:46.604" v="329" actId="14100"/>
          <ac:spMkLst>
            <pc:docMk/>
            <pc:sldMk cId="2305957622" sldId="420"/>
            <ac:spMk id="12" creationId="{A4A55A4A-1930-497A-A6C4-BB750266D430}"/>
          </ac:spMkLst>
        </pc:spChg>
        <pc:picChg chg="add mod">
          <ac:chgData name="Vazeer, Ashraf" userId="S::ashraf.vazeer@hpe.com::8c82bcd2-039e-4807-88dd-af269a4642b5" providerId="AD" clId="Web-{A644BFE8-D48D-EE06-348E-E7DC9352744D}" dt="2018-10-05T11:59:40.665" v="211" actId="1076"/>
          <ac:picMkLst>
            <pc:docMk/>
            <pc:sldMk cId="2305957622" sldId="420"/>
            <ac:picMk id="6" creationId="{15E40564-C02A-4A83-8B23-1432F780B615}"/>
          </ac:picMkLst>
        </pc:picChg>
        <pc:picChg chg="add mod">
          <ac:chgData name="Vazeer, Ashraf" userId="S::ashraf.vazeer@hpe.com::8c82bcd2-039e-4807-88dd-af269a4642b5" providerId="AD" clId="Web-{A644BFE8-D48D-EE06-348E-E7DC9352744D}" dt="2018-10-05T12:02:52.291" v="330" actId="14100"/>
          <ac:picMkLst>
            <pc:docMk/>
            <pc:sldMk cId="2305957622" sldId="420"/>
            <ac:picMk id="8" creationId="{547020B3-61E6-47C2-877C-D0EEDF979B3E}"/>
          </ac:picMkLst>
        </pc:picChg>
      </pc:sldChg>
    </pc:docChg>
  </pc:docChgLst>
  <pc:docChgLst>
    <pc:chgData name="Vazeer, Ashraf" userId="S::ashraf.vazeer@hpe.com::8c82bcd2-039e-4807-88dd-af269a4642b5" providerId="AD" clId="Web-{2489A263-A204-F3AA-D266-4D8CAE623FC7}"/>
    <pc:docChg chg="modSld">
      <pc:chgData name="Vazeer, Ashraf" userId="S::ashraf.vazeer@hpe.com::8c82bcd2-039e-4807-88dd-af269a4642b5" providerId="AD" clId="Web-{2489A263-A204-F3AA-D266-4D8CAE623FC7}" dt="2019-03-28T16:31:10.239" v="575" actId="20577"/>
      <pc:docMkLst>
        <pc:docMk/>
      </pc:docMkLst>
      <pc:sldChg chg="delSp modSp">
        <pc:chgData name="Vazeer, Ashraf" userId="S::ashraf.vazeer@hpe.com::8c82bcd2-039e-4807-88dd-af269a4642b5" providerId="AD" clId="Web-{2489A263-A204-F3AA-D266-4D8CAE623FC7}" dt="2019-03-28T16:31:10.239" v="574" actId="20577"/>
        <pc:sldMkLst>
          <pc:docMk/>
          <pc:sldMk cId="3881008870" sldId="487"/>
        </pc:sldMkLst>
        <pc:spChg chg="mod">
          <ac:chgData name="Vazeer, Ashraf" userId="S::ashraf.vazeer@hpe.com::8c82bcd2-039e-4807-88dd-af269a4642b5" providerId="AD" clId="Web-{2489A263-A204-F3AA-D266-4D8CAE623FC7}" dt="2019-03-28T16:31:10.239" v="574" actId="20577"/>
          <ac:spMkLst>
            <pc:docMk/>
            <pc:sldMk cId="3881008870" sldId="487"/>
            <ac:spMk id="6" creationId="{1477C964-D31B-4A48-8B93-52C8CDE855E0}"/>
          </ac:spMkLst>
        </pc:spChg>
        <pc:spChg chg="del">
          <ac:chgData name="Vazeer, Ashraf" userId="S::ashraf.vazeer@hpe.com::8c82bcd2-039e-4807-88dd-af269a4642b5" providerId="AD" clId="Web-{2489A263-A204-F3AA-D266-4D8CAE623FC7}" dt="2019-03-28T16:29:54.083" v="536"/>
          <ac:spMkLst>
            <pc:docMk/>
            <pc:sldMk cId="3881008870" sldId="487"/>
            <ac:spMk id="9" creationId="{C4C21279-08CA-4A38-889E-3AA592906D0D}"/>
          </ac:spMkLst>
        </pc:spChg>
      </pc:sldChg>
    </pc:docChg>
  </pc:docChgLst>
  <pc:docChgLst>
    <pc:chgData name="Vasudevan, Keerthy (NFV BU)" userId="S::keerthy.vasudevan@hpe.com::2e2ac3c6-f19d-41f3-b2ab-bf610165c380" providerId="AD" clId="Web-{DCC55059-F86E-DF68-565A-A938F55086B5}"/>
    <pc:docChg chg="modSld">
      <pc:chgData name="Vasudevan, Keerthy (NFV BU)" userId="S::keerthy.vasudevan@hpe.com::2e2ac3c6-f19d-41f3-b2ab-bf610165c380" providerId="AD" clId="Web-{DCC55059-F86E-DF68-565A-A938F55086B5}" dt="2019-10-23T14:46:12.673" v="101" actId="20577"/>
      <pc:docMkLst>
        <pc:docMk/>
      </pc:docMkLst>
      <pc:sldChg chg="modSp">
        <pc:chgData name="Vasudevan, Keerthy (NFV BU)" userId="S::keerthy.vasudevan@hpe.com::2e2ac3c6-f19d-41f3-b2ab-bf610165c380" providerId="AD" clId="Web-{DCC55059-F86E-DF68-565A-A938F55086B5}" dt="2019-10-23T14:42:45.618" v="85"/>
        <pc:sldMkLst>
          <pc:docMk/>
          <pc:sldMk cId="3078597802" sldId="529"/>
        </pc:sldMkLst>
        <pc:spChg chg="mod">
          <ac:chgData name="Vasudevan, Keerthy (NFV BU)" userId="S::keerthy.vasudevan@hpe.com::2e2ac3c6-f19d-41f3-b2ab-bf610165c380" providerId="AD" clId="Web-{DCC55059-F86E-DF68-565A-A938F55086B5}" dt="2019-10-23T14:42:42.540" v="75" actId="20577"/>
          <ac:spMkLst>
            <pc:docMk/>
            <pc:sldMk cId="3078597802" sldId="529"/>
            <ac:spMk id="2" creationId="{00000000-0000-0000-0000-000000000000}"/>
          </ac:spMkLst>
        </pc:spChg>
        <pc:graphicFrameChg chg="mod modGraphic">
          <ac:chgData name="Vasudevan, Keerthy (NFV BU)" userId="S::keerthy.vasudevan@hpe.com::2e2ac3c6-f19d-41f3-b2ab-bf610165c380" providerId="AD" clId="Web-{DCC55059-F86E-DF68-565A-A938F55086B5}" dt="2019-10-23T14:42:45.618" v="85"/>
          <ac:graphicFrameMkLst>
            <pc:docMk/>
            <pc:sldMk cId="3078597802" sldId="529"/>
            <ac:graphicFrameMk id="7" creationId="{E1B6FC61-29E6-444B-A0C1-7F76454132C6}"/>
          </ac:graphicFrameMkLst>
        </pc:graphicFrameChg>
      </pc:sldChg>
      <pc:sldChg chg="addSp delSp modSp">
        <pc:chgData name="Vasudevan, Keerthy (NFV BU)" userId="S::keerthy.vasudevan@hpe.com::2e2ac3c6-f19d-41f3-b2ab-bf610165c380" providerId="AD" clId="Web-{DCC55059-F86E-DF68-565A-A938F55086B5}" dt="2019-10-23T14:46:12.673" v="101" actId="20577"/>
        <pc:sldMkLst>
          <pc:docMk/>
          <pc:sldMk cId="96169769" sldId="534"/>
        </pc:sldMkLst>
        <pc:spChg chg="mod">
          <ac:chgData name="Vasudevan, Keerthy (NFV BU)" userId="S::keerthy.vasudevan@hpe.com::2e2ac3c6-f19d-41f3-b2ab-bf610165c380" providerId="AD" clId="Web-{DCC55059-F86E-DF68-565A-A938F55086B5}" dt="2019-10-23T14:46:12.673" v="101" actId="20577"/>
          <ac:spMkLst>
            <pc:docMk/>
            <pc:sldMk cId="96169769" sldId="534"/>
            <ac:spMk id="2" creationId="{00000000-0000-0000-0000-000000000000}"/>
          </ac:spMkLst>
        </pc:spChg>
        <pc:picChg chg="del">
          <ac:chgData name="Vasudevan, Keerthy (NFV BU)" userId="S::keerthy.vasudevan@hpe.com::2e2ac3c6-f19d-41f3-b2ab-bf610165c380" providerId="AD" clId="Web-{DCC55059-F86E-DF68-565A-A938F55086B5}" dt="2019-10-23T14:44:58.500" v="88"/>
          <ac:picMkLst>
            <pc:docMk/>
            <pc:sldMk cId="96169769" sldId="534"/>
            <ac:picMk id="5" creationId="{05B8CBCD-E4F2-4482-9CD9-995B5D83E3CD}"/>
          </ac:picMkLst>
        </pc:picChg>
        <pc:picChg chg="add mod">
          <ac:chgData name="Vasudevan, Keerthy (NFV BU)" userId="S::keerthy.vasudevan@hpe.com::2e2ac3c6-f19d-41f3-b2ab-bf610165c380" providerId="AD" clId="Web-{DCC55059-F86E-DF68-565A-A938F55086B5}" dt="2019-10-23T14:45:13.438" v="91" actId="14100"/>
          <ac:picMkLst>
            <pc:docMk/>
            <pc:sldMk cId="96169769" sldId="534"/>
            <ac:picMk id="6" creationId="{35ADA0B6-6FB1-4ACC-94C0-B75A03587224}"/>
          </ac:picMkLst>
        </pc:picChg>
        <pc:picChg chg="add mod">
          <ac:chgData name="Vasudevan, Keerthy (NFV BU)" userId="S::keerthy.vasudevan@hpe.com::2e2ac3c6-f19d-41f3-b2ab-bf610165c380" providerId="AD" clId="Web-{DCC55059-F86E-DF68-565A-A938F55086B5}" dt="2019-10-23T14:45:53.282" v="95" actId="14100"/>
          <ac:picMkLst>
            <pc:docMk/>
            <pc:sldMk cId="96169769" sldId="534"/>
            <ac:picMk id="8" creationId="{BAC72595-61C0-490E-AA79-F0D6CCD5F1ED}"/>
          </ac:picMkLst>
        </pc:picChg>
        <pc:picChg chg="del mod">
          <ac:chgData name="Vasudevan, Keerthy (NFV BU)" userId="S::keerthy.vasudevan@hpe.com::2e2ac3c6-f19d-41f3-b2ab-bf610165c380" providerId="AD" clId="Web-{DCC55059-F86E-DF68-565A-A938F55086B5}" dt="2019-10-23T14:45:45.266" v="92"/>
          <ac:picMkLst>
            <pc:docMk/>
            <pc:sldMk cId="96169769" sldId="534"/>
            <ac:picMk id="10" creationId="{9CB40CCB-D6D0-4A84-A898-93BCE67D40C7}"/>
          </ac:picMkLst>
        </pc:picChg>
      </pc:sldChg>
    </pc:docChg>
  </pc:docChgLst>
  <pc:docChgLst>
    <pc:chgData name="K S, Gopinath (NFV)" userId="S::gopinathks@hpe.com::81b05118-e84f-4d21-a479-e838648ed49e" providerId="AD" clId="Web-{1831C8F2-0E4D-DF3B-CB13-C5C082061F4F}"/>
    <pc:docChg chg="delSld modSld sldOrd modSection">
      <pc:chgData name="K S, Gopinath (NFV)" userId="S::gopinathks@hpe.com::81b05118-e84f-4d21-a479-e838648ed49e" providerId="AD" clId="Web-{1831C8F2-0E4D-DF3B-CB13-C5C082061F4F}" dt="2019-06-20T09:30:56.149" v="678" actId="20577"/>
      <pc:docMkLst>
        <pc:docMk/>
      </pc:docMkLst>
      <pc:sldChg chg="modSp ord">
        <pc:chgData name="K S, Gopinath (NFV)" userId="S::gopinathks@hpe.com::81b05118-e84f-4d21-a479-e838648ed49e" providerId="AD" clId="Web-{1831C8F2-0E4D-DF3B-CB13-C5C082061F4F}" dt="2019-06-20T09:17:01.273" v="521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1831C8F2-0E4D-DF3B-CB13-C5C082061F4F}" dt="2019-06-20T09:17:01.273" v="521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1831C8F2-0E4D-DF3B-CB13-C5C082061F4F}" dt="2019-06-20T08:53:55.987" v="9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1831C8F2-0E4D-DF3B-CB13-C5C082061F4F}" dt="2019-06-20T08:53:55.987" v="9" actId="20577"/>
          <ac:spMkLst>
            <pc:docMk/>
            <pc:sldMk cId="321815926" sldId="303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1831C8F2-0E4D-DF3B-CB13-C5C082061F4F}" dt="2019-06-20T09:26:41.572" v="639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1831C8F2-0E4D-DF3B-CB13-C5C082061F4F}" dt="2019-06-20T09:26:41.572" v="63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ord">
        <pc:chgData name="K S, Gopinath (NFV)" userId="S::gopinathks@hpe.com::81b05118-e84f-4d21-a479-e838648ed49e" providerId="AD" clId="Web-{1831C8F2-0E4D-DF3B-CB13-C5C082061F4F}" dt="2019-06-20T08:57:20.925" v="125"/>
        <pc:sldMkLst>
          <pc:docMk/>
          <pc:sldMk cId="1217709379" sldId="379"/>
        </pc:sldMkLst>
      </pc:sldChg>
      <pc:sldChg chg="modSp">
        <pc:chgData name="K S, Gopinath (NFV)" userId="S::gopinathks@hpe.com::81b05118-e84f-4d21-a479-e838648ed49e" providerId="AD" clId="Web-{1831C8F2-0E4D-DF3B-CB13-C5C082061F4F}" dt="2019-06-20T09:28:55.853" v="666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1831C8F2-0E4D-DF3B-CB13-C5C082061F4F}" dt="2019-06-20T09:28:55.853" v="666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ord">
        <pc:chgData name="K S, Gopinath (NFV)" userId="S::gopinathks@hpe.com::81b05118-e84f-4d21-a479-e838648ed49e" providerId="AD" clId="Web-{1831C8F2-0E4D-DF3B-CB13-C5C082061F4F}" dt="2019-06-20T08:57:14.612" v="123"/>
        <pc:sldMkLst>
          <pc:docMk/>
          <pc:sldMk cId="734938852" sldId="397"/>
        </pc:sldMkLst>
      </pc:sldChg>
      <pc:sldChg chg="ord">
        <pc:chgData name="K S, Gopinath (NFV)" userId="S::gopinathks@hpe.com::81b05118-e84f-4d21-a479-e838648ed49e" providerId="AD" clId="Web-{1831C8F2-0E4D-DF3B-CB13-C5C082061F4F}" dt="2019-06-20T09:17:12.523" v="524"/>
        <pc:sldMkLst>
          <pc:docMk/>
          <pc:sldMk cId="1916656304" sldId="399"/>
        </pc:sldMkLst>
      </pc:sldChg>
      <pc:sldChg chg="modSp ord">
        <pc:chgData name="K S, Gopinath (NFV)" userId="S::gopinathks@hpe.com::81b05118-e84f-4d21-a479-e838648ed49e" providerId="AD" clId="Web-{1831C8F2-0E4D-DF3B-CB13-C5C082061F4F}" dt="2019-06-20T09:19:15.586" v="552" actId="20577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1831C8F2-0E4D-DF3B-CB13-C5C082061F4F}" dt="2019-06-20T09:19:15.586" v="552" actId="20577"/>
          <ac:spMkLst>
            <pc:docMk/>
            <pc:sldMk cId="2522443830" sldId="400"/>
            <ac:spMk id="5" creationId="{691570E0-17C2-4B91-A769-52B38816AA5A}"/>
          </ac:spMkLst>
        </pc:spChg>
      </pc:sldChg>
      <pc:sldChg chg="modSp">
        <pc:chgData name="K S, Gopinath (NFV)" userId="S::gopinathks@hpe.com::81b05118-e84f-4d21-a479-e838648ed49e" providerId="AD" clId="Web-{1831C8F2-0E4D-DF3B-CB13-C5C082061F4F}" dt="2019-06-20T09:01:07.238" v="217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1831C8F2-0E4D-DF3B-CB13-C5C082061F4F}" dt="2019-06-20T09:01:07.238" v="217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 ord">
        <pc:chgData name="K S, Gopinath (NFV)" userId="S::gopinathks@hpe.com::81b05118-e84f-4d21-a479-e838648ed49e" providerId="AD" clId="Web-{1831C8F2-0E4D-DF3B-CB13-C5C082061F4F}" dt="2019-06-20T09:10:35.849" v="400" actId="20577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1831C8F2-0E4D-DF3B-CB13-C5C082061F4F}" dt="2019-06-20T09:10:35.849" v="400" actId="20577"/>
          <ac:spMkLst>
            <pc:docMk/>
            <pc:sldMk cId="1245858408" sldId="459"/>
            <ac:spMk id="12" creationId="{F44DBAEF-6B20-4225-9617-1F49E01944BB}"/>
          </ac:spMkLst>
        </pc:spChg>
      </pc:sldChg>
      <pc:sldChg chg="modSp">
        <pc:chgData name="K S, Gopinath (NFV)" userId="S::gopinathks@hpe.com::81b05118-e84f-4d21-a479-e838648ed49e" providerId="AD" clId="Web-{1831C8F2-0E4D-DF3B-CB13-C5C082061F4F}" dt="2019-06-20T09:25:07.977" v="628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1831C8F2-0E4D-DF3B-CB13-C5C082061F4F}" dt="2019-06-20T09:25:07.977" v="628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1831C8F2-0E4D-DF3B-CB13-C5C082061F4F}" dt="2019-06-20T09:21:31.539" v="589"/>
        <pc:sldMkLst>
          <pc:docMk/>
          <pc:sldMk cId="2099881676" sldId="497"/>
        </pc:sldMkLst>
        <pc:spChg chg="mod">
          <ac:chgData name="K S, Gopinath (NFV)" userId="S::gopinathks@hpe.com::81b05118-e84f-4d21-a479-e838648ed49e" providerId="AD" clId="Web-{1831C8F2-0E4D-DF3B-CB13-C5C082061F4F}" dt="2019-06-20T09:20:26.539" v="575" actId="20577"/>
          <ac:spMkLst>
            <pc:docMk/>
            <pc:sldMk cId="2099881676" sldId="497"/>
            <ac:spMk id="7" creationId="{00000000-0000-0000-0000-000000000000}"/>
          </ac:spMkLst>
        </pc:spChg>
        <pc:graphicFrameChg chg="mod modGraphic">
          <ac:chgData name="K S, Gopinath (NFV)" userId="S::gopinathks@hpe.com::81b05118-e84f-4d21-a479-e838648ed49e" providerId="AD" clId="Web-{1831C8F2-0E4D-DF3B-CB13-C5C082061F4F}" dt="2019-06-20T09:21:31.539" v="589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modSp ord">
        <pc:chgData name="K S, Gopinath (NFV)" userId="S::gopinathks@hpe.com::81b05118-e84f-4d21-a479-e838648ed49e" providerId="AD" clId="Web-{1831C8F2-0E4D-DF3B-CB13-C5C082061F4F}" dt="2019-06-20T09:08:36.599" v="344" actId="20577"/>
        <pc:sldMkLst>
          <pc:docMk/>
          <pc:sldMk cId="2764140828" sldId="509"/>
        </pc:sldMkLst>
        <pc:spChg chg="mod">
          <ac:chgData name="K S, Gopinath (NFV)" userId="S::gopinathks@hpe.com::81b05118-e84f-4d21-a479-e838648ed49e" providerId="AD" clId="Web-{1831C8F2-0E4D-DF3B-CB13-C5C082061F4F}" dt="2019-06-20T09:08:36.599" v="344" actId="20577"/>
          <ac:spMkLst>
            <pc:docMk/>
            <pc:sldMk cId="2764140828" sldId="509"/>
            <ac:spMk id="12" creationId="{F44DBAEF-6B20-4225-9617-1F49E01944BB}"/>
          </ac:spMkLst>
        </pc:spChg>
      </pc:sldChg>
      <pc:sldChg chg="del ord">
        <pc:chgData name="K S, Gopinath (NFV)" userId="S::gopinathks@hpe.com::81b05118-e84f-4d21-a479-e838648ed49e" providerId="AD" clId="Web-{1831C8F2-0E4D-DF3B-CB13-C5C082061F4F}" dt="2019-06-20T09:19:24.758" v="553"/>
        <pc:sldMkLst>
          <pc:docMk/>
          <pc:sldMk cId="294887782" sldId="511"/>
        </pc:sldMkLst>
      </pc:sldChg>
      <pc:sldChg chg="modSp">
        <pc:chgData name="K S, Gopinath (NFV)" userId="S::gopinathks@hpe.com::81b05118-e84f-4d21-a479-e838648ed49e" providerId="AD" clId="Web-{1831C8F2-0E4D-DF3B-CB13-C5C082061F4F}" dt="2019-06-20T09:25:37.243" v="630"/>
        <pc:sldMkLst>
          <pc:docMk/>
          <pc:sldMk cId="2243862496" sldId="522"/>
        </pc:sldMkLst>
        <pc:graphicFrameChg chg="mod modGraphic">
          <ac:chgData name="K S, Gopinath (NFV)" userId="S::gopinathks@hpe.com::81b05118-e84f-4d21-a479-e838648ed49e" providerId="AD" clId="Web-{1831C8F2-0E4D-DF3B-CB13-C5C082061F4F}" dt="2019-06-20T09:25:37.243" v="630"/>
          <ac:graphicFrameMkLst>
            <pc:docMk/>
            <pc:sldMk cId="2243862496" sldId="522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1831C8F2-0E4D-DF3B-CB13-C5C082061F4F}" dt="2019-06-20T09:22:29.383" v="594" actId="20577"/>
        <pc:sldMkLst>
          <pc:docMk/>
          <pc:sldMk cId="690791996" sldId="523"/>
        </pc:sldMkLst>
        <pc:spChg chg="mod">
          <ac:chgData name="K S, Gopinath (NFV)" userId="S::gopinathks@hpe.com::81b05118-e84f-4d21-a479-e838648ed49e" providerId="AD" clId="Web-{1831C8F2-0E4D-DF3B-CB13-C5C082061F4F}" dt="2019-06-20T09:22:29.383" v="594" actId="20577"/>
          <ac:spMkLst>
            <pc:docMk/>
            <pc:sldMk cId="690791996" sldId="523"/>
            <ac:spMk id="2" creationId="{1A89CAA4-05B7-43E4-A538-BE1F21737B5A}"/>
          </ac:spMkLst>
        </pc:spChg>
      </pc:sldChg>
      <pc:sldChg chg="modSp">
        <pc:chgData name="K S, Gopinath (NFV)" userId="S::gopinathks@hpe.com::81b05118-e84f-4d21-a479-e838648ed49e" providerId="AD" clId="Web-{1831C8F2-0E4D-DF3B-CB13-C5C082061F4F}" dt="2019-06-20T09:30:56.146" v="677" actId="20577"/>
        <pc:sldMkLst>
          <pc:docMk/>
          <pc:sldMk cId="2078457375" sldId="524"/>
        </pc:sldMkLst>
        <pc:spChg chg="mod">
          <ac:chgData name="K S, Gopinath (NFV)" userId="S::gopinathks@hpe.com::81b05118-e84f-4d21-a479-e838648ed49e" providerId="AD" clId="Web-{1831C8F2-0E4D-DF3B-CB13-C5C082061F4F}" dt="2019-06-20T09:30:56.146" v="677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Govardhan, Chintha (NFV BU)" userId="S::chintha.govardhan@hpe.com::9c8b1bf2-9277-43c5-9600-fe4230525a75" providerId="AD" clId="Web-{CD7F6F2D-1E55-4303-F06A-52137EA36F23}"/>
    <pc:docChg chg="modSld">
      <pc:chgData name="Govardhan, Chintha (NFV BU)" userId="S::chintha.govardhan@hpe.com::9c8b1bf2-9277-43c5-9600-fe4230525a75" providerId="AD" clId="Web-{CD7F6F2D-1E55-4303-F06A-52137EA36F23}" dt="2018-08-03T10:06:50.313" v="165" actId="20577"/>
      <pc:docMkLst>
        <pc:docMk/>
      </pc:docMkLst>
      <pc:sldChg chg="modSp">
        <pc:chgData name="Govardhan, Chintha (NFV BU)" userId="S::chintha.govardhan@hpe.com::9c8b1bf2-9277-43c5-9600-fe4230525a75" providerId="AD" clId="Web-{CD7F6F2D-1E55-4303-F06A-52137EA36F23}" dt="2018-08-03T10:06:50.313" v="165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CD7F6F2D-1E55-4303-F06A-52137EA36F23}" dt="2018-08-03T10:06:50.313" v="165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Govardhan, Chintha (NFV BU)" userId="S::chintha.govardhan@hpe.com::9c8b1bf2-9277-43c5-9600-fe4230525a75" providerId="AD" clId="Web-{CD7F6F2D-1E55-4303-F06A-52137EA36F23}" dt="2018-08-03T10:06:21.454" v="157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CD7F6F2D-1E55-4303-F06A-52137EA36F23}" dt="2018-08-03T10:06:21.454" v="15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umari, Shruti (NFV BU)" userId="S::shruti.kumari@hpe.com::dd010241-9811-4196-be69-bc8a2a4794b6" providerId="AD" clId="Web-{5F0BD593-F948-48F3-CA42-6A60A2BEC8F3}"/>
    <pc:docChg chg="addSld modSld modSection">
      <pc:chgData name="Kumari, Shruti (NFV BU)" userId="S::shruti.kumari@hpe.com::dd010241-9811-4196-be69-bc8a2a4794b6" providerId="AD" clId="Web-{5F0BD593-F948-48F3-CA42-6A60A2BEC8F3}" dt="2019-05-09T17:26:03.374" v="149"/>
      <pc:docMkLst>
        <pc:docMk/>
      </pc:docMkLst>
      <pc:sldChg chg="modSp">
        <pc:chgData name="Kumari, Shruti (NFV BU)" userId="S::shruti.kumari@hpe.com::dd010241-9811-4196-be69-bc8a2a4794b6" providerId="AD" clId="Web-{5F0BD593-F948-48F3-CA42-6A60A2BEC8F3}" dt="2019-05-09T17:26:03.374" v="149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5F0BD593-F948-48F3-CA42-6A60A2BEC8F3}" dt="2019-05-09T17:26:03.374" v="149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5F0BD593-F948-48F3-CA42-6A60A2BEC8F3}" dt="2019-05-09T13:03:28.603" v="38" actId="14100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5F0BD593-F948-48F3-CA42-6A60A2BEC8F3}" dt="2019-05-09T12:45:07.426" v="6" actId="20577"/>
          <ac:spMkLst>
            <pc:docMk/>
            <pc:sldMk cId="3031179793" sldId="485"/>
            <ac:spMk id="2" creationId="{2A166E21-CF97-431D-A23B-16E3AD7B314A}"/>
          </ac:spMkLst>
        </pc:spChg>
        <pc:spChg chg="add del mod">
          <ac:chgData name="Kumari, Shruti (NFV BU)" userId="S::shruti.kumari@hpe.com::dd010241-9811-4196-be69-bc8a2a4794b6" providerId="AD" clId="Web-{5F0BD593-F948-48F3-CA42-6A60A2BEC8F3}" dt="2019-05-09T13:00:04.118" v="20"/>
          <ac:spMkLst>
            <pc:docMk/>
            <pc:sldMk cId="3031179793" sldId="485"/>
            <ac:spMk id="6" creationId="{D150CAF3-D9C9-4629-BBC7-68BD542A8704}"/>
          </ac:spMkLst>
        </pc:spChg>
        <pc:spChg chg="add del mod">
          <ac:chgData name="Kumari, Shruti (NFV BU)" userId="S::shruti.kumari@hpe.com::dd010241-9811-4196-be69-bc8a2a4794b6" providerId="AD" clId="Web-{5F0BD593-F948-48F3-CA42-6A60A2BEC8F3}" dt="2019-05-09T13:00:39.024" v="27"/>
          <ac:spMkLst>
            <pc:docMk/>
            <pc:sldMk cId="3031179793" sldId="485"/>
            <ac:spMk id="8" creationId="{5DA9F87F-666B-4895-A02C-CDE6498C7A33}"/>
          </ac:spMkLst>
        </pc:spChg>
        <pc:spChg chg="add del mod">
          <ac:chgData name="Kumari, Shruti (NFV BU)" userId="S::shruti.kumari@hpe.com::dd010241-9811-4196-be69-bc8a2a4794b6" providerId="AD" clId="Web-{5F0BD593-F948-48F3-CA42-6A60A2BEC8F3}" dt="2019-05-09T13:01:02.462" v="30"/>
          <ac:spMkLst>
            <pc:docMk/>
            <pc:sldMk cId="3031179793" sldId="485"/>
            <ac:spMk id="10" creationId="{13C11157-5F1E-48DA-B1D9-0569512D6437}"/>
          </ac:spMkLst>
        </pc:spChg>
        <pc:picChg chg="add mod">
          <ac:chgData name="Kumari, Shruti (NFV BU)" userId="S::shruti.kumari@hpe.com::dd010241-9811-4196-be69-bc8a2a4794b6" providerId="AD" clId="Web-{5F0BD593-F948-48F3-CA42-6A60A2BEC8F3}" dt="2019-05-09T12:51:02.397" v="14" actId="14100"/>
          <ac:picMkLst>
            <pc:docMk/>
            <pc:sldMk cId="3031179793" sldId="485"/>
            <ac:picMk id="4" creationId="{98628F16-5D81-4E0D-A331-E76252191A24}"/>
          </ac:picMkLst>
        </pc:picChg>
        <pc:picChg chg="del">
          <ac:chgData name="Kumari, Shruti (NFV BU)" userId="S::shruti.kumari@hpe.com::dd010241-9811-4196-be69-bc8a2a4794b6" providerId="AD" clId="Web-{5F0BD593-F948-48F3-CA42-6A60A2BEC8F3}" dt="2019-05-09T12:50:31.678" v="7"/>
          <ac:picMkLst>
            <pc:docMk/>
            <pc:sldMk cId="3031179793" sldId="485"/>
            <ac:picMk id="7" creationId="{D3D823FE-2B7C-467F-955C-80F763D145B6}"/>
          </ac:picMkLst>
        </pc:picChg>
        <pc:picChg chg="del">
          <ac:chgData name="Kumari, Shruti (NFV BU)" userId="S::shruti.kumari@hpe.com::dd010241-9811-4196-be69-bc8a2a4794b6" providerId="AD" clId="Web-{5F0BD593-F948-48F3-CA42-6A60A2BEC8F3}" dt="2019-05-09T12:51:24.600" v="15"/>
          <ac:picMkLst>
            <pc:docMk/>
            <pc:sldMk cId="3031179793" sldId="485"/>
            <ac:picMk id="9" creationId="{86DE7EAB-351B-4E56-93CE-878F31804FF5}"/>
          </ac:picMkLst>
        </pc:picChg>
        <pc:picChg chg="add mod">
          <ac:chgData name="Kumari, Shruti (NFV BU)" userId="S::shruti.kumari@hpe.com::dd010241-9811-4196-be69-bc8a2a4794b6" providerId="AD" clId="Web-{5F0BD593-F948-48F3-CA42-6A60A2BEC8F3}" dt="2019-05-09T13:03:28.603" v="38" actId="14100"/>
          <ac:picMkLst>
            <pc:docMk/>
            <pc:sldMk cId="3031179793" sldId="485"/>
            <ac:picMk id="11" creationId="{4F684AEA-C651-487A-8141-5AA99126CE7C}"/>
          </ac:picMkLst>
        </pc:picChg>
      </pc:sldChg>
      <pc:sldChg chg="addSp modSp new">
        <pc:chgData name="Kumari, Shruti (NFV BU)" userId="S::shruti.kumari@hpe.com::dd010241-9811-4196-be69-bc8a2a4794b6" providerId="AD" clId="Web-{5F0BD593-F948-48F3-CA42-6A60A2BEC8F3}" dt="2019-05-09T17:23:21.063" v="85" actId="14100"/>
        <pc:sldMkLst>
          <pc:docMk/>
          <pc:sldMk cId="3292928420" sldId="507"/>
        </pc:sldMkLst>
        <pc:spChg chg="mod">
          <ac:chgData name="Kumari, Shruti (NFV BU)" userId="S::shruti.kumari@hpe.com::dd010241-9811-4196-be69-bc8a2a4794b6" providerId="AD" clId="Web-{5F0BD593-F948-48F3-CA42-6A60A2BEC8F3}" dt="2019-05-09T13:09:28.730" v="73" actId="20577"/>
          <ac:spMkLst>
            <pc:docMk/>
            <pc:sldMk cId="3292928420" sldId="507"/>
            <ac:spMk id="2" creationId="{34553F66-CB36-4209-8848-74E638FAFA7F}"/>
          </ac:spMkLst>
        </pc:spChg>
        <pc:picChg chg="add mod">
          <ac:chgData name="Kumari, Shruti (NFV BU)" userId="S::shruti.kumari@hpe.com::dd010241-9811-4196-be69-bc8a2a4794b6" providerId="AD" clId="Web-{5F0BD593-F948-48F3-CA42-6A60A2BEC8F3}" dt="2019-05-09T17:22:48.187" v="78" actId="14100"/>
          <ac:picMkLst>
            <pc:docMk/>
            <pc:sldMk cId="3292928420" sldId="507"/>
            <ac:picMk id="4" creationId="{2935B038-4310-47FB-9D11-AB4CE2CFB5CE}"/>
          </ac:picMkLst>
        </pc:picChg>
        <pc:picChg chg="add mod">
          <ac:chgData name="Kumari, Shruti (NFV BU)" userId="S::shruti.kumari@hpe.com::dd010241-9811-4196-be69-bc8a2a4794b6" providerId="AD" clId="Web-{5F0BD593-F948-48F3-CA42-6A60A2BEC8F3}" dt="2019-05-09T17:23:21.063" v="85" actId="14100"/>
          <ac:picMkLst>
            <pc:docMk/>
            <pc:sldMk cId="3292928420" sldId="507"/>
            <ac:picMk id="5" creationId="{2D7A6B2C-E721-483E-947F-41D2411AE36E}"/>
          </ac:picMkLst>
        </pc:picChg>
      </pc:sldChg>
    </pc:docChg>
  </pc:docChgLst>
  <pc:docChgLst>
    <pc:chgData name="Kumari, Shruti (NFV BU)" userId="S::shruti.kumari@hpe.com::dd010241-9811-4196-be69-bc8a2a4794b6" providerId="AD" clId="Web-{00C0A704-332A-C52F-98D2-C002FB7DDCE1}"/>
    <pc:docChg chg="addSld delSld modSld modSection">
      <pc:chgData name="Kumari, Shruti (NFV BU)" userId="S::shruti.kumari@hpe.com::dd010241-9811-4196-be69-bc8a2a4794b6" providerId="AD" clId="Web-{00C0A704-332A-C52F-98D2-C002FB7DDCE1}" dt="2019-04-17T07:26:00.776" v="257"/>
      <pc:docMkLst>
        <pc:docMk/>
      </pc:docMkLst>
      <pc:sldChg chg="modSp add del">
        <pc:chgData name="Kumari, Shruti (NFV BU)" userId="S::shruti.kumari@hpe.com::dd010241-9811-4196-be69-bc8a2a4794b6" providerId="AD" clId="Web-{00C0A704-332A-C52F-98D2-C002FB7DDCE1}" dt="2019-04-17T07:26:00.776" v="257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00C0A704-332A-C52F-98D2-C002FB7DDCE1}" dt="2019-04-17T07:26:00.776" v="25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00C0A704-332A-C52F-98D2-C002FB7DDCE1}" dt="2019-04-17T05:23:36.767" v="73" actId="14100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00C0A704-332A-C52F-98D2-C002FB7DDCE1}" dt="2019-04-17T05:04:09.500" v="52" actId="20577"/>
          <ac:spMkLst>
            <pc:docMk/>
            <pc:sldMk cId="3031179793" sldId="485"/>
            <ac:spMk id="2" creationId="{2A166E21-CF97-431D-A23B-16E3AD7B314A}"/>
          </ac:spMkLst>
        </pc:spChg>
        <pc:picChg chg="del">
          <ac:chgData name="Kumari, Shruti (NFV BU)" userId="S::shruti.kumari@hpe.com::dd010241-9811-4196-be69-bc8a2a4794b6" providerId="AD" clId="Web-{00C0A704-332A-C52F-98D2-C002FB7DDCE1}" dt="2019-04-17T05:03:17.047" v="16"/>
          <ac:picMkLst>
            <pc:docMk/>
            <pc:sldMk cId="3031179793" sldId="485"/>
            <ac:picMk id="4" creationId="{AD90ACD4-BB63-4593-A91A-B437AF246D1B}"/>
          </ac:picMkLst>
        </pc:picChg>
        <pc:picChg chg="add del mod">
          <ac:chgData name="Kumari, Shruti (NFV BU)" userId="S::shruti.kumari@hpe.com::dd010241-9811-4196-be69-bc8a2a4794b6" providerId="AD" clId="Web-{00C0A704-332A-C52F-98D2-C002FB7DDCE1}" dt="2019-04-17T05:04:43.500" v="53"/>
          <ac:picMkLst>
            <pc:docMk/>
            <pc:sldMk cId="3031179793" sldId="485"/>
            <ac:picMk id="5" creationId="{30F017EF-57C6-4650-8B70-192F6E7B20D1}"/>
          </ac:picMkLst>
        </pc:picChg>
        <pc:picChg chg="add mod">
          <ac:chgData name="Kumari, Shruti (NFV BU)" userId="S::shruti.kumari@hpe.com::dd010241-9811-4196-be69-bc8a2a4794b6" providerId="AD" clId="Web-{00C0A704-332A-C52F-98D2-C002FB7DDCE1}" dt="2019-04-17T05:04:55.125" v="58" actId="1076"/>
          <ac:picMkLst>
            <pc:docMk/>
            <pc:sldMk cId="3031179793" sldId="485"/>
            <ac:picMk id="7" creationId="{D3D823FE-2B7C-467F-955C-80F763D145B6}"/>
          </ac:picMkLst>
        </pc:picChg>
        <pc:picChg chg="add mod">
          <ac:chgData name="Kumari, Shruti (NFV BU)" userId="S::shruti.kumari@hpe.com::dd010241-9811-4196-be69-bc8a2a4794b6" providerId="AD" clId="Web-{00C0A704-332A-C52F-98D2-C002FB7DDCE1}" dt="2019-04-17T05:23:36.767" v="73" actId="14100"/>
          <ac:picMkLst>
            <pc:docMk/>
            <pc:sldMk cId="3031179793" sldId="485"/>
            <ac:picMk id="9" creationId="{86DE7EAB-351B-4E56-93CE-878F31804FF5}"/>
          </ac:picMkLst>
        </pc:picChg>
      </pc:sldChg>
      <pc:sldChg chg="addSp delSp modSp">
        <pc:chgData name="Kumari, Shruti (NFV BU)" userId="S::shruti.kumari@hpe.com::dd010241-9811-4196-be69-bc8a2a4794b6" providerId="AD" clId="Web-{00C0A704-332A-C52F-98D2-C002FB7DDCE1}" dt="2019-04-17T05:58:29.535" v="93" actId="20577"/>
        <pc:sldMkLst>
          <pc:docMk/>
          <pc:sldMk cId="1271133948" sldId="488"/>
        </pc:sldMkLst>
        <pc:spChg chg="mod">
          <ac:chgData name="Kumari, Shruti (NFV BU)" userId="S::shruti.kumari@hpe.com::dd010241-9811-4196-be69-bc8a2a4794b6" providerId="AD" clId="Web-{00C0A704-332A-C52F-98D2-C002FB7DDCE1}" dt="2019-04-17T05:58:29.535" v="93" actId="20577"/>
          <ac:spMkLst>
            <pc:docMk/>
            <pc:sldMk cId="1271133948" sldId="488"/>
            <ac:spMk id="2" creationId="{B58F2E51-816B-4CA2-AC9A-85A107C78CE3}"/>
          </ac:spMkLst>
        </pc:spChg>
        <pc:picChg chg="del">
          <ac:chgData name="Kumari, Shruti (NFV BU)" userId="S::shruti.kumari@hpe.com::dd010241-9811-4196-be69-bc8a2a4794b6" providerId="AD" clId="Web-{00C0A704-332A-C52F-98D2-C002FB7DDCE1}" dt="2019-04-17T05:05:46.078" v="60"/>
          <ac:picMkLst>
            <pc:docMk/>
            <pc:sldMk cId="1271133948" sldId="488"/>
            <ac:picMk id="4" creationId="{41630E6E-CB75-4193-A58B-96E2EDEEE812}"/>
          </ac:picMkLst>
        </pc:picChg>
        <pc:picChg chg="add mod">
          <ac:chgData name="Kumari, Shruti (NFV BU)" userId="S::shruti.kumari@hpe.com::dd010241-9811-4196-be69-bc8a2a4794b6" providerId="AD" clId="Web-{00C0A704-332A-C52F-98D2-C002FB7DDCE1}" dt="2019-04-17T05:23:47.767" v="74" actId="14100"/>
          <ac:picMkLst>
            <pc:docMk/>
            <pc:sldMk cId="1271133948" sldId="488"/>
            <ac:picMk id="5" creationId="{6981EFB6-1F77-4631-8A92-68684DADBFDD}"/>
          </ac:picMkLst>
        </pc:picChg>
        <pc:picChg chg="add mod">
          <ac:chgData name="Kumari, Shruti (NFV BU)" userId="S::shruti.kumari@hpe.com::dd010241-9811-4196-be69-bc8a2a4794b6" providerId="AD" clId="Web-{00C0A704-332A-C52F-98D2-C002FB7DDCE1}" dt="2019-04-17T05:57:10.128" v="92" actId="14100"/>
          <ac:picMkLst>
            <pc:docMk/>
            <pc:sldMk cId="1271133948" sldId="488"/>
            <ac:picMk id="7" creationId="{83F72D98-FF6E-4B10-8CD2-F822B372B569}"/>
          </ac:picMkLst>
        </pc:picChg>
      </pc:sldChg>
      <pc:sldChg chg="del">
        <pc:chgData name="Kumari, Shruti (NFV BU)" userId="S::shruti.kumari@hpe.com::dd010241-9811-4196-be69-bc8a2a4794b6" providerId="AD" clId="Web-{00C0A704-332A-C52F-98D2-C002FB7DDCE1}" dt="2019-04-17T05:20:16.204" v="66"/>
        <pc:sldMkLst>
          <pc:docMk/>
          <pc:sldMk cId="701192365" sldId="489"/>
        </pc:sldMkLst>
      </pc:sldChg>
    </pc:docChg>
  </pc:docChgLst>
  <pc:docChgLst>
    <pc:chgData name="Ram, Vinayak (NFV BU)" userId="S::vinayak.ram@hpe.com::72b7ecae-1196-4d90-b5aa-bf90d288fa64" providerId="AD" clId="Web-{F25CF675-F5BB-6630-C9CB-C55FA6AFC04A}"/>
    <pc:docChg chg="modSld">
      <pc:chgData name="Ram, Vinayak (NFV BU)" userId="S::vinayak.ram@hpe.com::72b7ecae-1196-4d90-b5aa-bf90d288fa64" providerId="AD" clId="Web-{F25CF675-F5BB-6630-C9CB-C55FA6AFC04A}" dt="2019-05-09T14:45:47.540" v="103"/>
      <pc:docMkLst>
        <pc:docMk/>
      </pc:docMkLst>
      <pc:sldChg chg="modSp">
        <pc:chgData name="Ram, Vinayak (NFV BU)" userId="S::vinayak.ram@hpe.com::72b7ecae-1196-4d90-b5aa-bf90d288fa64" providerId="AD" clId="Web-{F25CF675-F5BB-6630-C9CB-C55FA6AFC04A}" dt="2019-05-09T14:45:47.540" v="103"/>
        <pc:sldMkLst>
          <pc:docMk/>
          <pc:sldMk cId="861166220" sldId="484"/>
        </pc:sldMkLst>
        <pc:graphicFrameChg chg="mod modGraphic">
          <ac:chgData name="Ram, Vinayak (NFV BU)" userId="S::vinayak.ram@hpe.com::72b7ecae-1196-4d90-b5aa-bf90d288fa64" providerId="AD" clId="Web-{F25CF675-F5BB-6630-C9CB-C55FA6AFC04A}" dt="2019-05-09T14:45:47.540" v="103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modSp">
        <pc:chgData name="Ram, Vinayak (NFV BU)" userId="S::vinayak.ram@hpe.com::72b7ecae-1196-4d90-b5aa-bf90d288fa64" providerId="AD" clId="Web-{F25CF675-F5BB-6630-C9CB-C55FA6AFC04A}" dt="2019-05-09T14:37:03.072" v="13" actId="20577"/>
        <pc:sldMkLst>
          <pc:docMk/>
          <pc:sldMk cId="82684045" sldId="498"/>
        </pc:sldMkLst>
        <pc:spChg chg="mod">
          <ac:chgData name="Ram, Vinayak (NFV BU)" userId="S::vinayak.ram@hpe.com::72b7ecae-1196-4d90-b5aa-bf90d288fa64" providerId="AD" clId="Web-{F25CF675-F5BB-6630-C9CB-C55FA6AFC04A}" dt="2019-05-09T14:37:03.072" v="13" actId="20577"/>
          <ac:spMkLst>
            <pc:docMk/>
            <pc:sldMk cId="82684045" sldId="498"/>
            <ac:spMk id="4" creationId="{2A166E21-CF97-431D-A23B-16E3AD7B314A}"/>
          </ac:spMkLst>
        </pc:spChg>
        <pc:picChg chg="add mod">
          <ac:chgData name="Ram, Vinayak (NFV BU)" userId="S::vinayak.ram@hpe.com::72b7ecae-1196-4d90-b5aa-bf90d288fa64" providerId="AD" clId="Web-{F25CF675-F5BB-6630-C9CB-C55FA6AFC04A}" dt="2019-05-09T14:30:49.036" v="2" actId="1076"/>
          <ac:picMkLst>
            <pc:docMk/>
            <pc:sldMk cId="82684045" sldId="498"/>
            <ac:picMk id="2" creationId="{EAFAFA2A-6F08-4197-9A3C-765051C17B02}"/>
          </ac:picMkLst>
        </pc:picChg>
      </pc:sldChg>
      <pc:sldChg chg="addSp modSp">
        <pc:chgData name="Ram, Vinayak (NFV BU)" userId="S::vinayak.ram@hpe.com::72b7ecae-1196-4d90-b5aa-bf90d288fa64" providerId="AD" clId="Web-{F25CF675-F5BB-6630-C9CB-C55FA6AFC04A}" dt="2019-05-09T14:37:11.069" v="16" actId="20577"/>
        <pc:sldMkLst>
          <pc:docMk/>
          <pc:sldMk cId="632434980" sldId="499"/>
        </pc:sldMkLst>
        <pc:spChg chg="mod">
          <ac:chgData name="Ram, Vinayak (NFV BU)" userId="S::vinayak.ram@hpe.com::72b7ecae-1196-4d90-b5aa-bf90d288fa64" providerId="AD" clId="Web-{F25CF675-F5BB-6630-C9CB-C55FA6AFC04A}" dt="2019-05-09T14:37:11.069" v="16" actId="20577"/>
          <ac:spMkLst>
            <pc:docMk/>
            <pc:sldMk cId="632434980" sldId="499"/>
            <ac:spMk id="2" creationId="{00000000-0000-0000-0000-000000000000}"/>
          </ac:spMkLst>
        </pc:spChg>
        <pc:picChg chg="add mod">
          <ac:chgData name="Ram, Vinayak (NFV BU)" userId="S::vinayak.ram@hpe.com::72b7ecae-1196-4d90-b5aa-bf90d288fa64" providerId="AD" clId="Web-{F25CF675-F5BB-6630-C9CB-C55FA6AFC04A}" dt="2019-05-09T14:30:59.395" v="4" actId="1076"/>
          <ac:picMkLst>
            <pc:docMk/>
            <pc:sldMk cId="632434980" sldId="499"/>
            <ac:picMk id="5" creationId="{5A8838E4-4660-4ABB-A911-53642CB2DC12}"/>
          </ac:picMkLst>
        </pc:picChg>
      </pc:sldChg>
      <pc:sldChg chg="modSp">
        <pc:chgData name="Ram, Vinayak (NFV BU)" userId="S::vinayak.ram@hpe.com::72b7ecae-1196-4d90-b5aa-bf90d288fa64" providerId="AD" clId="Web-{F25CF675-F5BB-6630-C9CB-C55FA6AFC04A}" dt="2019-05-09T14:37:19.319" v="19" actId="20577"/>
        <pc:sldMkLst>
          <pc:docMk/>
          <pc:sldMk cId="3758760933" sldId="500"/>
        </pc:sldMkLst>
        <pc:spChg chg="mod">
          <ac:chgData name="Ram, Vinayak (NFV BU)" userId="S::vinayak.ram@hpe.com::72b7ecae-1196-4d90-b5aa-bf90d288fa64" providerId="AD" clId="Web-{F25CF675-F5BB-6630-C9CB-C55FA6AFC04A}" dt="2019-05-09T14:37:19.319" v="19" actId="20577"/>
          <ac:spMkLst>
            <pc:docMk/>
            <pc:sldMk cId="3758760933" sldId="500"/>
            <ac:spMk id="2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7B79DB79-A194-400D-708F-201C220D033E}"/>
    <pc:docChg chg="addSld modSld modSection">
      <pc:chgData name="Kumari, Shruti (NFV BU)" userId="S::shruti.kumari@hpe.com::dd010241-9811-4196-be69-bc8a2a4794b6" providerId="AD" clId="Web-{7B79DB79-A194-400D-708F-201C220D033E}" dt="2019-06-20T13:21:06.118" v="101"/>
      <pc:docMkLst>
        <pc:docMk/>
      </pc:docMkLst>
      <pc:sldChg chg="addSp modSp new">
        <pc:chgData name="Kumari, Shruti (NFV BU)" userId="S::shruti.kumari@hpe.com::dd010241-9811-4196-be69-bc8a2a4794b6" providerId="AD" clId="Web-{7B79DB79-A194-400D-708F-201C220D033E}" dt="2019-06-20T13:21:06.118" v="101"/>
        <pc:sldMkLst>
          <pc:docMk/>
          <pc:sldMk cId="1470543904" sldId="527"/>
        </pc:sldMkLst>
        <pc:spChg chg="mod">
          <ac:chgData name="Kumari, Shruti (NFV BU)" userId="S::shruti.kumari@hpe.com::dd010241-9811-4196-be69-bc8a2a4794b6" providerId="AD" clId="Web-{7B79DB79-A194-400D-708F-201C220D033E}" dt="2019-06-20T13:21:06.118" v="101"/>
          <ac:spMkLst>
            <pc:docMk/>
            <pc:sldMk cId="1470543904" sldId="527"/>
            <ac:spMk id="2" creationId="{D6826B40-4830-4B59-A608-93198CDC5FC2}"/>
          </ac:spMkLst>
        </pc:spChg>
        <pc:picChg chg="add mod">
          <ac:chgData name="Kumari, Shruti (NFV BU)" userId="S::shruti.kumari@hpe.com::dd010241-9811-4196-be69-bc8a2a4794b6" providerId="AD" clId="Web-{7B79DB79-A194-400D-708F-201C220D033E}" dt="2019-06-20T13:20:51.180" v="100" actId="14100"/>
          <ac:picMkLst>
            <pc:docMk/>
            <pc:sldMk cId="1470543904" sldId="527"/>
            <ac:picMk id="4" creationId="{67E9E607-31E3-4DBC-A3D8-A6F6B5FFBAC8}"/>
          </ac:picMkLst>
        </pc:picChg>
      </pc:sldChg>
    </pc:docChg>
  </pc:docChgLst>
  <pc:docChgLst>
    <pc:chgData name="K S, Gopinath (NFV)" userId="S::gopinathks@hpe.com::81b05118-e84f-4d21-a479-e838648ed49e" providerId="AD" clId="Web-{004FB3E1-7D2E-301C-5620-2FCFCD54BD33}"/>
    <pc:docChg chg="modSld">
      <pc:chgData name="K S, Gopinath (NFV)" userId="S::gopinathks@hpe.com::81b05118-e84f-4d21-a479-e838648ed49e" providerId="AD" clId="Web-{004FB3E1-7D2E-301C-5620-2FCFCD54BD33}" dt="2019-04-16T08:27:13.202" v="3"/>
      <pc:docMkLst>
        <pc:docMk/>
      </pc:docMkLst>
      <pc:sldChg chg="modSp">
        <pc:chgData name="K S, Gopinath (NFV)" userId="S::gopinathks@hpe.com::81b05118-e84f-4d21-a479-e838648ed49e" providerId="AD" clId="Web-{004FB3E1-7D2E-301C-5620-2FCFCD54BD33}" dt="2019-04-16T08:27:13.202" v="3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004FB3E1-7D2E-301C-5620-2FCFCD54BD33}" dt="2019-04-16T08:27:13.202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Vasudevan, Keerthy (NFV BU)" userId="S::keerthy.vasudevan@hpe.com::2e2ac3c6-f19d-41f3-b2ab-bf610165c380" providerId="AD" clId="Web-{2B90A822-8CFB-3B7F-8755-C34C0BC81850}"/>
    <pc:docChg chg="modSld">
      <pc:chgData name="Vasudevan, Keerthy (NFV BU)" userId="S::keerthy.vasudevan@hpe.com::2e2ac3c6-f19d-41f3-b2ab-bf610165c380" providerId="AD" clId="Web-{2B90A822-8CFB-3B7F-8755-C34C0BC81850}" dt="2019-09-12T01:49:10.772" v="250" actId="20577"/>
      <pc:docMkLst>
        <pc:docMk/>
      </pc:docMkLst>
      <pc:sldChg chg="modSp">
        <pc:chgData name="Vasudevan, Keerthy (NFV BU)" userId="S::keerthy.vasudevan@hpe.com::2e2ac3c6-f19d-41f3-b2ab-bf610165c380" providerId="AD" clId="Web-{2B90A822-8CFB-3B7F-8755-C34C0BC81850}" dt="2019-09-12T01:49:10.772" v="249" actId="20577"/>
        <pc:sldMkLst>
          <pc:docMk/>
          <pc:sldMk cId="2078457375" sldId="524"/>
        </pc:sldMkLst>
        <pc:spChg chg="mod">
          <ac:chgData name="Vasudevan, Keerthy (NFV BU)" userId="S::keerthy.vasudevan@hpe.com::2e2ac3c6-f19d-41f3-b2ab-bf610165c380" providerId="AD" clId="Web-{2B90A822-8CFB-3B7F-8755-C34C0BC81850}" dt="2019-09-12T01:49:10.772" v="249" actId="20577"/>
          <ac:spMkLst>
            <pc:docMk/>
            <pc:sldMk cId="2078457375" sldId="524"/>
            <ac:spMk id="12" creationId="{F44DBAEF-6B20-4225-9617-1F49E01944BB}"/>
          </ac:spMkLst>
        </pc:spChg>
      </pc:sldChg>
      <pc:sldChg chg="modSp">
        <pc:chgData name="Vasudevan, Keerthy (NFV BU)" userId="S::keerthy.vasudevan@hpe.com::2e2ac3c6-f19d-41f3-b2ab-bf610165c380" providerId="AD" clId="Web-{2B90A822-8CFB-3B7F-8755-C34C0BC81850}" dt="2019-09-12T01:48:10.850" v="196" actId="20577"/>
        <pc:sldMkLst>
          <pc:docMk/>
          <pc:sldMk cId="3078597802" sldId="529"/>
        </pc:sldMkLst>
        <pc:spChg chg="mod">
          <ac:chgData name="Vasudevan, Keerthy (NFV BU)" userId="S::keerthy.vasudevan@hpe.com::2e2ac3c6-f19d-41f3-b2ab-bf610165c380" providerId="AD" clId="Web-{2B90A822-8CFB-3B7F-8755-C34C0BC81850}" dt="2019-09-12T01:48:10.850" v="196" actId="20577"/>
          <ac:spMkLst>
            <pc:docMk/>
            <pc:sldMk cId="3078597802" sldId="529"/>
            <ac:spMk id="12" creationId="{F44DBAEF-6B20-4225-9617-1F49E01944BB}"/>
          </ac:spMkLst>
        </pc:spChg>
      </pc:sldChg>
    </pc:docChg>
  </pc:docChgLst>
  <pc:docChgLst>
    <pc:chgData name="Kumari, Shruti (NFV BU)" userId="S::shruti.kumari@hpe.com::dd010241-9811-4196-be69-bc8a2a4794b6" providerId="AD" clId="Web-{828AABAF-7059-4967-D8A5-945812FD3EEF}"/>
    <pc:docChg chg="modSld">
      <pc:chgData name="Kumari, Shruti (NFV BU)" userId="S::shruti.kumari@hpe.com::dd010241-9811-4196-be69-bc8a2a4794b6" providerId="AD" clId="Web-{828AABAF-7059-4967-D8A5-945812FD3EEF}" dt="2019-08-01T00:58:17.411" v="25"/>
      <pc:docMkLst>
        <pc:docMk/>
      </pc:docMkLst>
      <pc:sldChg chg="modSp">
        <pc:chgData name="Kumari, Shruti (NFV BU)" userId="S::shruti.kumari@hpe.com::dd010241-9811-4196-be69-bc8a2a4794b6" providerId="AD" clId="Web-{828AABAF-7059-4967-D8A5-945812FD3EEF}" dt="2019-08-01T00:58:17.411" v="25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828AABAF-7059-4967-D8A5-945812FD3EEF}" dt="2019-08-01T00:58:17.411" v="25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K S, Gopinath (NFV)" userId="S::gopinathks@hpe.com::81b05118-e84f-4d21-a479-e838648ed49e" providerId="AD" clId="Web-{FBC292FB-5452-44C8-AAA3-44842FA332EA}"/>
    <pc:docChg chg="modSld">
      <pc:chgData name="K S, Gopinath (NFV)" userId="S::gopinathks@hpe.com::81b05118-e84f-4d21-a479-e838648ed49e" providerId="AD" clId="Web-{FBC292FB-5452-44C8-AAA3-44842FA332EA}" dt="2019-01-24T11:56:08.485" v="655"/>
      <pc:docMkLst>
        <pc:docMk/>
      </pc:docMkLst>
      <pc:sldChg chg="modSp">
        <pc:chgData name="K S, Gopinath (NFV)" userId="S::gopinathks@hpe.com::81b05118-e84f-4d21-a479-e838648ed49e" providerId="AD" clId="Web-{FBC292FB-5452-44C8-AAA3-44842FA332EA}" dt="2019-01-24T11:56:08.485" v="655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FBC292FB-5452-44C8-AAA3-44842FA332EA}" dt="2019-01-24T11:56:08.485" v="65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FBC292FB-5452-44C8-AAA3-44842FA332EA}" dt="2019-01-24T11:55:53.532" v="627" actId="20577"/>
        <pc:sldMkLst>
          <pc:docMk/>
          <pc:sldMk cId="115968635" sldId="368"/>
        </pc:sldMkLst>
        <pc:spChg chg="mod">
          <ac:chgData name="K S, Gopinath (NFV)" userId="S::gopinathks@hpe.com::81b05118-e84f-4d21-a479-e838648ed49e" providerId="AD" clId="Web-{FBC292FB-5452-44C8-AAA3-44842FA332EA}" dt="2019-01-24T11:55:53.532" v="627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BC292FB-5452-44C8-AAA3-44842FA332EA}" dt="2019-01-24T11:52:06.953" v="547" actId="1076"/>
        <pc:sldMkLst>
          <pc:docMk/>
          <pc:sldMk cId="1343248952" sldId="390"/>
        </pc:sldMkLst>
        <pc:graphicFrameChg chg="mod modGraphic">
          <ac:chgData name="K S, Gopinath (NFV)" userId="S::gopinathks@hpe.com::81b05118-e84f-4d21-a479-e838648ed49e" providerId="AD" clId="Web-{FBC292FB-5452-44C8-AAA3-44842FA332EA}" dt="2019-01-24T11:52:06.953" v="547" actId="1076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FBC292FB-5452-44C8-AAA3-44842FA332EA}" dt="2019-01-24T11:54:14.907" v="610" actId="14100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FBC292FB-5452-44C8-AAA3-44842FA332EA}" dt="2019-01-24T11:54:14.907" v="610" actId="14100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FBC292FB-5452-44C8-AAA3-44842FA332EA}" dt="2019-01-24T11:50:36.327" v="534"/>
        <pc:sldMkLst>
          <pc:docMk/>
          <pc:sldMk cId="3561640744" sldId="460"/>
        </pc:sldMkLst>
        <pc:graphicFrameChg chg="mod modGraphic">
          <ac:chgData name="K S, Gopinath (NFV)" userId="S::gopinathks@hpe.com::81b05118-e84f-4d21-a479-e838648ed49e" providerId="AD" clId="Web-{FBC292FB-5452-44C8-AAA3-44842FA332EA}" dt="2019-01-24T11:50:36.327" v="534"/>
          <ac:graphicFrameMkLst>
            <pc:docMk/>
            <pc:sldMk cId="3561640744" sldId="460"/>
            <ac:graphicFrameMk id="9" creationId="{1073DAE4-AC12-4337-917A-8EDEE93245FF}"/>
          </ac:graphicFrameMkLst>
        </pc:graphicFrameChg>
      </pc:sldChg>
    </pc:docChg>
  </pc:docChgLst>
  <pc:docChgLst>
    <pc:chgData name="Kavungal, Santhosh" userId="S::santhosh.kavungal@hpe.com::797a7af2-e670-4482-857c-f02c6e7913e1" providerId="AD" clId="Web-{B87271A2-0FF8-4E70-B301-6EB280CC64FD}"/>
    <pc:docChg chg="modSld">
      <pc:chgData name="Kavungal, Santhosh" userId="S::santhosh.kavungal@hpe.com::797a7af2-e670-4482-857c-f02c6e7913e1" providerId="AD" clId="Web-{B87271A2-0FF8-4E70-B301-6EB280CC64FD}" dt="2018-11-15T09:56:21.205" v="67" actId="20577"/>
      <pc:docMkLst>
        <pc:docMk/>
      </pc:docMkLst>
      <pc:sldChg chg="modSp">
        <pc:chgData name="Kavungal, Santhosh" userId="S::santhosh.kavungal@hpe.com::797a7af2-e670-4482-857c-f02c6e7913e1" providerId="AD" clId="Web-{B87271A2-0FF8-4E70-B301-6EB280CC64FD}" dt="2018-11-15T09:56:21.205" v="67" actId="20577"/>
        <pc:sldMkLst>
          <pc:docMk/>
          <pc:sldMk cId="2437925872" sldId="384"/>
        </pc:sldMkLst>
        <pc:spChg chg="mod">
          <ac:chgData name="Kavungal, Santhosh" userId="S::santhosh.kavungal@hpe.com::797a7af2-e670-4482-857c-f02c6e7913e1" providerId="AD" clId="Web-{B87271A2-0FF8-4E70-B301-6EB280CC64FD}" dt="2018-11-15T09:56:21.205" v="67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 S, Gopinath (NFV)" userId="S::gopinathks@hpe.com::81b05118-e84f-4d21-a479-e838648ed49e" providerId="AD" clId="Web-{2A1BDEE0-3E83-4770-8C2E-4B8CB4D2CAB5}"/>
    <pc:docChg chg="modSld">
      <pc:chgData name="K S, Gopinath (NFV)" userId="S::gopinathks@hpe.com::81b05118-e84f-4d21-a479-e838648ed49e" providerId="AD" clId="Web-{2A1BDEE0-3E83-4770-8C2E-4B8CB4D2CAB5}" dt="2018-12-21T01:59:52.886" v="6" actId="20577"/>
      <pc:docMkLst>
        <pc:docMk/>
      </pc:docMkLst>
      <pc:sldChg chg="modSp">
        <pc:chgData name="K S, Gopinath (NFV)" userId="S::gopinathks@hpe.com::81b05118-e84f-4d21-a479-e838648ed49e" providerId="AD" clId="Web-{2A1BDEE0-3E83-4770-8C2E-4B8CB4D2CAB5}" dt="2018-12-21T01:57:17.916" v="2" actId="20577"/>
        <pc:sldMkLst>
          <pc:docMk/>
          <pc:sldMk cId="115968635" sldId="368"/>
        </pc:sldMkLst>
        <pc:spChg chg="mod">
          <ac:chgData name="K S, Gopinath (NFV)" userId="S::gopinathks@hpe.com::81b05118-e84f-4d21-a479-e838648ed49e" providerId="AD" clId="Web-{2A1BDEE0-3E83-4770-8C2E-4B8CB4D2CAB5}" dt="2018-12-21T01:57:17.916" v="2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2A1BDEE0-3E83-4770-8C2E-4B8CB4D2CAB5}" dt="2018-12-21T01:59:52.886" v="5" actId="20577"/>
        <pc:sldMkLst>
          <pc:docMk/>
          <pc:sldMk cId="358435904" sldId="448"/>
        </pc:sldMkLst>
        <pc:spChg chg="mod">
          <ac:chgData name="K S, Gopinath (NFV)" userId="S::gopinathks@hpe.com::81b05118-e84f-4d21-a479-e838648ed49e" providerId="AD" clId="Web-{2A1BDEE0-3E83-4770-8C2E-4B8CB4D2CAB5}" dt="2018-12-21T01:59:52.886" v="5" actId="20577"/>
          <ac:spMkLst>
            <pc:docMk/>
            <pc:sldMk cId="358435904" sldId="448"/>
            <ac:spMk id="10" creationId="{CE60B704-79BB-4DC7-91A8-2C5475143C90}"/>
          </ac:spMkLst>
        </pc:spChg>
      </pc:sldChg>
    </pc:docChg>
  </pc:docChgLst>
  <pc:docChgLst>
    <pc:chgData name="Juturu, Raja Sekhar Reddy" userId="S::raja-sekhar.red.juturu@hpe.com::c288ba67-bf56-4544-9727-06db8aa7928d" providerId="AD" clId="Web-{9E68D89B-B00B-A20C-FA59-123EC06116EE}"/>
    <pc:docChg chg="modSld">
      <pc:chgData name="Juturu, Raja Sekhar Reddy" userId="S::raja-sekhar.red.juturu@hpe.com::c288ba67-bf56-4544-9727-06db8aa7928d" providerId="AD" clId="Web-{9E68D89B-B00B-A20C-FA59-123EC06116EE}" dt="2018-12-06T05:34:08.661" v="327" actId="20577"/>
      <pc:docMkLst>
        <pc:docMk/>
      </pc:docMkLst>
      <pc:sldChg chg="modSp">
        <pc:chgData name="Juturu, Raja Sekhar Reddy" userId="S::raja-sekhar.red.juturu@hpe.com::c288ba67-bf56-4544-9727-06db8aa7928d" providerId="AD" clId="Web-{9E68D89B-B00B-A20C-FA59-123EC06116EE}" dt="2018-12-06T05:34:08.661" v="326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9E68D89B-B00B-A20C-FA59-123EC06116EE}" dt="2018-12-06T05:19:06.106" v="1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Juturu, Raja Sekhar Reddy" userId="S::raja-sekhar.red.juturu@hpe.com::c288ba67-bf56-4544-9727-06db8aa7928d" providerId="AD" clId="Web-{9E68D89B-B00B-A20C-FA59-123EC06116EE}" dt="2018-12-06T05:34:08.661" v="326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Chaphekar, Tejas Shr" userId="S::tejas.shr.chaphekar@hpe.com::3df46f46-eab9-4881-aae9-0dd5d6e912b2" providerId="AD" clId="Web-{A7FF2453-4300-F567-1BCB-4C6FE17F908C}"/>
    <pc:docChg chg="addSld delSld modSld modSection">
      <pc:chgData name="Chaphekar, Tejas Shr" userId="S::tejas.shr.chaphekar@hpe.com::3df46f46-eab9-4881-aae9-0dd5d6e912b2" providerId="AD" clId="Web-{A7FF2453-4300-F567-1BCB-4C6FE17F908C}" dt="2019-10-23T13:16:24.992" v="467" actId="20577"/>
      <pc:docMkLst>
        <pc:docMk/>
      </pc:docMkLst>
      <pc:sldChg chg="modSp">
        <pc:chgData name="Chaphekar, Tejas Shr" userId="S::tejas.shr.chaphekar@hpe.com::3df46f46-eab9-4881-aae9-0dd5d6e912b2" providerId="AD" clId="Web-{A7FF2453-4300-F567-1BCB-4C6FE17F908C}" dt="2019-10-23T10:18:26.595" v="428"/>
        <pc:sldMkLst>
          <pc:docMk/>
          <pc:sldMk cId="2099881676" sldId="497"/>
        </pc:sldMkLst>
        <pc:graphicFrameChg chg="mod modGraphic">
          <ac:chgData name="Chaphekar, Tejas Shr" userId="S::tejas.shr.chaphekar@hpe.com::3df46f46-eab9-4881-aae9-0dd5d6e912b2" providerId="AD" clId="Web-{A7FF2453-4300-F567-1BCB-4C6FE17F908C}" dt="2019-10-23T10:18:26.595" v="428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del">
        <pc:chgData name="Chaphekar, Tejas Shr" userId="S::tejas.shr.chaphekar@hpe.com::3df46f46-eab9-4881-aae9-0dd5d6e912b2" providerId="AD" clId="Web-{A7FF2453-4300-F567-1BCB-4C6FE17F908C}" dt="2019-10-23T10:17:21.549" v="419"/>
        <pc:sldMkLst>
          <pc:docMk/>
          <pc:sldMk cId="1521564333" sldId="526"/>
        </pc:sldMkLst>
      </pc:sldChg>
      <pc:sldChg chg="del">
        <pc:chgData name="Chaphekar, Tejas Shr" userId="S::tejas.shr.chaphekar@hpe.com::3df46f46-eab9-4881-aae9-0dd5d6e912b2" providerId="AD" clId="Web-{A7FF2453-4300-F567-1BCB-4C6FE17F908C}" dt="2019-10-23T10:17:23.018" v="420"/>
        <pc:sldMkLst>
          <pc:docMk/>
          <pc:sldMk cId="182170735" sldId="527"/>
        </pc:sldMkLst>
      </pc:sldChg>
      <pc:sldChg chg="modSp new">
        <pc:chgData name="Chaphekar, Tejas Shr" userId="S::tejas.shr.chaphekar@hpe.com::3df46f46-eab9-4881-aae9-0dd5d6e912b2" providerId="AD" clId="Web-{A7FF2453-4300-F567-1BCB-4C6FE17F908C}" dt="2019-10-23T13:16:24.992" v="467" actId="20577"/>
        <pc:sldMkLst>
          <pc:docMk/>
          <pc:sldMk cId="4169193415" sldId="537"/>
        </pc:sldMkLst>
        <pc:spChg chg="mod">
          <ac:chgData name="Chaphekar, Tejas Shr" userId="S::tejas.shr.chaphekar@hpe.com::3df46f46-eab9-4881-aae9-0dd5d6e912b2" providerId="AD" clId="Web-{A7FF2453-4300-F567-1BCB-4C6FE17F908C}" dt="2019-10-23T13:16:24.992" v="467" actId="20577"/>
          <ac:spMkLst>
            <pc:docMk/>
            <pc:sldMk cId="4169193415" sldId="537"/>
            <ac:spMk id="2" creationId="{32BB001E-359D-4FA3-A659-A85D847194DC}"/>
          </ac:spMkLst>
        </pc:spChg>
      </pc:sldChg>
    </pc:docChg>
  </pc:docChgLst>
  <pc:docChgLst>
    <pc:chgData name="Kavungal, Santhosh" userId="S::santhosh.kavungal@hpe.com::797a7af2-e670-4482-857c-f02c6e7913e1" providerId="AD" clId="Web-{24A5DE4F-13E6-4FC3-995E-0AE4B6912246}"/>
    <pc:docChg chg="modSld">
      <pc:chgData name="Kavungal, Santhosh" userId="S::santhosh.kavungal@hpe.com::797a7af2-e670-4482-857c-f02c6e7913e1" providerId="AD" clId="Web-{24A5DE4F-13E6-4FC3-995E-0AE4B6912246}" dt="2018-05-11T03:49:25.461" v="129" actId="14100"/>
      <pc:docMkLst>
        <pc:docMk/>
      </pc:docMkLst>
      <pc:sldChg chg="modSp">
        <pc:chgData name="Kavungal, Santhosh" userId="S::santhosh.kavungal@hpe.com::797a7af2-e670-4482-857c-f02c6e7913e1" providerId="AD" clId="Web-{24A5DE4F-13E6-4FC3-995E-0AE4B6912246}" dt="2018-05-11T03:49:25.461" v="129" actId="14100"/>
        <pc:sldMkLst>
          <pc:docMk/>
          <pc:sldMk cId="488343331" sldId="283"/>
        </pc:sldMkLst>
        <pc:spChg chg="mod">
          <ac:chgData name="Kavungal, Santhosh" userId="S::santhosh.kavungal@hpe.com::797a7af2-e670-4482-857c-f02c6e7913e1" providerId="AD" clId="Web-{24A5DE4F-13E6-4FC3-995E-0AE4B6912246}" dt="2018-05-11T03:49:25.461" v="129" actId="14100"/>
          <ac:spMkLst>
            <pc:docMk/>
            <pc:sldMk cId="488343331" sldId="283"/>
            <ac:spMk id="3" creationId="{00000000-0000-0000-0000-000000000000}"/>
          </ac:spMkLst>
        </pc:spChg>
        <pc:spChg chg="mod">
          <ac:chgData name="Kavungal, Santhosh" userId="S::santhosh.kavungal@hpe.com::797a7af2-e670-4482-857c-f02c6e7913e1" providerId="AD" clId="Web-{24A5DE4F-13E6-4FC3-995E-0AE4B6912246}" dt="2018-05-11T03:48:55.495" v="124" actId="1076"/>
          <ac:spMkLst>
            <pc:docMk/>
            <pc:sldMk cId="488343331" sldId="283"/>
            <ac:spMk id="6" creationId="{00000000-0000-0000-0000-000000000000}"/>
          </ac:spMkLst>
        </pc:spChg>
        <pc:spChg chg="mod">
          <ac:chgData name="Kavungal, Santhosh" userId="S::santhosh.kavungal@hpe.com::797a7af2-e670-4482-857c-f02c6e7913e1" providerId="AD" clId="Web-{24A5DE4F-13E6-4FC3-995E-0AE4B6912246}" dt="2018-05-11T03:48:50.693" v="123" actId="1076"/>
          <ac:spMkLst>
            <pc:docMk/>
            <pc:sldMk cId="488343331" sldId="283"/>
            <ac:spMk id="7" creationId="{00000000-0000-0000-0000-000000000000}"/>
          </ac:spMkLst>
        </pc:spChg>
      </pc:sldChg>
      <pc:sldChg chg="addSp delSp modSp">
        <pc:chgData name="Kavungal, Santhosh" userId="S::santhosh.kavungal@hpe.com::797a7af2-e670-4482-857c-f02c6e7913e1" providerId="AD" clId="Web-{24A5DE4F-13E6-4FC3-995E-0AE4B6912246}" dt="2018-05-11T03:45:53.691" v="60" actId="20577"/>
        <pc:sldMkLst>
          <pc:docMk/>
          <pc:sldMk cId="1692074147" sldId="291"/>
        </pc:sldMkLst>
        <pc:spChg chg="mod">
          <ac:chgData name="Kavungal, Santhosh" userId="S::santhosh.kavungal@hpe.com::797a7af2-e670-4482-857c-f02c6e7913e1" providerId="AD" clId="Web-{24A5DE4F-13E6-4FC3-995E-0AE4B6912246}" dt="2018-05-11T03:45:53.691" v="60" actId="20577"/>
          <ac:spMkLst>
            <pc:docMk/>
            <pc:sldMk cId="1692074147" sldId="291"/>
            <ac:spMk id="3" creationId="{00000000-0000-0000-0000-000000000000}"/>
          </ac:spMkLst>
        </pc:spChg>
        <pc:picChg chg="add del mod">
          <ac:chgData name="Kavungal, Santhosh" userId="S::santhosh.kavungal@hpe.com::797a7af2-e670-4482-857c-f02c6e7913e1" providerId="AD" clId="Web-{24A5DE4F-13E6-4FC3-995E-0AE4B6912246}" dt="2018-05-11T03:42:19.494" v="2" actId="20577"/>
          <ac:picMkLst>
            <pc:docMk/>
            <pc:sldMk cId="1692074147" sldId="291"/>
            <ac:picMk id="5" creationId="{5844ABF8-A4B8-4100-BA31-F476ECF04170}"/>
          </ac:picMkLst>
        </pc:picChg>
        <pc:picChg chg="add del mod">
          <ac:chgData name="Kavungal, Santhosh" userId="S::santhosh.kavungal@hpe.com::797a7af2-e670-4482-857c-f02c6e7913e1" providerId="AD" clId="Web-{24A5DE4F-13E6-4FC3-995E-0AE4B6912246}" dt="2018-05-11T03:42:49.181" v="4" actId="20577"/>
          <ac:picMkLst>
            <pc:docMk/>
            <pc:sldMk cId="1692074147" sldId="291"/>
            <ac:picMk id="7" creationId="{FB87D61F-AF0F-45C5-82B0-F79BD87A7ED1}"/>
          </ac:picMkLst>
        </pc:picChg>
      </pc:sldChg>
    </pc:docChg>
  </pc:docChgLst>
  <pc:docChgLst>
    <pc:chgData name="Chaphekar, Tejas Shr" userId="S::tejas.shr.chaphekar@hpe.com::3df46f46-eab9-4881-aae9-0dd5d6e912b2" providerId="AD" clId="Web-{3F6E78B8-2535-3346-4CDC-EC4777ED65E3}"/>
    <pc:docChg chg="addSld delSld modSld modSection">
      <pc:chgData name="Chaphekar, Tejas Shr" userId="S::tejas.shr.chaphekar@hpe.com::3df46f46-eab9-4881-aae9-0dd5d6e912b2" providerId="AD" clId="Web-{3F6E78B8-2535-3346-4CDC-EC4777ED65E3}" dt="2019-09-11T10:45:17.852" v="175"/>
      <pc:docMkLst>
        <pc:docMk/>
      </pc:docMkLst>
      <pc:sldChg chg="modSp">
        <pc:chgData name="Chaphekar, Tejas Shr" userId="S::tejas.shr.chaphekar@hpe.com::3df46f46-eab9-4881-aae9-0dd5d6e912b2" providerId="AD" clId="Web-{3F6E78B8-2535-3346-4CDC-EC4777ED65E3}" dt="2019-09-11T10:45:17.852" v="175"/>
        <pc:sldMkLst>
          <pc:docMk/>
          <pc:sldMk cId="2099881676" sldId="497"/>
        </pc:sldMkLst>
        <pc:graphicFrameChg chg="mod modGraphic">
          <ac:chgData name="Chaphekar, Tejas Shr" userId="S::tejas.shr.chaphekar@hpe.com::3df46f46-eab9-4881-aae9-0dd5d6e912b2" providerId="AD" clId="Web-{3F6E78B8-2535-3346-4CDC-EC4777ED65E3}" dt="2019-09-11T10:45:17.852" v="175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del">
        <pc:chgData name="Chaphekar, Tejas Shr" userId="S::tejas.shr.chaphekar@hpe.com::3df46f46-eab9-4881-aae9-0dd5d6e912b2" providerId="AD" clId="Web-{3F6E78B8-2535-3346-4CDC-EC4777ED65E3}" dt="2019-09-11T10:42:20.212" v="162"/>
        <pc:sldMkLst>
          <pc:docMk/>
          <pc:sldMk cId="2204558037" sldId="525"/>
        </pc:sldMkLst>
      </pc:sldChg>
      <pc:sldChg chg="addSp delSp modSp add replId">
        <pc:chgData name="Chaphekar, Tejas Shr" userId="S::tejas.shr.chaphekar@hpe.com::3df46f46-eab9-4881-aae9-0dd5d6e912b2" providerId="AD" clId="Web-{3F6E78B8-2535-3346-4CDC-EC4777ED65E3}" dt="2019-09-11T10:42:06.072" v="161" actId="20577"/>
        <pc:sldMkLst>
          <pc:docMk/>
          <pc:sldMk cId="1521564333" sldId="526"/>
        </pc:sldMkLst>
        <pc:spChg chg="mod">
          <ac:chgData name="Chaphekar, Tejas Shr" userId="S::tejas.shr.chaphekar@hpe.com::3df46f46-eab9-4881-aae9-0dd5d6e912b2" providerId="AD" clId="Web-{3F6E78B8-2535-3346-4CDC-EC4777ED65E3}" dt="2019-09-11T10:42:06.072" v="161" actId="20577"/>
          <ac:spMkLst>
            <pc:docMk/>
            <pc:sldMk cId="1521564333" sldId="526"/>
            <ac:spMk id="7" creationId="{00000000-0000-0000-0000-000000000000}"/>
          </ac:spMkLst>
        </pc:spChg>
        <pc:picChg chg="add mod">
          <ac:chgData name="Chaphekar, Tejas Shr" userId="S::tejas.shr.chaphekar@hpe.com::3df46f46-eab9-4881-aae9-0dd5d6e912b2" providerId="AD" clId="Web-{3F6E78B8-2535-3346-4CDC-EC4777ED65E3}" dt="2019-09-11T10:41:23.682" v="123" actId="14100"/>
          <ac:picMkLst>
            <pc:docMk/>
            <pc:sldMk cId="1521564333" sldId="526"/>
            <ac:picMk id="2" creationId="{CE1B495A-48F6-4DE0-B1D8-D72C377F71F9}"/>
          </ac:picMkLst>
        </pc:picChg>
        <pc:picChg chg="del">
          <ac:chgData name="Chaphekar, Tejas Shr" userId="S::tejas.shr.chaphekar@hpe.com::3df46f46-eab9-4881-aae9-0dd5d6e912b2" providerId="AD" clId="Web-{3F6E78B8-2535-3346-4CDC-EC4777ED65E3}" dt="2019-09-11T10:39:56.401" v="111"/>
          <ac:picMkLst>
            <pc:docMk/>
            <pc:sldMk cId="1521564333" sldId="526"/>
            <ac:picMk id="5" creationId="{49AFF5CB-BFAA-4A4E-A321-A79443F0665E}"/>
          </ac:picMkLst>
        </pc:picChg>
        <pc:picChg chg="add mod">
          <ac:chgData name="Chaphekar, Tejas Shr" userId="S::tejas.shr.chaphekar@hpe.com::3df46f46-eab9-4881-aae9-0dd5d6e912b2" providerId="AD" clId="Web-{3F6E78B8-2535-3346-4CDC-EC4777ED65E3}" dt="2019-09-11T10:41:27.260" v="124" actId="14100"/>
          <ac:picMkLst>
            <pc:docMk/>
            <pc:sldMk cId="1521564333" sldId="526"/>
            <ac:picMk id="8" creationId="{437E0464-1BCF-4788-8FAD-40658E8850BF}"/>
          </ac:picMkLst>
        </pc:picChg>
      </pc:sldChg>
      <pc:sldChg chg="addSp delSp modSp add replId">
        <pc:chgData name="Chaphekar, Tejas Shr" userId="S::tejas.shr.chaphekar@hpe.com::3df46f46-eab9-4881-aae9-0dd5d6e912b2" providerId="AD" clId="Web-{3F6E78B8-2535-3346-4CDC-EC4777ED65E3}" dt="2019-09-11T10:44:28.836" v="174" actId="14100"/>
        <pc:sldMkLst>
          <pc:docMk/>
          <pc:sldMk cId="182170735" sldId="527"/>
        </pc:sldMkLst>
        <pc:picChg chg="del">
          <ac:chgData name="Chaphekar, Tejas Shr" userId="S::tejas.shr.chaphekar@hpe.com::3df46f46-eab9-4881-aae9-0dd5d6e912b2" providerId="AD" clId="Web-{3F6E78B8-2535-3346-4CDC-EC4777ED65E3}" dt="2019-09-11T10:42:31.212" v="164"/>
          <ac:picMkLst>
            <pc:docMk/>
            <pc:sldMk cId="182170735" sldId="527"/>
            <ac:picMk id="2" creationId="{CE1B495A-48F6-4DE0-B1D8-D72C377F71F9}"/>
          </ac:picMkLst>
        </pc:picChg>
        <pc:picChg chg="add mod">
          <ac:chgData name="Chaphekar, Tejas Shr" userId="S::tejas.shr.chaphekar@hpe.com::3df46f46-eab9-4881-aae9-0dd5d6e912b2" providerId="AD" clId="Web-{3F6E78B8-2535-3346-4CDC-EC4777ED65E3}" dt="2019-09-11T10:43:10.446" v="169" actId="14100"/>
          <ac:picMkLst>
            <pc:docMk/>
            <pc:sldMk cId="182170735" sldId="527"/>
            <ac:picMk id="5" creationId="{905B96D5-6AA8-4079-8235-5A020603AD91}"/>
          </ac:picMkLst>
        </pc:picChg>
        <pc:picChg chg="del">
          <ac:chgData name="Chaphekar, Tejas Shr" userId="S::tejas.shr.chaphekar@hpe.com::3df46f46-eab9-4881-aae9-0dd5d6e912b2" providerId="AD" clId="Web-{3F6E78B8-2535-3346-4CDC-EC4777ED65E3}" dt="2019-09-11T10:43:15.212" v="170"/>
          <ac:picMkLst>
            <pc:docMk/>
            <pc:sldMk cId="182170735" sldId="527"/>
            <ac:picMk id="8" creationId="{437E0464-1BCF-4788-8FAD-40658E8850BF}"/>
          </ac:picMkLst>
        </pc:picChg>
        <pc:picChg chg="add mod">
          <ac:chgData name="Chaphekar, Tejas Shr" userId="S::tejas.shr.chaphekar@hpe.com::3df46f46-eab9-4881-aae9-0dd5d6e912b2" providerId="AD" clId="Web-{3F6E78B8-2535-3346-4CDC-EC4777ED65E3}" dt="2019-09-11T10:44:28.836" v="174" actId="14100"/>
          <ac:picMkLst>
            <pc:docMk/>
            <pc:sldMk cId="182170735" sldId="527"/>
            <ac:picMk id="9" creationId="{02A4C88A-C4B9-480C-BAE2-2D509ECE20B7}"/>
          </ac:picMkLst>
        </pc:picChg>
      </pc:sldChg>
    </pc:docChg>
  </pc:docChgLst>
  <pc:docChgLst>
    <pc:chgData name="Govardhan, Chintha (NFV BU)" userId="S::chintha.govardhan@hpe.com::9c8b1bf2-9277-43c5-9600-fe4230525a75" providerId="AD" clId="Web-{52165C42-DB09-BA97-66C8-22BEE5EB16F1}"/>
    <pc:docChg chg="modSld">
      <pc:chgData name="Govardhan, Chintha (NFV BU)" userId="S::chintha.govardhan@hpe.com::9c8b1bf2-9277-43c5-9600-fe4230525a75" providerId="AD" clId="Web-{52165C42-DB09-BA97-66C8-22BEE5EB16F1}" dt="2018-09-12T07:35:48.798" v="3"/>
      <pc:docMkLst>
        <pc:docMk/>
      </pc:docMkLst>
      <pc:sldChg chg="modSp">
        <pc:chgData name="Govardhan, Chintha (NFV BU)" userId="S::chintha.govardhan@hpe.com::9c8b1bf2-9277-43c5-9600-fe4230525a75" providerId="AD" clId="Web-{52165C42-DB09-BA97-66C8-22BEE5EB16F1}" dt="2018-09-12T07:35:48.798" v="3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52165C42-DB09-BA97-66C8-22BEE5EB16F1}" dt="2018-09-12T07:35:48.798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avungal, Santhosh" userId="S::santhosh.kavungal@hpe.com::797a7af2-e670-4482-857c-f02c6e7913e1" providerId="AD" clId="Web-{B2732B58-18A9-4809-A6B2-0A2CE174F6FF}"/>
    <pc:docChg chg="modSld">
      <pc:chgData name="Kavungal, Santhosh" userId="S::santhosh.kavungal@hpe.com::797a7af2-e670-4482-857c-f02c6e7913e1" providerId="AD" clId="Web-{B2732B58-18A9-4809-A6B2-0A2CE174F6FF}" dt="2018-05-11T05:50:38.243" v="8" actId="20577"/>
      <pc:docMkLst>
        <pc:docMk/>
      </pc:docMkLst>
      <pc:sldChg chg="modSp">
        <pc:chgData name="Kavungal, Santhosh" userId="S::santhosh.kavungal@hpe.com::797a7af2-e670-4482-857c-f02c6e7913e1" providerId="AD" clId="Web-{B2732B58-18A9-4809-A6B2-0A2CE174F6FF}" dt="2018-05-11T05:50:38.243" v="8" actId="20577"/>
        <pc:sldMkLst>
          <pc:docMk/>
          <pc:sldMk cId="1692074147" sldId="338"/>
        </pc:sldMkLst>
        <pc:spChg chg="mod">
          <ac:chgData name="Kavungal, Santhosh" userId="S::santhosh.kavungal@hpe.com::797a7af2-e670-4482-857c-f02c6e7913e1" providerId="AD" clId="Web-{B2732B58-18A9-4809-A6B2-0A2CE174F6FF}" dt="2018-05-11T05:50:38.243" v="8" actId="20577"/>
          <ac:spMkLst>
            <pc:docMk/>
            <pc:sldMk cId="1692074147" sldId="338"/>
            <ac:spMk id="7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C74D221C-A3A4-750B-2C7B-8896151D0A5B}"/>
    <pc:docChg chg="modSld">
      <pc:chgData name="Kumar, Arun" userId="S::arun.kumar11@hpe.com::7e31dd8c-2123-4a15-b1b5-9e6a94583fc4" providerId="AD" clId="Web-{C74D221C-A3A4-750B-2C7B-8896151D0A5B}" dt="2019-08-21T16:22:32.454" v="89" actId="20577"/>
      <pc:docMkLst>
        <pc:docMk/>
      </pc:docMkLst>
      <pc:sldChg chg="modSp">
        <pc:chgData name="Kumar, Arun" userId="S::arun.kumar11@hpe.com::7e31dd8c-2123-4a15-b1b5-9e6a94583fc4" providerId="AD" clId="Web-{C74D221C-A3A4-750B-2C7B-8896151D0A5B}" dt="2019-08-21T16:21:50.641" v="71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C74D221C-A3A4-750B-2C7B-8896151D0A5B}" dt="2019-08-21T16:21:50.641" v="7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, Arun" userId="S::arun.kumar11@hpe.com::7e31dd8c-2123-4a15-b1b5-9e6a94583fc4" providerId="AD" clId="Web-{C74D221C-A3A4-750B-2C7B-8896151D0A5B}" dt="2019-08-21T16:22:32.454" v="89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C74D221C-A3A4-750B-2C7B-8896151D0A5B}" dt="2019-08-21T16:22:32.454" v="89" actId="20577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K S, Gopinath (NFV)" userId="S::gopinathks@hpe.com::81b05118-e84f-4d21-a479-e838648ed49e" providerId="AD" clId="Web-{B3208450-B370-4BDC-BF98-DB0AF95A14B9}"/>
    <pc:docChg chg="modSld">
      <pc:chgData name="K S, Gopinath (NFV)" userId="S::gopinathks@hpe.com::81b05118-e84f-4d21-a479-e838648ed49e" providerId="AD" clId="Web-{B3208450-B370-4BDC-BF98-DB0AF95A14B9}" dt="2019-10-23T11:28:21.625" v="42"/>
      <pc:docMkLst>
        <pc:docMk/>
      </pc:docMkLst>
      <pc:sldChg chg="modSp">
        <pc:chgData name="K S, Gopinath (NFV)" userId="S::gopinathks@hpe.com::81b05118-e84f-4d21-a479-e838648ed49e" providerId="AD" clId="Web-{B3208450-B370-4BDC-BF98-DB0AF95A14B9}" dt="2019-10-23T10:51:48.634" v="1" actId="20577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B3208450-B370-4BDC-BF98-DB0AF95A14B9}" dt="2019-10-23T10:51:48.634" v="1" actId="20577"/>
          <ac:spMkLst>
            <pc:docMk/>
            <pc:sldMk cId="3881670694" sldId="305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B3208450-B370-4BDC-BF98-DB0AF95A14B9}" dt="2019-10-23T11:25:44.291" v="25" actId="1076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B3208450-B370-4BDC-BF98-DB0AF95A14B9}" dt="2019-10-23T11:25:44.291" v="25" actId="1076"/>
          <ac:spMkLst>
            <pc:docMk/>
            <pc:sldMk cId="2522443830" sldId="400"/>
            <ac:spMk id="3" creationId="{C4056533-FFB1-4431-AD43-C63D556CB0E0}"/>
          </ac:spMkLst>
        </pc:spChg>
        <pc:spChg chg="mod">
          <ac:chgData name="K S, Gopinath (NFV)" userId="S::gopinathks@hpe.com::81b05118-e84f-4d21-a479-e838648ed49e" providerId="AD" clId="Web-{B3208450-B370-4BDC-BF98-DB0AF95A14B9}" dt="2019-10-23T10:54:21.140" v="16" actId="14100"/>
          <ac:spMkLst>
            <pc:docMk/>
            <pc:sldMk cId="2522443830" sldId="400"/>
            <ac:spMk id="5" creationId="{691570E0-17C2-4B91-A769-52B38816AA5A}"/>
          </ac:spMkLst>
        </pc:spChg>
      </pc:sldChg>
      <pc:sldChg chg="modSp">
        <pc:chgData name="K S, Gopinath (NFV)" userId="S::gopinathks@hpe.com::81b05118-e84f-4d21-a479-e838648ed49e" providerId="AD" clId="Web-{B3208450-B370-4BDC-BF98-DB0AF95A14B9}" dt="2019-10-23T10:53:20.731" v="14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B3208450-B370-4BDC-BF98-DB0AF95A14B9}" dt="2019-10-23T10:53:20.731" v="14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B3208450-B370-4BDC-BF98-DB0AF95A14B9}" dt="2019-10-23T11:28:21.625" v="42"/>
        <pc:sldMkLst>
          <pc:docMk/>
          <pc:sldMk cId="2099881676" sldId="497"/>
        </pc:sldMkLst>
        <pc:graphicFrameChg chg="mod modGraphic">
          <ac:chgData name="K S, Gopinath (NFV)" userId="S::gopinathks@hpe.com::81b05118-e84f-4d21-a479-e838648ed49e" providerId="AD" clId="Web-{B3208450-B370-4BDC-BF98-DB0AF95A14B9}" dt="2019-10-23T11:28:21.625" v="42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B3208450-B370-4BDC-BF98-DB0AF95A14B9}" dt="2019-10-23T10:55:28.955" v="18" actId="1076"/>
        <pc:sldMkLst>
          <pc:docMk/>
          <pc:sldMk cId="2078457375" sldId="524"/>
        </pc:sldMkLst>
        <pc:picChg chg="mod">
          <ac:chgData name="K S, Gopinath (NFV)" userId="S::gopinathks@hpe.com::81b05118-e84f-4d21-a479-e838648ed49e" providerId="AD" clId="Web-{B3208450-B370-4BDC-BF98-DB0AF95A14B9}" dt="2019-10-23T10:55:28.955" v="18" actId="1076"/>
          <ac:picMkLst>
            <pc:docMk/>
            <pc:sldMk cId="2078457375" sldId="524"/>
            <ac:picMk id="14" creationId="{05D22903-A546-4A22-8D93-A7D7D9CE18AA}"/>
          </ac:picMkLst>
        </pc:picChg>
      </pc:sldChg>
      <pc:sldChg chg="modSp">
        <pc:chgData name="K S, Gopinath (NFV)" userId="S::gopinathks@hpe.com::81b05118-e84f-4d21-a479-e838648ed49e" providerId="AD" clId="Web-{B3208450-B370-4BDC-BF98-DB0AF95A14B9}" dt="2019-10-23T10:56:42.504" v="24" actId="1076"/>
        <pc:sldMkLst>
          <pc:docMk/>
          <pc:sldMk cId="96169769" sldId="534"/>
        </pc:sldMkLst>
        <pc:picChg chg="mod">
          <ac:chgData name="K S, Gopinath (NFV)" userId="S::gopinathks@hpe.com::81b05118-e84f-4d21-a479-e838648ed49e" providerId="AD" clId="Web-{B3208450-B370-4BDC-BF98-DB0AF95A14B9}" dt="2019-10-23T10:56:42.504" v="24" actId="1076"/>
          <ac:picMkLst>
            <pc:docMk/>
            <pc:sldMk cId="96169769" sldId="534"/>
            <ac:picMk id="5" creationId="{05B8CBCD-E4F2-4482-9CD9-995B5D83E3CD}"/>
          </ac:picMkLst>
        </pc:picChg>
        <pc:picChg chg="mod">
          <ac:chgData name="K S, Gopinath (NFV)" userId="S::gopinathks@hpe.com::81b05118-e84f-4d21-a479-e838648ed49e" providerId="AD" clId="Web-{B3208450-B370-4BDC-BF98-DB0AF95A14B9}" dt="2019-10-23T10:56:32.488" v="22" actId="14100"/>
          <ac:picMkLst>
            <pc:docMk/>
            <pc:sldMk cId="96169769" sldId="534"/>
            <ac:picMk id="10" creationId="{9CB40CCB-D6D0-4A84-A898-93BCE67D40C7}"/>
          </ac:picMkLst>
        </pc:picChg>
      </pc:sldChg>
    </pc:docChg>
  </pc:docChgLst>
  <pc:docChgLst>
    <pc:chgData name="Kadambala, Anusha" userId="S::anusha.kadambala@hpe.com::37d44c8f-c585-43c2-ae91-bb6c9ea7703c" providerId="AD" clId="Web-{9F704C06-37F9-CF75-FCD1-961E88D79EEF}"/>
    <pc:docChg chg="addSld delSld modSld modSection">
      <pc:chgData name="Kadambala, Anusha" userId="S::anusha.kadambala@hpe.com::37d44c8f-c585-43c2-ae91-bb6c9ea7703c" providerId="AD" clId="Web-{9F704C06-37F9-CF75-FCD1-961E88D79EEF}" dt="2019-03-28T10:24:00.009" v="800" actId="20577"/>
      <pc:docMkLst>
        <pc:docMk/>
      </pc:docMkLst>
      <pc:sldChg chg="modSp">
        <pc:chgData name="Kadambala, Anusha" userId="S::anusha.kadambala@hpe.com::37d44c8f-c585-43c2-ae91-bb6c9ea7703c" providerId="AD" clId="Web-{9F704C06-37F9-CF75-FCD1-961E88D79EEF}" dt="2019-03-28T10:02:04.490" v="81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9F704C06-37F9-CF75-FCD1-961E88D79EEF}" dt="2019-03-28T10:02:04.490" v="8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9F704C06-37F9-CF75-FCD1-961E88D79EEF}" dt="2019-03-28T10:10:16.289" v="495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9F704C06-37F9-CF75-FCD1-961E88D79EEF}" dt="2019-03-28T10:10:16.289" v="495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addSp delSp modSp add del">
        <pc:chgData name="Kadambala, Anusha" userId="S::anusha.kadambala@hpe.com::37d44c8f-c585-43c2-ae91-bb6c9ea7703c" providerId="AD" clId="Web-{9F704C06-37F9-CF75-FCD1-961E88D79EEF}" dt="2019-03-28T10:12:46.838" v="512"/>
        <pc:sldMkLst>
          <pc:docMk/>
          <pc:sldMk cId="1647881107" sldId="480"/>
        </pc:sldMkLst>
        <pc:spChg chg="add del mod">
          <ac:chgData name="Kadambala, Anusha" userId="S::anusha.kadambala@hpe.com::37d44c8f-c585-43c2-ae91-bb6c9ea7703c" providerId="AD" clId="Web-{9F704C06-37F9-CF75-FCD1-961E88D79EEF}" dt="2019-03-28T10:12:15.586" v="510"/>
          <ac:spMkLst>
            <pc:docMk/>
            <pc:sldMk cId="1647881107" sldId="480"/>
            <ac:spMk id="2" creationId="{D4E14B7B-85B8-4091-803F-325C0828945D}"/>
          </ac:spMkLst>
        </pc:spChg>
        <pc:picChg chg="del">
          <ac:chgData name="Kadambala, Anusha" userId="S::anusha.kadambala@hpe.com::37d44c8f-c585-43c2-ae91-bb6c9ea7703c" providerId="AD" clId="Web-{9F704C06-37F9-CF75-FCD1-961E88D79EEF}" dt="2019-03-28T10:10:56.992" v="499"/>
          <ac:picMkLst>
            <pc:docMk/>
            <pc:sldMk cId="1647881107" sldId="480"/>
            <ac:picMk id="4" creationId="{33075A7A-B079-4D14-AD64-728CE4393EDF}"/>
          </ac:picMkLst>
        </pc:picChg>
      </pc:sldChg>
      <pc:sldChg chg="modSp add replId">
        <pc:chgData name="Kadambala, Anusha" userId="S::anusha.kadambala@hpe.com::37d44c8f-c585-43c2-ae91-bb6c9ea7703c" providerId="AD" clId="Web-{9F704C06-37F9-CF75-FCD1-961E88D79EEF}" dt="2019-03-28T10:24:00.009" v="799" actId="20577"/>
        <pc:sldMkLst>
          <pc:docMk/>
          <pc:sldMk cId="3833835539" sldId="496"/>
        </pc:sldMkLst>
        <pc:spChg chg="mod">
          <ac:chgData name="Kadambala, Anusha" userId="S::anusha.kadambala@hpe.com::37d44c8f-c585-43c2-ae91-bb6c9ea7703c" providerId="AD" clId="Web-{9F704C06-37F9-CF75-FCD1-961E88D79EEF}" dt="2019-03-28T10:13:05.070" v="513" actId="20577"/>
          <ac:spMkLst>
            <pc:docMk/>
            <pc:sldMk cId="3833835539" sldId="496"/>
            <ac:spMk id="2" creationId="{2706CD87-2012-4D4C-9C7D-119A83951E47}"/>
          </ac:spMkLst>
        </pc:spChg>
        <pc:spChg chg="mod">
          <ac:chgData name="Kadambala, Anusha" userId="S::anusha.kadambala@hpe.com::37d44c8f-c585-43c2-ae91-bb6c9ea7703c" providerId="AD" clId="Web-{9F704C06-37F9-CF75-FCD1-961E88D79EEF}" dt="2019-03-28T10:24:00.009" v="799" actId="20577"/>
          <ac:spMkLst>
            <pc:docMk/>
            <pc:sldMk cId="3833835539" sldId="496"/>
            <ac:spMk id="4" creationId="{20F5915A-5E8C-420A-A7F5-0870435EA11D}"/>
          </ac:spMkLst>
        </pc:spChg>
      </pc:sldChg>
    </pc:docChg>
  </pc:docChgLst>
  <pc:docChgLst>
    <pc:chgData name="Sharma, Ranjeet Kumar" userId="S::ranjeet.kum.sharma@hpe.com::2efb763f-88c5-45c3-ae2e-8e80d90224d0" providerId="AD" clId="Web-{507B9496-BF01-40AE-B6A7-154DB55D751D}"/>
    <pc:docChg chg="addSld modSld modSection">
      <pc:chgData name="Sharma, Ranjeet Kumar" userId="S::ranjeet.kum.sharma@hpe.com::2efb763f-88c5-45c3-ae2e-8e80d90224d0" providerId="AD" clId="Web-{507B9496-BF01-40AE-B6A7-154DB55D751D}" dt="2019-02-15T10:15:04.323" v="150" actId="20577"/>
      <pc:docMkLst>
        <pc:docMk/>
      </pc:docMkLst>
      <pc:sldChg chg="addSp delSp modSp new">
        <pc:chgData name="Sharma, Ranjeet Kumar" userId="S::ranjeet.kum.sharma@hpe.com::2efb763f-88c5-45c3-ae2e-8e80d90224d0" providerId="AD" clId="Web-{507B9496-BF01-40AE-B6A7-154DB55D751D}" dt="2019-02-15T10:15:04.323" v="150" actId="20577"/>
        <pc:sldMkLst>
          <pc:docMk/>
          <pc:sldMk cId="2551239373" sldId="474"/>
        </pc:sldMkLst>
        <pc:spChg chg="mod">
          <ac:chgData name="Sharma, Ranjeet Kumar" userId="S::ranjeet.kum.sharma@hpe.com::2efb763f-88c5-45c3-ae2e-8e80d90224d0" providerId="AD" clId="Web-{507B9496-BF01-40AE-B6A7-154DB55D751D}" dt="2019-02-15T10:15:04.323" v="150" actId="20577"/>
          <ac:spMkLst>
            <pc:docMk/>
            <pc:sldMk cId="2551239373" sldId="474"/>
            <ac:spMk id="2" creationId="{4DDF2BF3-0EA1-4F4B-BC8F-C571BE632A38}"/>
          </ac:spMkLst>
        </pc:spChg>
        <pc:picChg chg="add mod">
          <ac:chgData name="Sharma, Ranjeet Kumar" userId="S::ranjeet.kum.sharma@hpe.com::2efb763f-88c5-45c3-ae2e-8e80d90224d0" providerId="AD" clId="Web-{507B9496-BF01-40AE-B6A7-154DB55D751D}" dt="2019-02-15T10:12:44.972" v="112" actId="1076"/>
          <ac:picMkLst>
            <pc:docMk/>
            <pc:sldMk cId="2551239373" sldId="474"/>
            <ac:picMk id="4" creationId="{44BE110F-94C0-4B00-9D06-46672842EE92}"/>
          </ac:picMkLst>
        </pc:picChg>
        <pc:picChg chg="add del mod">
          <ac:chgData name="Sharma, Ranjeet Kumar" userId="S::ranjeet.kum.sharma@hpe.com::2efb763f-88c5-45c3-ae2e-8e80d90224d0" providerId="AD" clId="Web-{507B9496-BF01-40AE-B6A7-154DB55D751D}" dt="2019-02-15T10:09:48.824" v="57"/>
          <ac:picMkLst>
            <pc:docMk/>
            <pc:sldMk cId="2551239373" sldId="474"/>
            <ac:picMk id="6" creationId="{774C31FF-5FE9-4CA8-857D-F8B7560F69E1}"/>
          </ac:picMkLst>
        </pc:picChg>
        <pc:picChg chg="add mod">
          <ac:chgData name="Sharma, Ranjeet Kumar" userId="S::ranjeet.kum.sharma@hpe.com::2efb763f-88c5-45c3-ae2e-8e80d90224d0" providerId="AD" clId="Web-{507B9496-BF01-40AE-B6A7-154DB55D751D}" dt="2019-02-15T10:11:31.407" v="75" actId="14100"/>
          <ac:picMkLst>
            <pc:docMk/>
            <pc:sldMk cId="2551239373" sldId="474"/>
            <ac:picMk id="8" creationId="{E634D7C8-08EF-4D9F-856A-99334DE2E70F}"/>
          </ac:picMkLst>
        </pc:picChg>
        <pc:picChg chg="add mod">
          <ac:chgData name="Sharma, Ranjeet Kumar" userId="S::ranjeet.kum.sharma@hpe.com::2efb763f-88c5-45c3-ae2e-8e80d90224d0" providerId="AD" clId="Web-{507B9496-BF01-40AE-B6A7-154DB55D751D}" dt="2019-02-15T10:11:33.533" v="76" actId="14100"/>
          <ac:picMkLst>
            <pc:docMk/>
            <pc:sldMk cId="2551239373" sldId="474"/>
            <ac:picMk id="10" creationId="{37A9F3B8-DFC8-4FD0-A879-4D634BE21484}"/>
          </ac:picMkLst>
        </pc:picChg>
      </pc:sldChg>
    </pc:docChg>
  </pc:docChgLst>
  <pc:docChgLst>
    <pc:chgData name="K S, Gopinath (NFV)" userId="S::gopinathks@hpe.com::81b05118-e84f-4d21-a479-e838648ed49e" providerId="AD" clId="Web-{D806909D-D9A1-D91B-5355-BA70262306AD}"/>
    <pc:docChg chg="modSld">
      <pc:chgData name="K S, Gopinath (NFV)" userId="S::gopinathks@hpe.com::81b05118-e84f-4d21-a479-e838648ed49e" providerId="AD" clId="Web-{D806909D-D9A1-D91B-5355-BA70262306AD}" dt="2019-07-10T10:24:32.062" v="4" actId="20577"/>
      <pc:docMkLst>
        <pc:docMk/>
      </pc:docMkLst>
      <pc:sldChg chg="modSp">
        <pc:chgData name="K S, Gopinath (NFV)" userId="S::gopinathks@hpe.com::81b05118-e84f-4d21-a479-e838648ed49e" providerId="AD" clId="Web-{D806909D-D9A1-D91B-5355-BA70262306AD}" dt="2019-07-10T10:24:22.750" v="3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D806909D-D9A1-D91B-5355-BA70262306AD}" dt="2019-07-10T10:24:22.750" v="3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D806909D-D9A1-D91B-5355-BA70262306AD}" dt="2019-07-10T10:24:32.062" v="4" actId="20577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D806909D-D9A1-D91B-5355-BA70262306AD}" dt="2019-07-10T10:24:32.062" v="4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Thirumala, Aakumalla" userId="S::aakumalla.thirumala@hpe.com::7f4c3f0c-58bf-4b90-accc-453e64e76539" providerId="AD" clId="Web-{3E474733-3E0D-1B8F-DD68-8AAE4EE82DFB}"/>
    <pc:docChg chg="modSld">
      <pc:chgData name="Thirumala, Aakumalla" userId="S::aakumalla.thirumala@hpe.com::7f4c3f0c-58bf-4b90-accc-453e64e76539" providerId="AD" clId="Web-{3E474733-3E0D-1B8F-DD68-8AAE4EE82DFB}" dt="2019-07-30T13:14:26.714" v="125" actId="20577"/>
      <pc:docMkLst>
        <pc:docMk/>
      </pc:docMkLst>
      <pc:sldChg chg="modSp">
        <pc:chgData name="Thirumala, Aakumalla" userId="S::aakumalla.thirumala@hpe.com::7f4c3f0c-58bf-4b90-accc-453e64e76539" providerId="AD" clId="Web-{3E474733-3E0D-1B8F-DD68-8AAE4EE82DFB}" dt="2019-07-30T13:14:26.714" v="124" actId="20577"/>
        <pc:sldMkLst>
          <pc:docMk/>
          <pc:sldMk cId="325982625" sldId="424"/>
        </pc:sldMkLst>
        <pc:spChg chg="mod">
          <ac:chgData name="Thirumala, Aakumalla" userId="S::aakumalla.thirumala@hpe.com::7f4c3f0c-58bf-4b90-accc-453e64e76539" providerId="AD" clId="Web-{3E474733-3E0D-1B8F-DD68-8AAE4EE82DFB}" dt="2019-07-30T13:14:26.714" v="124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5D0656C1-B99C-2B6B-B5A4-8DACEFFAAD3C}"/>
    <pc:docChg chg="addSld delSld modSld sldOrd">
      <pc:chgData name="Vazeer, Ashraf" userId="S::ashraf.vazeer@hpe.com::8c82bcd2-039e-4807-88dd-af269a4642b5" providerId="AD" clId="Web-{5D0656C1-B99C-2B6B-B5A4-8DACEFFAAD3C}" dt="2018-08-03T10:36:54.694" v="1640"/>
      <pc:docMkLst>
        <pc:docMk/>
      </pc:docMkLst>
      <pc:sldChg chg="modSp">
        <pc:chgData name="Vazeer, Ashraf" userId="S::ashraf.vazeer@hpe.com::8c82bcd2-039e-4807-88dd-af269a4642b5" providerId="AD" clId="Web-{5D0656C1-B99C-2B6B-B5A4-8DACEFFAAD3C}" dt="2018-08-03T05:39:27.047" v="19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5D0656C1-B99C-2B6B-B5A4-8DACEFFAAD3C}" dt="2018-08-03T05:39:27.047" v="1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5D0656C1-B99C-2B6B-B5A4-8DACEFFAAD3C}" dt="2018-08-03T07:16:43.472" v="1429" actId="20577"/>
        <pc:sldMkLst>
          <pc:docMk/>
          <pc:sldMk cId="1402478674" sldId="316"/>
        </pc:sldMkLst>
        <pc:spChg chg="mod">
          <ac:chgData name="Vazeer, Ashraf" userId="S::ashraf.vazeer@hpe.com::8c82bcd2-039e-4807-88dd-af269a4642b5" providerId="AD" clId="Web-{5D0656C1-B99C-2B6B-B5A4-8DACEFFAAD3C}" dt="2018-08-03T07:16:43.472" v="1429" actId="20577"/>
          <ac:spMkLst>
            <pc:docMk/>
            <pc:sldMk cId="1402478674" sldId="316"/>
            <ac:spMk id="2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5D0656C1-B99C-2B6B-B5A4-8DACEFFAAD3C}" dt="2018-08-03T07:17:09.878" v="1433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5D0656C1-B99C-2B6B-B5A4-8DACEFFAAD3C}" dt="2018-08-03T07:17:09.878" v="1433" actId="20577"/>
          <ac:spMkLst>
            <pc:docMk/>
            <pc:sldMk cId="115968635" sldId="368"/>
            <ac:spMk id="8" creationId="{00000000-0000-0000-0000-000000000000}"/>
          </ac:spMkLst>
        </pc:spChg>
        <pc:graphicFrameChg chg="add del mod modGraphic">
          <ac:chgData name="Vazeer, Ashraf" userId="S::ashraf.vazeer@hpe.com::8c82bcd2-039e-4807-88dd-af269a4642b5" providerId="AD" clId="Web-{5D0656C1-B99C-2B6B-B5A4-8DACEFFAAD3C}" dt="2018-08-03T06:50:58.211" v="823"/>
          <ac:graphicFrameMkLst>
            <pc:docMk/>
            <pc:sldMk cId="115968635" sldId="368"/>
            <ac:graphicFrameMk id="5" creationId="{EBC6E23D-9C0D-4507-8753-AAC24994E75C}"/>
          </ac:graphicFrameMkLst>
        </pc:graphicFrameChg>
      </pc:sldChg>
      <pc:sldChg chg="del">
        <pc:chgData name="Vazeer, Ashraf" userId="S::ashraf.vazeer@hpe.com::8c82bcd2-039e-4807-88dd-af269a4642b5" providerId="AD" clId="Web-{5D0656C1-B99C-2B6B-B5A4-8DACEFFAAD3C}" dt="2018-08-03T07:15:03.567" v="1412"/>
        <pc:sldMkLst>
          <pc:docMk/>
          <pc:sldMk cId="3349452337" sldId="369"/>
        </pc:sldMkLst>
      </pc:sldChg>
      <pc:sldChg chg="del">
        <pc:chgData name="Vazeer, Ashraf" userId="S::ashraf.vazeer@hpe.com::8c82bcd2-039e-4807-88dd-af269a4642b5" providerId="AD" clId="Web-{5D0656C1-B99C-2B6B-B5A4-8DACEFFAAD3C}" dt="2018-08-03T07:15:34.270" v="1414"/>
        <pc:sldMkLst>
          <pc:docMk/>
          <pc:sldMk cId="4077673768" sldId="370"/>
        </pc:sldMkLst>
      </pc:sldChg>
      <pc:sldChg chg="addSp delSp modSp">
        <pc:chgData name="Vazeer, Ashraf" userId="S::ashraf.vazeer@hpe.com::8c82bcd2-039e-4807-88dd-af269a4642b5" providerId="AD" clId="Web-{5D0656C1-B99C-2B6B-B5A4-8DACEFFAAD3C}" dt="2018-08-03T07:22:41.312" v="1615" actId="20577"/>
        <pc:sldMkLst>
          <pc:docMk/>
          <pc:sldMk cId="1168060837" sldId="389"/>
        </pc:sldMkLst>
        <pc:spChg chg="mod">
          <ac:chgData name="Vazeer, Ashraf" userId="S::ashraf.vazeer@hpe.com::8c82bcd2-039e-4807-88dd-af269a4642b5" providerId="AD" clId="Web-{5D0656C1-B99C-2B6B-B5A4-8DACEFFAAD3C}" dt="2018-08-03T07:17:35.441" v="1436" actId="20577"/>
          <ac:spMkLst>
            <pc:docMk/>
            <pc:sldMk cId="1168060837" sldId="389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5D0656C1-B99C-2B6B-B5A4-8DACEFFAAD3C}" dt="2018-08-03T07:22:41.312" v="1615" actId="20577"/>
          <ac:spMkLst>
            <pc:docMk/>
            <pc:sldMk cId="1168060837" sldId="389"/>
            <ac:spMk id="8" creationId="{7587A706-A7EA-4028-BF4D-98744125A133}"/>
          </ac:spMkLst>
        </pc:spChg>
        <pc:picChg chg="del">
          <ac:chgData name="Vazeer, Ashraf" userId="S::ashraf.vazeer@hpe.com::8c82bcd2-039e-4807-88dd-af269a4642b5" providerId="AD" clId="Web-{5D0656C1-B99C-2B6B-B5A4-8DACEFFAAD3C}" dt="2018-08-03T07:17:36.925" v="1437"/>
          <ac:picMkLst>
            <pc:docMk/>
            <pc:sldMk cId="1168060837" sldId="389"/>
            <ac:picMk id="3" creationId="{00000000-0000-0000-0000-000000000000}"/>
          </ac:picMkLst>
        </pc:picChg>
        <pc:picChg chg="del">
          <ac:chgData name="Vazeer, Ashraf" userId="S::ashraf.vazeer@hpe.com::8c82bcd2-039e-4807-88dd-af269a4642b5" providerId="AD" clId="Web-{5D0656C1-B99C-2B6B-B5A4-8DACEFFAAD3C}" dt="2018-08-03T07:17:38.769" v="1438"/>
          <ac:picMkLst>
            <pc:docMk/>
            <pc:sldMk cId="1168060837" sldId="389"/>
            <ac:picMk id="5" creationId="{00000000-0000-0000-0000-000000000000}"/>
          </ac:picMkLst>
        </pc:picChg>
        <pc:picChg chg="add mod">
          <ac:chgData name="Vazeer, Ashraf" userId="S::ashraf.vazeer@hpe.com::8c82bcd2-039e-4807-88dd-af269a4642b5" providerId="AD" clId="Web-{5D0656C1-B99C-2B6B-B5A4-8DACEFFAAD3C}" dt="2018-08-03T07:19:01.611" v="1443" actId="14100"/>
          <ac:picMkLst>
            <pc:docMk/>
            <pc:sldMk cId="1168060837" sldId="389"/>
            <ac:picMk id="6" creationId="{44A98045-98DA-45C3-B00F-B89327DC2191}"/>
          </ac:picMkLst>
        </pc:picChg>
      </pc:sldChg>
      <pc:sldChg chg="ord">
        <pc:chgData name="Vazeer, Ashraf" userId="S::ashraf.vazeer@hpe.com::8c82bcd2-039e-4807-88dd-af269a4642b5" providerId="AD" clId="Web-{5D0656C1-B99C-2B6B-B5A4-8DACEFFAAD3C}" dt="2018-08-03T07:16:19.379" v="1417"/>
        <pc:sldMkLst>
          <pc:docMk/>
          <pc:sldMk cId="1343248952" sldId="390"/>
        </pc:sldMkLst>
      </pc:sldChg>
      <pc:sldChg chg="ord">
        <pc:chgData name="Vazeer, Ashraf" userId="S::ashraf.vazeer@hpe.com::8c82bcd2-039e-4807-88dd-af269a4642b5" providerId="AD" clId="Web-{5D0656C1-B99C-2B6B-B5A4-8DACEFFAAD3C}" dt="2018-08-03T07:16:22.457" v="1418"/>
        <pc:sldMkLst>
          <pc:docMk/>
          <pc:sldMk cId="1308111273" sldId="391"/>
        </pc:sldMkLst>
      </pc:sldChg>
      <pc:sldChg chg="add del replId">
        <pc:chgData name="Vazeer, Ashraf" userId="S::ashraf.vazeer@hpe.com::8c82bcd2-039e-4807-88dd-af269a4642b5" providerId="AD" clId="Web-{5D0656C1-B99C-2B6B-B5A4-8DACEFFAAD3C}" dt="2018-08-03T06:50:32.493" v="821"/>
        <pc:sldMkLst>
          <pc:docMk/>
          <pc:sldMk cId="1540558409" sldId="393"/>
        </pc:sldMkLst>
      </pc:sldChg>
      <pc:sldChg chg="modSp add replId">
        <pc:chgData name="Vazeer, Ashraf" userId="S::ashraf.vazeer@hpe.com::8c82bcd2-039e-4807-88dd-af269a4642b5" providerId="AD" clId="Web-{5D0656C1-B99C-2B6B-B5A4-8DACEFFAAD3C}" dt="2018-08-03T10:36:54.694" v="1640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5D0656C1-B99C-2B6B-B5A4-8DACEFFAAD3C}" dt="2018-08-03T07:14:22.365" v="1410" actId="14100"/>
          <ac:spMkLst>
            <pc:docMk/>
            <pc:sldMk cId="1647704530" sldId="393"/>
            <ac:spMk id="8" creationId="{00000000-0000-0000-0000-000000000000}"/>
          </ac:spMkLst>
        </pc:spChg>
        <pc:graphicFrameChg chg="mod modGraphic">
          <ac:chgData name="Vazeer, Ashraf" userId="S::ashraf.vazeer@hpe.com::8c82bcd2-039e-4807-88dd-af269a4642b5" providerId="AD" clId="Web-{5D0656C1-B99C-2B6B-B5A4-8DACEFFAAD3C}" dt="2018-08-03T10:36:54.694" v="1640"/>
          <ac:graphicFrameMkLst>
            <pc:docMk/>
            <pc:sldMk cId="1647704530" sldId="393"/>
            <ac:graphicFrameMk id="5" creationId="{EBC6E23D-9C0D-4507-8753-AAC24994E75C}"/>
          </ac:graphicFrameMkLst>
        </pc:graphicFrameChg>
      </pc:sldChg>
      <pc:sldChg chg="add replId">
        <pc:chgData name="Vazeer, Ashraf" userId="S::ashraf.vazeer@hpe.com::8c82bcd2-039e-4807-88dd-af269a4642b5" providerId="AD" clId="Web-{5D0656C1-B99C-2B6B-B5A4-8DACEFFAAD3C}" dt="2018-08-03T07:16:13.629" v="1416"/>
        <pc:sldMkLst>
          <pc:docMk/>
          <pc:sldMk cId="734938852" sldId="397"/>
        </pc:sldMkLst>
      </pc:sldChg>
      <pc:sldChg chg="add del replId">
        <pc:chgData name="Vazeer, Ashraf" userId="S::ashraf.vazeer@hpe.com::8c82bcd2-039e-4807-88dd-af269a4642b5" providerId="AD" clId="Web-{5D0656C1-B99C-2B6B-B5A4-8DACEFFAAD3C}" dt="2018-08-03T07:15:38.817" v="1415"/>
        <pc:sldMkLst>
          <pc:docMk/>
          <pc:sldMk cId="3403686964" sldId="397"/>
        </pc:sldMkLst>
      </pc:sldChg>
      <pc:sldChg chg="addSp delSp modSp add replId">
        <pc:chgData name="Vazeer, Ashraf" userId="S::ashraf.vazeer@hpe.com::8c82bcd2-039e-4807-88dd-af269a4642b5" providerId="AD" clId="Web-{5D0656C1-B99C-2B6B-B5A4-8DACEFFAAD3C}" dt="2018-08-03T07:34:36.802" v="1630" actId="14100"/>
        <pc:sldMkLst>
          <pc:docMk/>
          <pc:sldMk cId="3978520730" sldId="398"/>
        </pc:sldMkLst>
        <pc:picChg chg="del">
          <ac:chgData name="Vazeer, Ashraf" userId="S::ashraf.vazeer@hpe.com::8c82bcd2-039e-4807-88dd-af269a4642b5" providerId="AD" clId="Web-{5D0656C1-B99C-2B6B-B5A4-8DACEFFAAD3C}" dt="2018-08-03T07:32:54.695" v="1621"/>
          <ac:picMkLst>
            <pc:docMk/>
            <pc:sldMk cId="3978520730" sldId="398"/>
            <ac:picMk id="3" creationId="{00000000-0000-0000-0000-000000000000}"/>
          </ac:picMkLst>
        </pc:picChg>
        <pc:picChg chg="del">
          <ac:chgData name="Vazeer, Ashraf" userId="S::ashraf.vazeer@hpe.com::8c82bcd2-039e-4807-88dd-af269a4642b5" providerId="AD" clId="Web-{5D0656C1-B99C-2B6B-B5A4-8DACEFFAAD3C}" dt="2018-08-03T07:33:21.632" v="1625"/>
          <ac:picMkLst>
            <pc:docMk/>
            <pc:sldMk cId="3978520730" sldId="398"/>
            <ac:picMk id="5" creationId="{00000000-0000-0000-0000-000000000000}"/>
          </ac:picMkLst>
        </pc:picChg>
        <pc:picChg chg="add mod">
          <ac:chgData name="Vazeer, Ashraf" userId="S::ashraf.vazeer@hpe.com::8c82bcd2-039e-4807-88dd-af269a4642b5" providerId="AD" clId="Web-{5D0656C1-B99C-2B6B-B5A4-8DACEFFAAD3C}" dt="2018-08-03T07:33:17.257" v="1624" actId="14100"/>
          <ac:picMkLst>
            <pc:docMk/>
            <pc:sldMk cId="3978520730" sldId="398"/>
            <ac:picMk id="6" creationId="{11705305-9B33-4BF9-A589-6FA1E800AC24}"/>
          </ac:picMkLst>
        </pc:picChg>
        <pc:picChg chg="add mod">
          <ac:chgData name="Vazeer, Ashraf" userId="S::ashraf.vazeer@hpe.com::8c82bcd2-039e-4807-88dd-af269a4642b5" providerId="AD" clId="Web-{5D0656C1-B99C-2B6B-B5A4-8DACEFFAAD3C}" dt="2018-08-03T07:34:36.802" v="1630" actId="14100"/>
          <ac:picMkLst>
            <pc:docMk/>
            <pc:sldMk cId="3978520730" sldId="398"/>
            <ac:picMk id="8" creationId="{67331F46-F31A-42FB-8432-EC6003C814E3}"/>
          </ac:picMkLst>
        </pc:picChg>
      </pc:sldChg>
    </pc:docChg>
  </pc:docChgLst>
  <pc:docChgLst>
    <pc:chgData name="M S, Nischith (NFV BU)" userId="S::nm-s@hpe.com::a69e6858-ff79-4eb4-963b-2d1303c37358" providerId="AD" clId="Web-{F50C7B88-1C86-208E-ED26-BB10E01A330C}"/>
    <pc:docChg chg="addSld delSld modSld modSection">
      <pc:chgData name="M S, Nischith (NFV BU)" userId="S::nm-s@hpe.com::a69e6858-ff79-4eb4-963b-2d1303c37358" providerId="AD" clId="Web-{F50C7B88-1C86-208E-ED26-BB10E01A330C}" dt="2019-05-09T09:49:32.238" v="33"/>
      <pc:docMkLst>
        <pc:docMk/>
      </pc:docMkLst>
      <pc:sldChg chg="modSp">
        <pc:chgData name="M S, Nischith (NFV BU)" userId="S::nm-s@hpe.com::a69e6858-ff79-4eb4-963b-2d1303c37358" providerId="AD" clId="Web-{F50C7B88-1C86-208E-ED26-BB10E01A330C}" dt="2019-05-09T09:46:37.472" v="5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F50C7B88-1C86-208E-ED26-BB10E01A330C}" dt="2019-05-09T09:46:37.472" v="5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 new del">
        <pc:chgData name="M S, Nischith (NFV BU)" userId="S::nm-s@hpe.com::a69e6858-ff79-4eb4-963b-2d1303c37358" providerId="AD" clId="Web-{F50C7B88-1C86-208E-ED26-BB10E01A330C}" dt="2019-05-09T09:49:32.238" v="33"/>
        <pc:sldMkLst>
          <pc:docMk/>
          <pc:sldMk cId="2095124331" sldId="495"/>
        </pc:sldMkLst>
        <pc:spChg chg="mod">
          <ac:chgData name="M S, Nischith (NFV BU)" userId="S::nm-s@hpe.com::a69e6858-ff79-4eb4-963b-2d1303c37358" providerId="AD" clId="Web-{F50C7B88-1C86-208E-ED26-BB10E01A330C}" dt="2019-05-09T09:49:01.348" v="32" actId="20577"/>
          <ac:spMkLst>
            <pc:docMk/>
            <pc:sldMk cId="2095124331" sldId="495"/>
            <ac:spMk id="2" creationId="{C05B291A-2DBC-4490-9BA3-6ABB58EB8C77}"/>
          </ac:spMkLst>
        </pc:spChg>
        <pc:spChg chg="mod">
          <ac:chgData name="M S, Nischith (NFV BU)" userId="S::nm-s@hpe.com::a69e6858-ff79-4eb4-963b-2d1303c37358" providerId="AD" clId="Web-{F50C7B88-1C86-208E-ED26-BB10E01A330C}" dt="2019-05-09T09:48:50.785" v="31" actId="20577"/>
          <ac:spMkLst>
            <pc:docMk/>
            <pc:sldMk cId="2095124331" sldId="495"/>
            <ac:spMk id="3" creationId="{FDFC0B79-7566-477D-8B39-9CFFF863BE81}"/>
          </ac:spMkLst>
        </pc:spChg>
      </pc:sldChg>
    </pc:docChg>
  </pc:docChgLst>
  <pc:docChgLst>
    <pc:chgData name="Kumar, Arun" userId="S::arun.kumar11@hpe.com::7e31dd8c-2123-4a15-b1b5-9e6a94583fc4" providerId="AD" clId="Web-{7E9C9128-40E8-B154-2124-B8580D63ADEA}"/>
    <pc:docChg chg="modSld">
      <pc:chgData name="Kumar, Arun" userId="S::arun.kumar11@hpe.com::7e31dd8c-2123-4a15-b1b5-9e6a94583fc4" providerId="AD" clId="Web-{7E9C9128-40E8-B154-2124-B8580D63ADEA}" dt="2019-05-09T09:28:45.180" v="158" actId="1076"/>
      <pc:docMkLst>
        <pc:docMk/>
      </pc:docMkLst>
      <pc:sldChg chg="modSp">
        <pc:chgData name="Kumar, Arun" userId="S::arun.kumar11@hpe.com::7e31dd8c-2123-4a15-b1b5-9e6a94583fc4" providerId="AD" clId="Web-{7E9C9128-40E8-B154-2124-B8580D63ADEA}" dt="2019-05-09T09:26:29.257" v="104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7E9C9128-40E8-B154-2124-B8580D63ADEA}" dt="2019-05-09T09:26:29.257" v="10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umar, Arun" userId="S::arun.kumar11@hpe.com::7e31dd8c-2123-4a15-b1b5-9e6a94583fc4" providerId="AD" clId="Web-{7E9C9128-40E8-B154-2124-B8580D63ADEA}" dt="2019-05-09T09:28:45.180" v="158" actId="1076"/>
        <pc:sldMkLst>
          <pc:docMk/>
          <pc:sldMk cId="2522443830" sldId="400"/>
        </pc:sldMkLst>
        <pc:spChg chg="add del mod">
          <ac:chgData name="Kumar, Arun" userId="S::arun.kumar11@hpe.com::7e31dd8c-2123-4a15-b1b5-9e6a94583fc4" providerId="AD" clId="Web-{7E9C9128-40E8-B154-2124-B8580D63ADEA}" dt="2019-05-09T09:27:53.961" v="114"/>
          <ac:spMkLst>
            <pc:docMk/>
            <pc:sldMk cId="2522443830" sldId="400"/>
            <ac:spMk id="3" creationId="{40E979C1-FB1B-4B06-8980-90D439554704}"/>
          </ac:spMkLst>
        </pc:spChg>
        <pc:spChg chg="mod">
          <ac:chgData name="Kumar, Arun" userId="S::arun.kumar11@hpe.com::7e31dd8c-2123-4a15-b1b5-9e6a94583fc4" providerId="AD" clId="Web-{7E9C9128-40E8-B154-2124-B8580D63ADEA}" dt="2019-05-09T09:28:34.633" v="157" actId="20577"/>
          <ac:spMkLst>
            <pc:docMk/>
            <pc:sldMk cId="2522443830" sldId="400"/>
            <ac:spMk id="5" creationId="{691570E0-17C2-4B91-A769-52B38816AA5A}"/>
          </ac:spMkLst>
        </pc:spChg>
        <pc:spChg chg="add del">
          <ac:chgData name="Kumar, Arun" userId="S::arun.kumar11@hpe.com::7e31dd8c-2123-4a15-b1b5-9e6a94583fc4" providerId="AD" clId="Web-{7E9C9128-40E8-B154-2124-B8580D63ADEA}" dt="2019-05-09T09:27:48.539" v="112"/>
          <ac:spMkLst>
            <pc:docMk/>
            <pc:sldMk cId="2522443830" sldId="400"/>
            <ac:spMk id="6" creationId="{EBDC7E49-6E0B-41A8-B4C7-69B0EA189012}"/>
          </ac:spMkLst>
        </pc:spChg>
        <pc:spChg chg="add mod">
          <ac:chgData name="Kumar, Arun" userId="S::arun.kumar11@hpe.com::7e31dd8c-2123-4a15-b1b5-9e6a94583fc4" providerId="AD" clId="Web-{7E9C9128-40E8-B154-2124-B8580D63ADEA}" dt="2019-05-09T09:28:45.180" v="158" actId="1076"/>
          <ac:spMkLst>
            <pc:docMk/>
            <pc:sldMk cId="2522443830" sldId="400"/>
            <ac:spMk id="7" creationId="{6DF6EA42-4897-4D83-960F-BE106162E754}"/>
          </ac:spMkLst>
        </pc:spChg>
      </pc:sldChg>
    </pc:docChg>
  </pc:docChgLst>
  <pc:docChgLst>
    <pc:chgData name="Kadambala, Anusha" userId="S::anusha.kadambala@hpe.com::37d44c8f-c585-43c2-ae91-bb6c9ea7703c" providerId="AD" clId="Web-{C516E761-AAE7-344E-7A2D-22F73528554A}"/>
    <pc:docChg chg="delSld modSld modSection">
      <pc:chgData name="Kadambala, Anusha" userId="S::anusha.kadambala@hpe.com::37d44c8f-c585-43c2-ae91-bb6c9ea7703c" providerId="AD" clId="Web-{C516E761-AAE7-344E-7A2D-22F73528554A}" dt="2019-07-11T09:52:26.632" v="307"/>
      <pc:docMkLst>
        <pc:docMk/>
      </pc:docMkLst>
      <pc:sldChg chg="modSp">
        <pc:chgData name="Kadambala, Anusha" userId="S::anusha.kadambala@hpe.com::37d44c8f-c585-43c2-ae91-bb6c9ea7703c" providerId="AD" clId="Web-{C516E761-AAE7-344E-7A2D-22F73528554A}" dt="2019-07-11T09:43:35.049" v="236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C516E761-AAE7-344E-7A2D-22F73528554A}" dt="2019-07-11T09:43:35.049" v="23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C516E761-AAE7-344E-7A2D-22F73528554A}" dt="2019-07-11T09:52:17.788" v="303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C516E761-AAE7-344E-7A2D-22F73528554A}" dt="2019-07-11T09:52:17.788" v="303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del">
        <pc:chgData name="Kadambala, Anusha" userId="S::anusha.kadambala@hpe.com::37d44c8f-c585-43c2-ae91-bb6c9ea7703c" providerId="AD" clId="Web-{C516E761-AAE7-344E-7A2D-22F73528554A}" dt="2019-07-11T09:52:20.851" v="305"/>
        <pc:sldMkLst>
          <pc:docMk/>
          <pc:sldMk cId="64522105" sldId="528"/>
        </pc:sldMkLst>
      </pc:sldChg>
      <pc:sldChg chg="del">
        <pc:chgData name="Kadambala, Anusha" userId="S::anusha.kadambala@hpe.com::37d44c8f-c585-43c2-ae91-bb6c9ea7703c" providerId="AD" clId="Web-{C516E761-AAE7-344E-7A2D-22F73528554A}" dt="2019-07-11T09:52:26.632" v="307"/>
        <pc:sldMkLst>
          <pc:docMk/>
          <pc:sldMk cId="3196010121" sldId="530"/>
        </pc:sldMkLst>
      </pc:sldChg>
      <pc:sldChg chg="del">
        <pc:chgData name="Kadambala, Anusha" userId="S::anusha.kadambala@hpe.com::37d44c8f-c585-43c2-ae91-bb6c9ea7703c" providerId="AD" clId="Web-{C516E761-AAE7-344E-7A2D-22F73528554A}" dt="2019-07-11T09:52:23.476" v="306"/>
        <pc:sldMkLst>
          <pc:docMk/>
          <pc:sldMk cId="2308022499" sldId="532"/>
        </pc:sldMkLst>
      </pc:sldChg>
    </pc:docChg>
  </pc:docChgLst>
  <pc:docChgLst>
    <pc:chgData name="K S, Gopinath (NFV)" userId="S::gopinathks@hpe.com::81b05118-e84f-4d21-a479-e838648ed49e" providerId="AD" clId="Web-{F703FE86-091F-FE8F-1496-2978E2D6DDEF}"/>
    <pc:docChg chg="modSld">
      <pc:chgData name="K S, Gopinath (NFV)" userId="S::gopinathks@hpe.com::81b05118-e84f-4d21-a479-e838648ed49e" providerId="AD" clId="Web-{F703FE86-091F-FE8F-1496-2978E2D6DDEF}" dt="2019-03-07T17:15:14.929" v="88" actId="1076"/>
      <pc:docMkLst>
        <pc:docMk/>
      </pc:docMkLst>
      <pc:sldChg chg="modSp">
        <pc:chgData name="K S, Gopinath (NFV)" userId="S::gopinathks@hpe.com::81b05118-e84f-4d21-a479-e838648ed49e" providerId="AD" clId="Web-{F703FE86-091F-FE8F-1496-2978E2D6DDEF}" dt="2019-03-07T17:11:47.178" v="59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F703FE86-091F-FE8F-1496-2978E2D6DDEF}" dt="2019-03-07T17:11:47.178" v="5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F703FE86-091F-FE8F-1496-2978E2D6DDEF}" dt="2019-03-07T17:12:36.381" v="64" actId="1076"/>
        <pc:sldMkLst>
          <pc:docMk/>
          <pc:sldMk cId="1402478674" sldId="316"/>
        </pc:sldMkLst>
        <pc:spChg chg="mod">
          <ac:chgData name="K S, Gopinath (NFV)" userId="S::gopinathks@hpe.com::81b05118-e84f-4d21-a479-e838648ed49e" providerId="AD" clId="Web-{F703FE86-091F-FE8F-1496-2978E2D6DDEF}" dt="2019-03-07T17:12:36.381" v="64" actId="1076"/>
          <ac:spMkLst>
            <pc:docMk/>
            <pc:sldMk cId="1402478674" sldId="316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13:26.835" v="67" actId="1076"/>
        <pc:sldMkLst>
          <pc:docMk/>
          <pc:sldMk cId="4130117318" sldId="317"/>
        </pc:sldMkLst>
        <pc:spChg chg="mod">
          <ac:chgData name="K S, Gopinath (NFV)" userId="S::gopinathks@hpe.com::81b05118-e84f-4d21-a479-e838648ed49e" providerId="AD" clId="Web-{F703FE86-091F-FE8F-1496-2978E2D6DDEF}" dt="2019-03-07T17:13:26.835" v="67" actId="1076"/>
          <ac:spMkLst>
            <pc:docMk/>
            <pc:sldMk cId="4130117318" sldId="317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09:24.677" v="19" actId="14100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F703FE86-091F-FE8F-1496-2978E2D6DDEF}" dt="2019-03-07T17:09:24.677" v="19" actId="14100"/>
          <ac:spMkLst>
            <pc:docMk/>
            <pc:sldMk cId="2522443830" sldId="400"/>
            <ac:spMk id="5" creationId="{691570E0-17C2-4B91-A769-52B38816AA5A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03:36.738" v="2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F703FE86-091F-FE8F-1496-2978E2D6DDEF}" dt="2019-03-07T17:03:36.738" v="2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04:50.082" v="10" actId="1076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F703FE86-091F-FE8F-1496-2978E2D6DDEF}" dt="2019-03-07T17:04:50.082" v="10" actId="1076"/>
          <ac:spMkLst>
            <pc:docMk/>
            <pc:sldMk cId="1245858408" sldId="459"/>
            <ac:spMk id="8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14:57.929" v="87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F703FE86-091F-FE8F-1496-2978E2D6DDEF}" dt="2019-03-07T17:14:57.929" v="8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F703FE86-091F-FE8F-1496-2978E2D6DDEF}" dt="2019-03-07T17:07:45.974" v="15" actId="20577"/>
        <pc:sldMkLst>
          <pc:docMk/>
          <pc:sldMk cId="2735938689" sldId="486"/>
        </pc:sldMkLst>
        <pc:spChg chg="mod">
          <ac:chgData name="K S, Gopinath (NFV)" userId="S::gopinathks@hpe.com::81b05118-e84f-4d21-a479-e838648ed49e" providerId="AD" clId="Web-{F703FE86-091F-FE8F-1496-2978E2D6DDEF}" dt="2019-03-07T17:07:45.974" v="15" actId="20577"/>
          <ac:spMkLst>
            <pc:docMk/>
            <pc:sldMk cId="2735938689" sldId="486"/>
            <ac:spMk id="8" creationId="{03AC0E2C-8634-4E36-A264-1FB71C3F13CE}"/>
          </ac:spMkLst>
        </pc:spChg>
      </pc:sldChg>
      <pc:sldChg chg="modSp">
        <pc:chgData name="K S, Gopinath (NFV)" userId="S::gopinathks@hpe.com::81b05118-e84f-4d21-a479-e838648ed49e" providerId="AD" clId="Web-{F703FE86-091F-FE8F-1496-2978E2D6DDEF}" dt="2019-03-07T17:15:14.929" v="88" actId="1076"/>
        <pc:sldMkLst>
          <pc:docMk/>
          <pc:sldMk cId="1271133948" sldId="488"/>
        </pc:sldMkLst>
        <pc:picChg chg="mod">
          <ac:chgData name="K S, Gopinath (NFV)" userId="S::gopinathks@hpe.com::81b05118-e84f-4d21-a479-e838648ed49e" providerId="AD" clId="Web-{F703FE86-091F-FE8F-1496-2978E2D6DDEF}" dt="2019-03-07T17:15:14.929" v="88" actId="1076"/>
          <ac:picMkLst>
            <pc:docMk/>
            <pc:sldMk cId="1271133948" sldId="488"/>
            <ac:picMk id="4" creationId="{A9C98965-17FD-467B-B8DE-B676138A2860}"/>
          </ac:picMkLst>
        </pc:picChg>
      </pc:sldChg>
    </pc:docChg>
  </pc:docChgLst>
  <pc:docChgLst>
    <pc:chgData name="Chaphekar, Tejas Shr" userId="S::tejas.shr.chaphekar@hpe.com::3df46f46-eab9-4881-aae9-0dd5d6e912b2" providerId="AD" clId="Web-{3B013AE9-9558-4217-8C96-B07B262E22C8}"/>
    <pc:docChg chg="addSld delSld modSld">
      <pc:chgData name="Chaphekar, Tejas Shr" userId="S::tejas.shr.chaphekar@hpe.com::3df46f46-eab9-4881-aae9-0dd5d6e912b2" providerId="AD" clId="Web-{3B013AE9-9558-4217-8C96-B07B262E22C8}" dt="2018-11-15T14:54:05.205" v="140"/>
      <pc:docMkLst>
        <pc:docMk/>
      </pc:docMkLst>
      <pc:sldChg chg="modSp">
        <pc:chgData name="Chaphekar, Tejas Shr" userId="S::tejas.shr.chaphekar@hpe.com::3df46f46-eab9-4881-aae9-0dd5d6e912b2" providerId="AD" clId="Web-{3B013AE9-9558-4217-8C96-B07B262E22C8}" dt="2018-11-15T14:24:00.334" v="11"/>
        <pc:sldMkLst>
          <pc:docMk/>
          <pc:sldMk cId="3881670694" sldId="305"/>
        </pc:sldMkLst>
        <pc:graphicFrameChg chg="mod modGraphic">
          <ac:chgData name="Chaphekar, Tejas Shr" userId="S::tejas.shr.chaphekar@hpe.com::3df46f46-eab9-4881-aae9-0dd5d6e912b2" providerId="AD" clId="Web-{3B013AE9-9558-4217-8C96-B07B262E22C8}" dt="2018-11-15T14:24:00.334" v="1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Chaphekar, Tejas Shr" userId="S::tejas.shr.chaphekar@hpe.com::3df46f46-eab9-4881-aae9-0dd5d6e912b2" providerId="AD" clId="Web-{3B013AE9-9558-4217-8C96-B07B262E22C8}" dt="2018-11-15T14:45:47.702" v="52" actId="1076"/>
        <pc:sldMkLst>
          <pc:docMk/>
          <pc:sldMk cId="1402478674" sldId="316"/>
        </pc:sldMkLst>
        <pc:spChg chg="mod">
          <ac:chgData name="Chaphekar, Tejas Shr" userId="S::tejas.shr.chaphekar@hpe.com::3df46f46-eab9-4881-aae9-0dd5d6e912b2" providerId="AD" clId="Web-{3B013AE9-9558-4217-8C96-B07B262E22C8}" dt="2018-11-15T14:45:47.702" v="52" actId="1076"/>
          <ac:spMkLst>
            <pc:docMk/>
            <pc:sldMk cId="1402478674" sldId="316"/>
            <ac:spMk id="2" creationId="{00000000-0000-0000-0000-000000000000}"/>
          </ac:spMkLst>
        </pc:spChg>
      </pc:sldChg>
      <pc:sldChg chg="addSp delSp modSp">
        <pc:chgData name="Chaphekar, Tejas Shr" userId="S::tejas.shr.chaphekar@hpe.com::3df46f46-eab9-4881-aae9-0dd5d6e912b2" providerId="AD" clId="Web-{3B013AE9-9558-4217-8C96-B07B262E22C8}" dt="2018-11-15T14:42:30.388" v="29"/>
        <pc:sldMkLst>
          <pc:docMk/>
          <pc:sldMk cId="1343248952" sldId="390"/>
        </pc:sldMkLst>
        <pc:graphicFrameChg chg="mod modGraphic">
          <ac:chgData name="Chaphekar, Tejas Shr" userId="S::tejas.shr.chaphekar@hpe.com::3df46f46-eab9-4881-aae9-0dd5d6e912b2" providerId="AD" clId="Web-{3B013AE9-9558-4217-8C96-B07B262E22C8}" dt="2018-11-15T14:25:32.428" v="23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graphicFrameChg chg="add del mod">
          <ac:chgData name="Chaphekar, Tejas Shr" userId="S::tejas.shr.chaphekar@hpe.com::3df46f46-eab9-4881-aae9-0dd5d6e912b2" providerId="AD" clId="Web-{3B013AE9-9558-4217-8C96-B07B262E22C8}" dt="2018-11-15T14:24:51.725" v="13"/>
          <ac:graphicFrameMkLst>
            <pc:docMk/>
            <pc:sldMk cId="1343248952" sldId="390"/>
            <ac:graphicFrameMk id="6" creationId="{50AAEE93-070A-47D7-A841-7B3CC19CB076}"/>
          </ac:graphicFrameMkLst>
        </pc:graphicFrameChg>
        <pc:picChg chg="add del mod">
          <ac:chgData name="Chaphekar, Tejas Shr" userId="S::tejas.shr.chaphekar@hpe.com::3df46f46-eab9-4881-aae9-0dd5d6e912b2" providerId="AD" clId="Web-{3B013AE9-9558-4217-8C96-B07B262E22C8}" dt="2018-11-15T14:42:30.388" v="29"/>
          <ac:picMkLst>
            <pc:docMk/>
            <pc:sldMk cId="1343248952" sldId="390"/>
            <ac:picMk id="8" creationId="{45C4A74A-C9D6-4EAD-9B3A-B246A246F65B}"/>
          </ac:picMkLst>
        </pc:picChg>
      </pc:sldChg>
      <pc:sldChg chg="addSp delSp modSp del">
        <pc:chgData name="Chaphekar, Tejas Shr" userId="S::tejas.shr.chaphekar@hpe.com::3df46f46-eab9-4881-aae9-0dd5d6e912b2" providerId="AD" clId="Web-{3B013AE9-9558-4217-8C96-B07B262E22C8}" dt="2018-11-15T14:54:05.205" v="140"/>
        <pc:sldMkLst>
          <pc:docMk/>
          <pc:sldMk cId="1360049897" sldId="433"/>
        </pc:sldMkLst>
        <pc:picChg chg="add del mod">
          <ac:chgData name="Chaphekar, Tejas Shr" userId="S::tejas.shr.chaphekar@hpe.com::3df46f46-eab9-4881-aae9-0dd5d6e912b2" providerId="AD" clId="Web-{3B013AE9-9558-4217-8C96-B07B262E22C8}" dt="2018-11-15T14:26:56.413" v="27"/>
          <ac:picMkLst>
            <pc:docMk/>
            <pc:sldMk cId="1360049897" sldId="433"/>
            <ac:picMk id="2" creationId="{422413A6-6C6E-4DB7-8998-39A22509F8A9}"/>
          </ac:picMkLst>
        </pc:picChg>
        <pc:picChg chg="del">
          <ac:chgData name="Chaphekar, Tejas Shr" userId="S::tejas.shr.chaphekar@hpe.com::3df46f46-eab9-4881-aae9-0dd5d6e912b2" providerId="AD" clId="Web-{3B013AE9-9558-4217-8C96-B07B262E22C8}" dt="2018-11-15T14:25:38.319" v="24"/>
          <ac:picMkLst>
            <pc:docMk/>
            <pc:sldMk cId="1360049897" sldId="433"/>
            <ac:picMk id="6" creationId="{B7D6A18E-D7AE-477C-9921-D1854B9A906A}"/>
          </ac:picMkLst>
        </pc:picChg>
        <pc:picChg chg="add del mod">
          <ac:chgData name="Chaphekar, Tejas Shr" userId="S::tejas.shr.chaphekar@hpe.com::3df46f46-eab9-4881-aae9-0dd5d6e912b2" providerId="AD" clId="Web-{3B013AE9-9558-4217-8C96-B07B262E22C8}" dt="2018-11-15T14:42:39.138" v="32"/>
          <ac:picMkLst>
            <pc:docMk/>
            <pc:sldMk cId="1360049897" sldId="433"/>
            <ac:picMk id="8" creationId="{4BB54BD8-281A-456F-AB1C-F834316B2702}"/>
          </ac:picMkLst>
        </pc:picChg>
      </pc:sldChg>
      <pc:sldChg chg="addSp delSp modSp new">
        <pc:chgData name="Chaphekar, Tejas Shr" userId="S::tejas.shr.chaphekar@hpe.com::3df46f46-eab9-4881-aae9-0dd5d6e912b2" providerId="AD" clId="Web-{3B013AE9-9558-4217-8C96-B07B262E22C8}" dt="2018-11-15T14:51:57.251" v="128" actId="14100"/>
        <pc:sldMkLst>
          <pc:docMk/>
          <pc:sldMk cId="3296565749" sldId="441"/>
        </pc:sldMkLst>
        <pc:spChg chg="mod">
          <ac:chgData name="Chaphekar, Tejas Shr" userId="S::tejas.shr.chaphekar@hpe.com::3df46f46-eab9-4881-aae9-0dd5d6e912b2" providerId="AD" clId="Web-{3B013AE9-9558-4217-8C96-B07B262E22C8}" dt="2018-11-15T14:51:57.251" v="128" actId="14100"/>
          <ac:spMkLst>
            <pc:docMk/>
            <pc:sldMk cId="3296565749" sldId="441"/>
            <ac:spMk id="2" creationId="{1482340A-6DA4-49B3-B2EB-4AA6618C5B2F}"/>
          </ac:spMkLst>
        </pc:spChg>
        <pc:spChg chg="add">
          <ac:chgData name="Chaphekar, Tejas Shr" userId="S::tejas.shr.chaphekar@hpe.com::3df46f46-eab9-4881-aae9-0dd5d6e912b2" providerId="AD" clId="Web-{3B013AE9-9558-4217-8C96-B07B262E22C8}" dt="2018-11-15T14:51:42.642" v="126"/>
          <ac:spMkLst>
            <pc:docMk/>
            <pc:sldMk cId="3296565749" sldId="441"/>
            <ac:spMk id="9" creationId="{B1842F96-23E5-4BE3-AC96-955DA7DF3300}"/>
          </ac:spMkLst>
        </pc:spChg>
        <pc:picChg chg="add del mod">
          <ac:chgData name="Chaphekar, Tejas Shr" userId="S::tejas.shr.chaphekar@hpe.com::3df46f46-eab9-4881-aae9-0dd5d6e912b2" providerId="AD" clId="Web-{3B013AE9-9558-4217-8C96-B07B262E22C8}" dt="2018-11-15T14:44:39.670" v="46"/>
          <ac:picMkLst>
            <pc:docMk/>
            <pc:sldMk cId="3296565749" sldId="441"/>
            <ac:picMk id="4" creationId="{28ACDB54-0DE4-4324-8068-0C65B957CE30}"/>
          </ac:picMkLst>
        </pc:picChg>
        <pc:picChg chg="add mod">
          <ac:chgData name="Chaphekar, Tejas Shr" userId="S::tejas.shr.chaphekar@hpe.com::3df46f46-eab9-4881-aae9-0dd5d6e912b2" providerId="AD" clId="Web-{3B013AE9-9558-4217-8C96-B07B262E22C8}" dt="2018-11-15T14:44:56.826" v="51" actId="14100"/>
          <ac:picMkLst>
            <pc:docMk/>
            <pc:sldMk cId="3296565749" sldId="441"/>
            <ac:picMk id="6" creationId="{0EA1E12D-5FE8-493F-B00C-DEAEA9E35025}"/>
          </ac:picMkLst>
        </pc:picChg>
      </pc:sldChg>
      <pc:sldChg chg="addSp delSp modSp add replId">
        <pc:chgData name="Chaphekar, Tejas Shr" userId="S::tejas.shr.chaphekar@hpe.com::3df46f46-eab9-4881-aae9-0dd5d6e912b2" providerId="AD" clId="Web-{3B013AE9-9558-4217-8C96-B07B262E22C8}" dt="2018-11-15T14:52:07.892" v="130" actId="14100"/>
        <pc:sldMkLst>
          <pc:docMk/>
          <pc:sldMk cId="1852640089" sldId="442"/>
        </pc:sldMkLst>
        <pc:spChg chg="mod">
          <ac:chgData name="Chaphekar, Tejas Shr" userId="S::tejas.shr.chaphekar@hpe.com::3df46f46-eab9-4881-aae9-0dd5d6e912b2" providerId="AD" clId="Web-{3B013AE9-9558-4217-8C96-B07B262E22C8}" dt="2018-11-15T14:52:07.892" v="130" actId="14100"/>
          <ac:spMkLst>
            <pc:docMk/>
            <pc:sldMk cId="1852640089" sldId="442"/>
            <ac:spMk id="2" creationId="{1482340A-6DA4-49B3-B2EB-4AA6618C5B2F}"/>
          </ac:spMkLst>
        </pc:spChg>
        <pc:spChg chg="add">
          <ac:chgData name="Chaphekar, Tejas Shr" userId="S::tejas.shr.chaphekar@hpe.com::3df46f46-eab9-4881-aae9-0dd5d6e912b2" providerId="AD" clId="Web-{3B013AE9-9558-4217-8C96-B07B262E22C8}" dt="2018-11-15T14:52:03.470" v="129"/>
          <ac:spMkLst>
            <pc:docMk/>
            <pc:sldMk cId="1852640089" sldId="442"/>
            <ac:spMk id="8" creationId="{85C1B7EA-73E7-47DF-99CB-E644FA178CB6}"/>
          </ac:spMkLst>
        </pc:spChg>
        <pc:picChg chg="add mod">
          <ac:chgData name="Chaphekar, Tejas Shr" userId="S::tejas.shr.chaphekar@hpe.com::3df46f46-eab9-4881-aae9-0dd5d6e912b2" providerId="AD" clId="Web-{3B013AE9-9558-4217-8C96-B07B262E22C8}" dt="2018-11-15T14:47:31.515" v="67" actId="14100"/>
          <ac:picMkLst>
            <pc:docMk/>
            <pc:sldMk cId="1852640089" sldId="442"/>
            <ac:picMk id="4" creationId="{4FA75D9D-90BD-49E4-B52F-2247A0B79DE1}"/>
          </ac:picMkLst>
        </pc:picChg>
        <pc:picChg chg="del">
          <ac:chgData name="Chaphekar, Tejas Shr" userId="S::tejas.shr.chaphekar@hpe.com::3df46f46-eab9-4881-aae9-0dd5d6e912b2" providerId="AD" clId="Web-{3B013AE9-9558-4217-8C96-B07B262E22C8}" dt="2018-11-15T14:47:10.124" v="61"/>
          <ac:picMkLst>
            <pc:docMk/>
            <pc:sldMk cId="1852640089" sldId="442"/>
            <ac:picMk id="6" creationId="{0EA1E12D-5FE8-493F-B00C-DEAEA9E35025}"/>
          </ac:picMkLst>
        </pc:picChg>
      </pc:sldChg>
      <pc:sldChg chg="addSp delSp modSp add replId">
        <pc:chgData name="Chaphekar, Tejas Shr" userId="S::tejas.shr.chaphekar@hpe.com::3df46f46-eab9-4881-aae9-0dd5d6e912b2" providerId="AD" clId="Web-{3B013AE9-9558-4217-8C96-B07B262E22C8}" dt="2018-11-15T14:52:35.861" v="133" actId="14100"/>
        <pc:sldMkLst>
          <pc:docMk/>
          <pc:sldMk cId="2502341719" sldId="443"/>
        </pc:sldMkLst>
        <pc:spChg chg="mod">
          <ac:chgData name="Chaphekar, Tejas Shr" userId="S::tejas.shr.chaphekar@hpe.com::3df46f46-eab9-4881-aae9-0dd5d6e912b2" providerId="AD" clId="Web-{3B013AE9-9558-4217-8C96-B07B262E22C8}" dt="2018-11-15T14:52:35.861" v="133" actId="14100"/>
          <ac:spMkLst>
            <pc:docMk/>
            <pc:sldMk cId="2502341719" sldId="443"/>
            <ac:spMk id="2" creationId="{1482340A-6DA4-49B3-B2EB-4AA6618C5B2F}"/>
          </ac:spMkLst>
        </pc:spChg>
        <pc:spChg chg="add">
          <ac:chgData name="Chaphekar, Tejas Shr" userId="S::tejas.shr.chaphekar@hpe.com::3df46f46-eab9-4881-aae9-0dd5d6e912b2" providerId="AD" clId="Web-{3B013AE9-9558-4217-8C96-B07B262E22C8}" dt="2018-11-15T14:52:17.298" v="131"/>
          <ac:spMkLst>
            <pc:docMk/>
            <pc:sldMk cId="2502341719" sldId="443"/>
            <ac:spMk id="8" creationId="{38CD5D48-CE27-4275-B086-9E9C580296D6}"/>
          </ac:spMkLst>
        </pc:spChg>
        <pc:picChg chg="add mod">
          <ac:chgData name="Chaphekar, Tejas Shr" userId="S::tejas.shr.chaphekar@hpe.com::3df46f46-eab9-4881-aae9-0dd5d6e912b2" providerId="AD" clId="Web-{3B013AE9-9558-4217-8C96-B07B262E22C8}" dt="2018-11-15T14:49:58.688" v="118" actId="14100"/>
          <ac:picMkLst>
            <pc:docMk/>
            <pc:sldMk cId="2502341719" sldId="443"/>
            <ac:picMk id="4" creationId="{5D94527C-A0CB-4415-9AAA-A99BE6C40DCC}"/>
          </ac:picMkLst>
        </pc:picChg>
        <pc:picChg chg="del">
          <ac:chgData name="Chaphekar, Tejas Shr" userId="S::tejas.shr.chaphekar@hpe.com::3df46f46-eab9-4881-aae9-0dd5d6e912b2" providerId="AD" clId="Web-{3B013AE9-9558-4217-8C96-B07B262E22C8}" dt="2018-11-15T14:49:07.312" v="114"/>
          <ac:picMkLst>
            <pc:docMk/>
            <pc:sldMk cId="2502341719" sldId="443"/>
            <ac:picMk id="6" creationId="{0EA1E12D-5FE8-493F-B00C-DEAEA9E35025}"/>
          </ac:picMkLst>
        </pc:picChg>
      </pc:sldChg>
      <pc:sldChg chg="addSp delSp modSp add replId">
        <pc:chgData name="Chaphekar, Tejas Shr" userId="S::tejas.shr.chaphekar@hpe.com::3df46f46-eab9-4881-aae9-0dd5d6e912b2" providerId="AD" clId="Web-{3B013AE9-9558-4217-8C96-B07B262E22C8}" dt="2018-11-15T14:53:50.549" v="139" actId="20577"/>
        <pc:sldMkLst>
          <pc:docMk/>
          <pc:sldMk cId="2304623081" sldId="444"/>
        </pc:sldMkLst>
        <pc:spChg chg="mod">
          <ac:chgData name="Chaphekar, Tejas Shr" userId="S::tejas.shr.chaphekar@hpe.com::3df46f46-eab9-4881-aae9-0dd5d6e912b2" providerId="AD" clId="Web-{3B013AE9-9558-4217-8C96-B07B262E22C8}" dt="2018-11-15T14:53:50.549" v="139" actId="20577"/>
          <ac:spMkLst>
            <pc:docMk/>
            <pc:sldMk cId="2304623081" sldId="444"/>
            <ac:spMk id="2" creationId="{1482340A-6DA4-49B3-B2EB-4AA6618C5B2F}"/>
          </ac:spMkLst>
        </pc:spChg>
        <pc:spChg chg="add">
          <ac:chgData name="Chaphekar, Tejas Shr" userId="S::tejas.shr.chaphekar@hpe.com::3df46f46-eab9-4881-aae9-0dd5d6e912b2" providerId="AD" clId="Web-{3B013AE9-9558-4217-8C96-B07B262E22C8}" dt="2018-11-15T14:52:38.784" v="134"/>
          <ac:spMkLst>
            <pc:docMk/>
            <pc:sldMk cId="2304623081" sldId="444"/>
            <ac:spMk id="8" creationId="{C9883064-91C4-447C-8ED9-7E20486326C7}"/>
          </ac:spMkLst>
        </pc:spChg>
        <pc:picChg chg="add mod">
          <ac:chgData name="Chaphekar, Tejas Shr" userId="S::tejas.shr.chaphekar@hpe.com::3df46f46-eab9-4881-aae9-0dd5d6e912b2" providerId="AD" clId="Web-{3B013AE9-9558-4217-8C96-B07B262E22C8}" dt="2018-11-15T14:51:27.454" v="125" actId="14100"/>
          <ac:picMkLst>
            <pc:docMk/>
            <pc:sldMk cId="2304623081" sldId="444"/>
            <ac:picMk id="4" creationId="{E2D4D399-6ACC-4DD3-8AE5-40548651DD35}"/>
          </ac:picMkLst>
        </pc:picChg>
        <pc:picChg chg="del">
          <ac:chgData name="Chaphekar, Tejas Shr" userId="S::tejas.shr.chaphekar@hpe.com::3df46f46-eab9-4881-aae9-0dd5d6e912b2" providerId="AD" clId="Web-{3B013AE9-9558-4217-8C96-B07B262E22C8}" dt="2018-11-15T14:51:10.032" v="121"/>
          <ac:picMkLst>
            <pc:docMk/>
            <pc:sldMk cId="2304623081" sldId="444"/>
            <ac:picMk id="6" creationId="{0EA1E12D-5FE8-493F-B00C-DEAEA9E35025}"/>
          </ac:picMkLst>
        </pc:picChg>
      </pc:sldChg>
    </pc:docChg>
  </pc:docChgLst>
  <pc:docChgLst>
    <pc:chgData name="Kumari, Shruti (NFV BU)" userId="S::shruti.kumari@hpe.com::dd010241-9811-4196-be69-bc8a2a4794b6" providerId="AD" clId="Web-{64ABDC7A-DF04-D95F-798A-7FA2E63366BE}"/>
    <pc:docChg chg="addSld modSld sldOrd">
      <pc:chgData name="Kumari, Shruti (NFV BU)" userId="S::shruti.kumari@hpe.com::dd010241-9811-4196-be69-bc8a2a4794b6" providerId="AD" clId="Web-{64ABDC7A-DF04-D95F-798A-7FA2E63366BE}" dt="2018-12-06T10:45:24" v="1339"/>
      <pc:docMkLst>
        <pc:docMk/>
      </pc:docMkLst>
      <pc:sldChg chg="modSp">
        <pc:chgData name="Kumari, Shruti (NFV BU)" userId="S::shruti.kumari@hpe.com::dd010241-9811-4196-be69-bc8a2a4794b6" providerId="AD" clId="Web-{64ABDC7A-DF04-D95F-798A-7FA2E63366BE}" dt="2018-12-06T10:24:48.936" v="1269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64ABDC7A-DF04-D95F-798A-7FA2E63366BE}" dt="2018-12-06T10:24:48.936" v="126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i, Shruti (NFV BU)" userId="S::shruti.kumari@hpe.com::dd010241-9811-4196-be69-bc8a2a4794b6" providerId="AD" clId="Web-{64ABDC7A-DF04-D95F-798A-7FA2E63366BE}" dt="2018-12-06T10:41:17.875" v="1332"/>
        <pc:sldMkLst>
          <pc:docMk/>
          <pc:sldMk cId="1109779765" sldId="421"/>
        </pc:sldMkLst>
        <pc:spChg chg="mod">
          <ac:chgData name="Kumari, Shruti (NFV BU)" userId="S::shruti.kumari@hpe.com::dd010241-9811-4196-be69-bc8a2a4794b6" providerId="AD" clId="Web-{64ABDC7A-DF04-D95F-798A-7FA2E63366BE}" dt="2018-12-06T10:32:24.437" v="1282" actId="20577"/>
          <ac:spMkLst>
            <pc:docMk/>
            <pc:sldMk cId="1109779765" sldId="421"/>
            <ac:spMk id="7" creationId="{00000000-0000-0000-0000-000000000000}"/>
          </ac:spMkLst>
        </pc:spChg>
        <pc:graphicFrameChg chg="mod modGraphic">
          <ac:chgData name="Kumari, Shruti (NFV BU)" userId="S::shruti.kumari@hpe.com::dd010241-9811-4196-be69-bc8a2a4794b6" providerId="AD" clId="Web-{64ABDC7A-DF04-D95F-798A-7FA2E63366BE}" dt="2018-12-06T10:41:17.875" v="1332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  <pc:sldChg chg="addSp delSp modSp new ord">
        <pc:chgData name="Kumari, Shruti (NFV BU)" userId="S::shruti.kumari@hpe.com::dd010241-9811-4196-be69-bc8a2a4794b6" providerId="AD" clId="Web-{64ABDC7A-DF04-D95F-798A-7FA2E63366BE}" dt="2018-12-06T10:45:24" v="1339"/>
        <pc:sldMkLst>
          <pc:docMk/>
          <pc:sldMk cId="3186294318" sldId="446"/>
        </pc:sldMkLst>
        <pc:spChg chg="mod">
          <ac:chgData name="Kumari, Shruti (NFV BU)" userId="S::shruti.kumari@hpe.com::dd010241-9811-4196-be69-bc8a2a4794b6" providerId="AD" clId="Web-{64ABDC7A-DF04-D95F-798A-7FA2E63366BE}" dt="2018-12-06T10:22:40.749" v="1263" actId="20577"/>
          <ac:spMkLst>
            <pc:docMk/>
            <pc:sldMk cId="3186294318" sldId="446"/>
            <ac:spMk id="2" creationId="{009BB9C8-F485-4701-9901-71E5FA340C22}"/>
          </ac:spMkLst>
        </pc:spChg>
        <pc:picChg chg="add mod">
          <ac:chgData name="Kumari, Shruti (NFV BU)" userId="S::shruti.kumari@hpe.com::dd010241-9811-4196-be69-bc8a2a4794b6" providerId="AD" clId="Web-{64ABDC7A-DF04-D95F-798A-7FA2E63366BE}" dt="2018-12-06T10:21:40.561" v="1262" actId="14100"/>
          <ac:picMkLst>
            <pc:docMk/>
            <pc:sldMk cId="3186294318" sldId="446"/>
            <ac:picMk id="4" creationId="{1BAF19A4-38A6-43AE-ADFF-75997C67430B}"/>
          </ac:picMkLst>
        </pc:picChg>
        <pc:picChg chg="add del mod">
          <ac:chgData name="Kumari, Shruti (NFV BU)" userId="S::shruti.kumari@hpe.com::dd010241-9811-4196-be69-bc8a2a4794b6" providerId="AD" clId="Web-{64ABDC7A-DF04-D95F-798A-7FA2E63366BE}" dt="2018-12-06T10:44:40.719" v="1333"/>
          <ac:picMkLst>
            <pc:docMk/>
            <pc:sldMk cId="3186294318" sldId="446"/>
            <ac:picMk id="6" creationId="{0FFFA34A-0A8B-4723-BE84-A132282FB11F}"/>
          </ac:picMkLst>
        </pc:picChg>
        <pc:picChg chg="add mod">
          <ac:chgData name="Kumari, Shruti (NFV BU)" userId="S::shruti.kumari@hpe.com::dd010241-9811-4196-be69-bc8a2a4794b6" providerId="AD" clId="Web-{64ABDC7A-DF04-D95F-798A-7FA2E63366BE}" dt="2018-12-06T10:44:55.860" v="1338" actId="14100"/>
          <ac:picMkLst>
            <pc:docMk/>
            <pc:sldMk cId="3186294318" sldId="446"/>
            <ac:picMk id="8" creationId="{AC561BB1-95DE-4D43-A756-611752AD6DD5}"/>
          </ac:picMkLst>
        </pc:picChg>
      </pc:sldChg>
    </pc:docChg>
  </pc:docChgLst>
  <pc:docChgLst>
    <pc:chgData name="Kalyanaraman, Vaibhav" userId="S::vaibhav.kalyanaraman@hpe.com::79ee0c98-5fcd-4946-abff-23bc9211cca0" providerId="AD" clId="Web-{0B8A67A4-B0D8-339C-54FB-D01B92DCCD92}"/>
    <pc:docChg chg="modSld">
      <pc:chgData name="Kalyanaraman, Vaibhav" userId="S::vaibhav.kalyanaraman@hpe.com::79ee0c98-5fcd-4946-abff-23bc9211cca0" providerId="AD" clId="Web-{0B8A67A4-B0D8-339C-54FB-D01B92DCCD92}" dt="2019-10-23T14:46:13.757" v="256"/>
      <pc:docMkLst>
        <pc:docMk/>
      </pc:docMkLst>
      <pc:sldChg chg="modSp">
        <pc:chgData name="Kalyanaraman, Vaibhav" userId="S::vaibhav.kalyanaraman@hpe.com::79ee0c98-5fcd-4946-abff-23bc9211cca0" providerId="AD" clId="Web-{0B8A67A4-B0D8-339C-54FB-D01B92DCCD92}" dt="2019-10-23T14:46:13.757" v="256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0B8A67A4-B0D8-339C-54FB-D01B92DCCD92}" dt="2019-10-23T14:46:13.757" v="25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0B8A67A4-B0D8-339C-54FB-D01B92DCCD92}" dt="2019-10-23T14:43:16.660" v="170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0B8A67A4-B0D8-339C-54FB-D01B92DCCD92}" dt="2019-10-23T14:43:16.660" v="170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T P, Rohith" userId="S::rohith.t-p@hpe.com::6258435e-2213-4641-974b-6a2ad936c581" providerId="AD" clId="Web-{94625547-A4E5-D21C-BCD5-8CCC805A83AC}"/>
    <pc:docChg chg="modSld">
      <pc:chgData name="T P, Rohith" userId="S::rohith.t-p@hpe.com::6258435e-2213-4641-974b-6a2ad936c581" providerId="AD" clId="Web-{94625547-A4E5-D21C-BCD5-8CCC805A83AC}" dt="2019-10-23T11:30:12.188" v="125"/>
      <pc:docMkLst>
        <pc:docMk/>
      </pc:docMkLst>
      <pc:sldChg chg="modSp">
        <pc:chgData name="T P, Rohith" userId="S::rohith.t-p@hpe.com::6258435e-2213-4641-974b-6a2ad936c581" providerId="AD" clId="Web-{94625547-A4E5-D21C-BCD5-8CCC805A83AC}" dt="2019-10-23T11:29:35.422" v="121"/>
        <pc:sldMkLst>
          <pc:docMk/>
          <pc:sldMk cId="3881670694" sldId="305"/>
        </pc:sldMkLst>
        <pc:graphicFrameChg chg="mod modGraphic">
          <ac:chgData name="T P, Rohith" userId="S::rohith.t-p@hpe.com::6258435e-2213-4641-974b-6a2ad936c581" providerId="AD" clId="Web-{94625547-A4E5-D21C-BCD5-8CCC805A83AC}" dt="2019-10-23T11:29:35.422" v="12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T P, Rohith" userId="S::rohith.t-p@hpe.com::6258435e-2213-4641-974b-6a2ad936c581" providerId="AD" clId="Web-{94625547-A4E5-D21C-BCD5-8CCC805A83AC}" dt="2019-10-23T11:30:12.188" v="125"/>
        <pc:sldMkLst>
          <pc:docMk/>
          <pc:sldMk cId="2522443830" sldId="400"/>
        </pc:sldMkLst>
        <pc:spChg chg="mod">
          <ac:chgData name="T P, Rohith" userId="S::rohith.t-p@hpe.com::6258435e-2213-4641-974b-6a2ad936c581" providerId="AD" clId="Web-{94625547-A4E5-D21C-BCD5-8CCC805A83AC}" dt="2019-10-23T11:30:12.188" v="125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K S, Gopinath (NFV)" userId="S::gopinathks@hpe.com::81b05118-e84f-4d21-a479-e838648ed49e" providerId="AD" clId="Web-{73FEF139-EFFB-46DD-ACAA-E9C42A675F94}"/>
    <pc:docChg chg="addSld delSld modSld sldOrd">
      <pc:chgData name="K S, Gopinath (NFV)" userId="S::gopinathks@hpe.com::81b05118-e84f-4d21-a479-e838648ed49e" providerId="AD" clId="Web-{73FEF139-EFFB-46DD-ACAA-E9C42A675F94}" dt="2018-12-06T10:34:46.860" v="69"/>
      <pc:docMkLst>
        <pc:docMk/>
      </pc:docMkLst>
      <pc:sldChg chg="modSp">
        <pc:chgData name="K S, Gopinath (NFV)" userId="S::gopinathks@hpe.com::81b05118-e84f-4d21-a479-e838648ed49e" providerId="AD" clId="Web-{73FEF139-EFFB-46DD-ACAA-E9C42A675F94}" dt="2018-12-06T10:25:26.370" v="36" actId="1076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73FEF139-EFFB-46DD-ACAA-E9C42A675F94}" dt="2018-12-06T10:25:26.370" v="36" actId="1076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3FEF139-EFFB-46DD-ACAA-E9C42A675F94}" dt="2018-12-06T10:30:26.123" v="53" actId="20577"/>
        <pc:sldMkLst>
          <pc:docMk/>
          <pc:sldMk cId="1402478674" sldId="316"/>
        </pc:sldMkLst>
        <pc:spChg chg="mod">
          <ac:chgData name="K S, Gopinath (NFV)" userId="S::gopinathks@hpe.com::81b05118-e84f-4d21-a479-e838648ed49e" providerId="AD" clId="Web-{73FEF139-EFFB-46DD-ACAA-E9C42A675F94}" dt="2018-12-06T10:30:26.123" v="53" actId="20577"/>
          <ac:spMkLst>
            <pc:docMk/>
            <pc:sldMk cId="1402478674" sldId="316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3FEF139-EFFB-46DD-ACAA-E9C42A675F94}" dt="2018-12-06T10:33:42.750" v="66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73FEF139-EFFB-46DD-ACAA-E9C42A675F94}" dt="2018-12-06T10:33:42.750" v="66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3FEF139-EFFB-46DD-ACAA-E9C42A675F94}" dt="2018-12-06T10:29:44.498" v="50" actId="20577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73FEF139-EFFB-46DD-ACAA-E9C42A675F94}" dt="2018-12-06T10:29:44.498" v="50" actId="20577"/>
          <ac:spMkLst>
            <pc:docMk/>
            <pc:sldMk cId="2522443830" sldId="400"/>
            <ac:spMk id="6" creationId="{CCB343C6-9410-4C50-A912-D8D28B7A0030}"/>
          </ac:spMkLst>
        </pc:spChg>
      </pc:sldChg>
      <pc:sldChg chg="del">
        <pc:chgData name="K S, Gopinath (NFV)" userId="S::gopinathks@hpe.com::81b05118-e84f-4d21-a479-e838648ed49e" providerId="AD" clId="Web-{73FEF139-EFFB-46DD-ACAA-E9C42A675F94}" dt="2018-12-06T10:33:50.125" v="67"/>
        <pc:sldMkLst>
          <pc:docMk/>
          <pc:sldMk cId="3247678464" sldId="416"/>
        </pc:sldMkLst>
      </pc:sldChg>
      <pc:sldChg chg="del">
        <pc:chgData name="K S, Gopinath (NFV)" userId="S::gopinathks@hpe.com::81b05118-e84f-4d21-a479-e838648ed49e" providerId="AD" clId="Web-{73FEF139-EFFB-46DD-ACAA-E9C42A675F94}" dt="2018-12-06T10:34:03.219" v="68"/>
        <pc:sldMkLst>
          <pc:docMk/>
          <pc:sldMk cId="2733259377" sldId="419"/>
        </pc:sldMkLst>
      </pc:sldChg>
      <pc:sldChg chg="modSp">
        <pc:chgData name="K S, Gopinath (NFV)" userId="S::gopinathks@hpe.com::81b05118-e84f-4d21-a479-e838648ed49e" providerId="AD" clId="Web-{73FEF139-EFFB-46DD-ACAA-E9C42A675F94}" dt="2018-12-06T10:23:14.541" v="33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73FEF139-EFFB-46DD-ACAA-E9C42A675F94}" dt="2018-12-06T10:22:25.384" v="26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K S, Gopinath (NFV)" userId="S::gopinathks@hpe.com::81b05118-e84f-4d21-a479-e838648ed49e" providerId="AD" clId="Web-{73FEF139-EFFB-46DD-ACAA-E9C42A675F94}" dt="2018-12-06T10:23:14.541" v="33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del">
        <pc:chgData name="K S, Gopinath (NFV)" userId="S::gopinathks@hpe.com::81b05118-e84f-4d21-a479-e838648ed49e" providerId="AD" clId="Web-{73FEF139-EFFB-46DD-ACAA-E9C42A675F94}" dt="2018-12-06T10:34:46.860" v="69"/>
        <pc:sldMkLst>
          <pc:docMk/>
          <pc:sldMk cId="763165961" sldId="430"/>
        </pc:sldMkLst>
      </pc:sldChg>
      <pc:sldChg chg="modSp">
        <pc:chgData name="K S, Gopinath (NFV)" userId="S::gopinathks@hpe.com::81b05118-e84f-4d21-a479-e838648ed49e" providerId="AD" clId="Web-{73FEF139-EFFB-46DD-ACAA-E9C42A675F94}" dt="2018-12-06T10:28:31.091" v="37" actId="20577"/>
        <pc:sldMkLst>
          <pc:docMk/>
          <pc:sldMk cId="151278396" sldId="445"/>
        </pc:sldMkLst>
        <pc:spChg chg="mod">
          <ac:chgData name="K S, Gopinath (NFV)" userId="S::gopinathks@hpe.com::81b05118-e84f-4d21-a479-e838648ed49e" providerId="AD" clId="Web-{73FEF139-EFFB-46DD-ACAA-E9C42A675F94}" dt="2018-12-06T10:28:31.091" v="37" actId="20577"/>
          <ac:spMkLst>
            <pc:docMk/>
            <pc:sldMk cId="151278396" sldId="445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3FEF139-EFFB-46DD-ACAA-E9C42A675F94}" dt="2018-12-06T10:32:13.124" v="62" actId="14100"/>
        <pc:sldMkLst>
          <pc:docMk/>
          <pc:sldMk cId="3186294318" sldId="446"/>
        </pc:sldMkLst>
        <pc:spChg chg="mod">
          <ac:chgData name="K S, Gopinath (NFV)" userId="S::gopinathks@hpe.com::81b05118-e84f-4d21-a479-e838648ed49e" providerId="AD" clId="Web-{73FEF139-EFFB-46DD-ACAA-E9C42A675F94}" dt="2018-12-06T10:32:13.124" v="62" actId="14100"/>
          <ac:spMkLst>
            <pc:docMk/>
            <pc:sldMk cId="3186294318" sldId="446"/>
            <ac:spMk id="2" creationId="{009BB9C8-F485-4701-9901-71E5FA340C22}"/>
          </ac:spMkLst>
        </pc:spChg>
        <pc:picChg chg="mod">
          <ac:chgData name="K S, Gopinath (NFV)" userId="S::gopinathks@hpe.com::81b05118-e84f-4d21-a479-e838648ed49e" providerId="AD" clId="Web-{73FEF139-EFFB-46DD-ACAA-E9C42A675F94}" dt="2018-12-06T10:31:54.343" v="59" actId="1076"/>
          <ac:picMkLst>
            <pc:docMk/>
            <pc:sldMk cId="3186294318" sldId="446"/>
            <ac:picMk id="4" creationId="{1BAF19A4-38A6-43AE-ADFF-75997C67430B}"/>
          </ac:picMkLst>
        </pc:picChg>
        <pc:picChg chg="mod">
          <ac:chgData name="K S, Gopinath (NFV)" userId="S::gopinathks@hpe.com::81b05118-e84f-4d21-a479-e838648ed49e" providerId="AD" clId="Web-{73FEF139-EFFB-46DD-ACAA-E9C42A675F94}" dt="2018-12-06T10:31:58.171" v="60" actId="1076"/>
          <ac:picMkLst>
            <pc:docMk/>
            <pc:sldMk cId="3186294318" sldId="446"/>
            <ac:picMk id="6" creationId="{0FFFA34A-0A8B-4723-BE84-A132282FB11F}"/>
          </ac:picMkLst>
        </pc:picChg>
      </pc:sldChg>
      <pc:sldChg chg="modSp add ord replId">
        <pc:chgData name="K S, Gopinath (NFV)" userId="S::gopinathks@hpe.com::81b05118-e84f-4d21-a479-e838648ed49e" providerId="AD" clId="Web-{73FEF139-EFFB-46DD-ACAA-E9C42A675F94}" dt="2018-12-06T10:31:23.233" v="57" actId="20577"/>
        <pc:sldMkLst>
          <pc:docMk/>
          <pc:sldMk cId="188140617" sldId="447"/>
        </pc:sldMkLst>
        <pc:spChg chg="mod">
          <ac:chgData name="K S, Gopinath (NFV)" userId="S::gopinathks@hpe.com::81b05118-e84f-4d21-a479-e838648ed49e" providerId="AD" clId="Web-{73FEF139-EFFB-46DD-ACAA-E9C42A675F94}" dt="2018-12-06T10:31:23.233" v="57" actId="20577"/>
          <ac:spMkLst>
            <pc:docMk/>
            <pc:sldMk cId="188140617" sldId="447"/>
            <ac:spMk id="2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7C93EEA2-E547-C23F-AD5A-60DC32C5965A}"/>
    <pc:docChg chg="delSld modSld modSection">
      <pc:chgData name="Sathyam, Bollini" userId="S::sathyam.bollini@hpe.com::bfec0835-4d57-4275-b368-3ce105d7d8ff" providerId="AD" clId="Web-{7C93EEA2-E547-C23F-AD5A-60DC32C5965A}" dt="2019-04-16T06:55:31.870" v="563" actId="1076"/>
      <pc:docMkLst>
        <pc:docMk/>
      </pc:docMkLst>
      <pc:sldChg chg="modSp">
        <pc:chgData name="Sathyam, Bollini" userId="S::sathyam.bollini@hpe.com::bfec0835-4d57-4275-b368-3ce105d7d8ff" providerId="AD" clId="Web-{7C93EEA2-E547-C23F-AD5A-60DC32C5965A}" dt="2019-04-16T06:35:39.026" v="46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7C93EEA2-E547-C23F-AD5A-60DC32C5965A}" dt="2019-04-16T06:35:39.026" v="46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7C93EEA2-E547-C23F-AD5A-60DC32C5965A}" dt="2019-04-16T06:52:49.903" v="530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7C93EEA2-E547-C23F-AD5A-60DC32C5965A}" dt="2019-04-16T06:52:49.903" v="530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del">
        <pc:chgData name="Sathyam, Bollini" userId="S::sathyam.bollini@hpe.com::bfec0835-4d57-4275-b368-3ce105d7d8ff" providerId="AD" clId="Web-{7C93EEA2-E547-C23F-AD5A-60DC32C5965A}" dt="2019-04-16T06:53:08.543" v="534"/>
        <pc:sldMkLst>
          <pc:docMk/>
          <pc:sldMk cId="1353504866" sldId="467"/>
        </pc:sldMkLst>
      </pc:sldChg>
      <pc:sldChg chg="del">
        <pc:chgData name="Sathyam, Bollini" userId="S::sathyam.bollini@hpe.com::bfec0835-4d57-4275-b368-3ce105d7d8ff" providerId="AD" clId="Web-{7C93EEA2-E547-C23F-AD5A-60DC32C5965A}" dt="2019-04-16T06:53:10.637" v="535"/>
        <pc:sldMkLst>
          <pc:docMk/>
          <pc:sldMk cId="4081037380" sldId="476"/>
        </pc:sldMkLst>
      </pc:sldChg>
      <pc:sldChg chg="modSp">
        <pc:chgData name="Sathyam, Bollini" userId="S::sathyam.bollini@hpe.com::bfec0835-4d57-4275-b368-3ce105d7d8ff" providerId="AD" clId="Web-{7C93EEA2-E547-C23F-AD5A-60DC32C5965A}" dt="2019-04-16T06:55:31.870" v="563" actId="1076"/>
        <pc:sldMkLst>
          <pc:docMk/>
          <pc:sldMk cId="3881008870" sldId="487"/>
        </pc:sldMkLst>
        <pc:spChg chg="mod">
          <ac:chgData name="Sathyam, Bollini" userId="S::sathyam.bollini@hpe.com::bfec0835-4d57-4275-b368-3ce105d7d8ff" providerId="AD" clId="Web-{7C93EEA2-E547-C23F-AD5A-60DC32C5965A}" dt="2019-04-16T06:55:31.870" v="563" actId="1076"/>
          <ac:spMkLst>
            <pc:docMk/>
            <pc:sldMk cId="3881008870" sldId="487"/>
            <ac:spMk id="6" creationId="{1477C964-D31B-4A48-8B93-52C8CDE855E0}"/>
          </ac:spMkLst>
        </pc:spChg>
      </pc:sldChg>
      <pc:sldChg chg="del">
        <pc:chgData name="Sathyam, Bollini" userId="S::sathyam.bollini@hpe.com::bfec0835-4d57-4275-b368-3ce105d7d8ff" providerId="AD" clId="Web-{7C93EEA2-E547-C23F-AD5A-60DC32C5965A}" dt="2019-04-16T06:52:58.575" v="531"/>
        <pc:sldMkLst>
          <pc:docMk/>
          <pc:sldMk cId="1290332485" sldId="490"/>
        </pc:sldMkLst>
      </pc:sldChg>
      <pc:sldChg chg="del">
        <pc:chgData name="Sathyam, Bollini" userId="S::sathyam.bollini@hpe.com::bfec0835-4d57-4275-b368-3ce105d7d8ff" providerId="AD" clId="Web-{7C93EEA2-E547-C23F-AD5A-60DC32C5965A}" dt="2019-04-16T06:53:01.122" v="532"/>
        <pc:sldMkLst>
          <pc:docMk/>
          <pc:sldMk cId="2674447630" sldId="491"/>
        </pc:sldMkLst>
      </pc:sldChg>
      <pc:sldChg chg="del">
        <pc:chgData name="Sathyam, Bollini" userId="S::sathyam.bollini@hpe.com::bfec0835-4d57-4275-b368-3ce105d7d8ff" providerId="AD" clId="Web-{7C93EEA2-E547-C23F-AD5A-60DC32C5965A}" dt="2019-04-16T06:53:14.809" v="536"/>
        <pc:sldMkLst>
          <pc:docMk/>
          <pc:sldMk cId="3055215673" sldId="495"/>
        </pc:sldMkLst>
      </pc:sldChg>
      <pc:sldChg chg="del">
        <pc:chgData name="Sathyam, Bollini" userId="S::sathyam.bollini@hpe.com::bfec0835-4d57-4275-b368-3ce105d7d8ff" providerId="AD" clId="Web-{7C93EEA2-E547-C23F-AD5A-60DC32C5965A}" dt="2019-04-16T06:53:05.043" v="533"/>
        <pc:sldMkLst>
          <pc:docMk/>
          <pc:sldMk cId="2256625052" sldId="497"/>
        </pc:sldMkLst>
      </pc:sldChg>
    </pc:docChg>
  </pc:docChgLst>
  <pc:docChgLst>
    <pc:chgData name="Kumari, Shruti (NFV BU)" userId="S::shruti.kumari@hpe.com::dd010241-9811-4196-be69-bc8a2a4794b6" providerId="AD" clId="Web-{4ED898C6-0716-4215-4E99-8FF5CF55C156}"/>
    <pc:docChg chg="delSld modSld modSection">
      <pc:chgData name="Kumari, Shruti (NFV BU)" userId="S::shruti.kumari@hpe.com::dd010241-9811-4196-be69-bc8a2a4794b6" providerId="AD" clId="Web-{4ED898C6-0716-4215-4E99-8FF5CF55C156}" dt="2019-05-09T10:37:53.244" v="421"/>
      <pc:docMkLst>
        <pc:docMk/>
      </pc:docMkLst>
      <pc:sldChg chg="modSp">
        <pc:chgData name="Kumari, Shruti (NFV BU)" userId="S::shruti.kumari@hpe.com::dd010241-9811-4196-be69-bc8a2a4794b6" providerId="AD" clId="Web-{4ED898C6-0716-4215-4E99-8FF5CF55C156}" dt="2019-05-09T10:37:53.244" v="421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4ED898C6-0716-4215-4E99-8FF5CF55C156}" dt="2019-05-09T10:37:53.244" v="421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del">
        <pc:chgData name="Kumari, Shruti (NFV BU)" userId="S::shruti.kumari@hpe.com::dd010241-9811-4196-be69-bc8a2a4794b6" providerId="AD" clId="Web-{4ED898C6-0716-4215-4E99-8FF5CF55C156}" dt="2019-05-09T10:32:57.172" v="369"/>
        <pc:sldMkLst>
          <pc:docMk/>
          <pc:sldMk cId="1271133948" sldId="488"/>
        </pc:sldMkLst>
      </pc:sldChg>
    </pc:docChg>
  </pc:docChgLst>
  <pc:docChgLst>
    <pc:chgData clId="Web-{EAEEDF76-7E69-B11B-53CE-7091739A16C4}"/>
    <pc:docChg chg="modSld">
      <pc:chgData name="" userId="" providerId="" clId="Web-{EAEEDF76-7E69-B11B-53CE-7091739A16C4}" dt="2019-06-19T10:13:21.616" v="1" actId="20577"/>
      <pc:docMkLst>
        <pc:docMk/>
      </pc:docMkLst>
      <pc:sldChg chg="modSp">
        <pc:chgData name="" userId="" providerId="" clId="Web-{EAEEDF76-7E69-B11B-53CE-7091739A16C4}" dt="2019-06-19T10:13:21.616" v="1" actId="20577"/>
        <pc:sldMkLst>
          <pc:docMk/>
          <pc:sldMk cId="321815926" sldId="303"/>
        </pc:sldMkLst>
        <pc:spChg chg="mod">
          <ac:chgData name="" userId="" providerId="" clId="Web-{EAEEDF76-7E69-B11B-53CE-7091739A16C4}" dt="2019-06-19T10:13:21.616" v="1" actId="20577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clId="Web-{5A47450E-085E-4DF5-3379-208A96B9487C}"/>
    <pc:docChg chg="modSld">
      <pc:chgData name="" userId="" providerId="" clId="Web-{5A47450E-085E-4DF5-3379-208A96B9487C}" dt="2019-10-01T07:12:30.755" v="3"/>
      <pc:docMkLst>
        <pc:docMk/>
      </pc:docMkLst>
      <pc:sldChg chg="modSp">
        <pc:chgData name="" userId="" providerId="" clId="Web-{5A47450E-085E-4DF5-3379-208A96B9487C}" dt="2019-10-01T07:12:30.755" v="3"/>
        <pc:sldMkLst>
          <pc:docMk/>
          <pc:sldMk cId="3881670694" sldId="305"/>
        </pc:sldMkLst>
        <pc:graphicFrameChg chg="mod modGraphic">
          <ac:chgData name="" userId="" providerId="" clId="Web-{5A47450E-085E-4DF5-3379-208A96B9487C}" dt="2019-10-01T07:12:30.755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Ramachandriah, Manjunath" userId="S::manjunath.ramachandriah@hpe.com::78fe455f-80bc-4f92-b91d-b2b393b23c43" providerId="AD" clId="Web-{CDE9E274-D548-4A0B-A750-890D5033FD73}"/>
    <pc:docChg chg="delSld modSld">
      <pc:chgData name="Ramachandriah, Manjunath" userId="S::manjunath.ramachandriah@hpe.com::78fe455f-80bc-4f92-b91d-b2b393b23c43" providerId="AD" clId="Web-{CDE9E274-D548-4A0B-A750-890D5033FD73}" dt="2018-08-03T04:11:51.595" v="48"/>
      <pc:docMkLst>
        <pc:docMk/>
      </pc:docMkLst>
      <pc:sldChg chg="modSp">
        <pc:chgData name="Ramachandriah, Manjunath" userId="S::manjunath.ramachandriah@hpe.com::78fe455f-80bc-4f92-b91d-b2b393b23c43" providerId="AD" clId="Web-{CDE9E274-D548-4A0B-A750-890D5033FD73}" dt="2018-08-03T04:11:26.610" v="46"/>
        <pc:sldMkLst>
          <pc:docMk/>
          <pc:sldMk cId="3881670694" sldId="305"/>
        </pc:sldMkLst>
        <pc:graphicFrameChg chg="mod modGraphic">
          <ac:chgData name="Ramachandriah, Manjunath" userId="S::manjunath.ramachandriah@hpe.com::78fe455f-80bc-4f92-b91d-b2b393b23c43" providerId="AD" clId="Web-{CDE9E274-D548-4A0B-A750-890D5033FD73}" dt="2018-08-03T04:11:26.610" v="4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Ramachandriah, Manjunath" userId="S::manjunath.ramachandriah@hpe.com::78fe455f-80bc-4f92-b91d-b2b393b23c43" providerId="AD" clId="Web-{CDE9E274-D548-4A0B-A750-890D5033FD73}" dt="2018-08-03T04:10:54.391" v="22"/>
        <pc:sldMkLst>
          <pc:docMk/>
          <pc:sldMk cId="2481152458" sldId="332"/>
        </pc:sldMkLst>
      </pc:sldChg>
      <pc:sldChg chg="del">
        <pc:chgData name="Ramachandriah, Manjunath" userId="S::manjunath.ramachandriah@hpe.com::78fe455f-80bc-4f92-b91d-b2b393b23c43" providerId="AD" clId="Web-{CDE9E274-D548-4A0B-A750-890D5033FD73}" dt="2018-08-03T04:10:10.407" v="16"/>
        <pc:sldMkLst>
          <pc:docMk/>
          <pc:sldMk cId="1692074147" sldId="338"/>
        </pc:sldMkLst>
      </pc:sldChg>
      <pc:sldChg chg="del">
        <pc:chgData name="Ramachandriah, Manjunath" userId="S::manjunath.ramachandriah@hpe.com::78fe455f-80bc-4f92-b91d-b2b393b23c43" providerId="AD" clId="Web-{CDE9E274-D548-4A0B-A750-890D5033FD73}" dt="2018-08-03T04:10:13.968" v="17"/>
        <pc:sldMkLst>
          <pc:docMk/>
          <pc:sldMk cId="1122630319" sldId="376"/>
        </pc:sldMkLst>
      </pc:sldChg>
      <pc:sldChg chg="modSp del">
        <pc:chgData name="Ramachandriah, Manjunath" userId="S::manjunath.ramachandriah@hpe.com::78fe455f-80bc-4f92-b91d-b2b393b23c43" providerId="AD" clId="Web-{CDE9E274-D548-4A0B-A750-890D5033FD73}" dt="2018-08-03T04:11:51.595" v="48"/>
        <pc:sldMkLst>
          <pc:docMk/>
          <pc:sldMk cId="1921458988" sldId="388"/>
        </pc:sldMkLst>
        <pc:spChg chg="mod">
          <ac:chgData name="Ramachandriah, Manjunath" userId="S::manjunath.ramachandriah@hpe.com::78fe455f-80bc-4f92-b91d-b2b393b23c43" providerId="AD" clId="Web-{CDE9E274-D548-4A0B-A750-890D5033FD73}" dt="2018-08-03T04:11:42.095" v="47" actId="20577"/>
          <ac:spMkLst>
            <pc:docMk/>
            <pc:sldMk cId="1921458988" sldId="388"/>
            <ac:spMk id="3" creationId="{00000000-0000-0000-0000-000000000000}"/>
          </ac:spMkLst>
        </pc:spChg>
      </pc:sldChg>
    </pc:docChg>
  </pc:docChgLst>
  <pc:docChgLst>
    <pc:chgData name="Kavungal, Santhosh" userId="S::santhosh.kavungal@hpe.com::797a7af2-e670-4482-857c-f02c6e7913e1" providerId="AD" clId="Web-{6274D48B-ACDC-48B0-AE29-662256C1E12B}"/>
    <pc:docChg chg="addSld delSld modSld sldOrd">
      <pc:chgData name="Kavungal, Santhosh" userId="S::santhosh.kavungal@hpe.com::797a7af2-e670-4482-857c-f02c6e7913e1" providerId="AD" clId="Web-{6274D48B-ACDC-48B0-AE29-662256C1E12B}" dt="2018-07-12T10:59:05.404" v="74" actId="14100"/>
      <pc:docMkLst>
        <pc:docMk/>
      </pc:docMkLst>
      <pc:sldChg chg="modSp">
        <pc:chgData name="Kavungal, Santhosh" userId="S::santhosh.kavungal@hpe.com::797a7af2-e670-4482-857c-f02c6e7913e1" providerId="AD" clId="Web-{6274D48B-ACDC-48B0-AE29-662256C1E12B}" dt="2018-07-12T10:58:18.482" v="73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6274D48B-ACDC-48B0-AE29-662256C1E12B}" dt="2018-07-12T10:58:18.482" v="7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del">
        <pc:chgData name="Kavungal, Santhosh" userId="S::santhosh.kavungal@hpe.com::797a7af2-e670-4482-857c-f02c6e7913e1" providerId="AD" clId="Web-{6274D48B-ACDC-48B0-AE29-662256C1E12B}" dt="2018-07-12T10:57:11.982" v="65"/>
        <pc:sldMkLst>
          <pc:docMk/>
          <pc:sldMk cId="744908535" sldId="331"/>
        </pc:sldMkLst>
        <pc:spChg chg="mod">
          <ac:chgData name="Kavungal, Santhosh" userId="S::santhosh.kavungal@hpe.com::797a7af2-e670-4482-857c-f02c6e7913e1" providerId="AD" clId="Web-{6274D48B-ACDC-48B0-AE29-662256C1E12B}" dt="2018-07-12T10:55:53.279" v="17" actId="20577"/>
          <ac:spMkLst>
            <pc:docMk/>
            <pc:sldMk cId="744908535" sldId="331"/>
            <ac:spMk id="12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6274D48B-ACDC-48B0-AE29-662256C1E12B}" dt="2018-07-12T10:57:27.201" v="67" actId="20577"/>
        <pc:sldMkLst>
          <pc:docMk/>
          <pc:sldMk cId="2481152458" sldId="332"/>
        </pc:sldMkLst>
        <pc:spChg chg="mod">
          <ac:chgData name="Kavungal, Santhosh" userId="S::santhosh.kavungal@hpe.com::797a7af2-e670-4482-857c-f02c6e7913e1" providerId="AD" clId="Web-{6274D48B-ACDC-48B0-AE29-662256C1E12B}" dt="2018-07-12T10:57:27.201" v="67" actId="20577"/>
          <ac:spMkLst>
            <pc:docMk/>
            <pc:sldMk cId="2481152458" sldId="332"/>
            <ac:spMk id="2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6274D48B-ACDC-48B0-AE29-662256C1E12B}" dt="2018-07-12T10:59:05.404" v="74" actId="14100"/>
        <pc:sldMkLst>
          <pc:docMk/>
          <pc:sldMk cId="2703160664" sldId="386"/>
        </pc:sldMkLst>
        <pc:spChg chg="mod">
          <ac:chgData name="Kavungal, Santhosh" userId="S::santhosh.kavungal@hpe.com::797a7af2-e670-4482-857c-f02c6e7913e1" providerId="AD" clId="Web-{6274D48B-ACDC-48B0-AE29-662256C1E12B}" dt="2018-07-12T10:59:05.404" v="74" actId="14100"/>
          <ac:spMkLst>
            <pc:docMk/>
            <pc:sldMk cId="2703160664" sldId="386"/>
            <ac:spMk id="2" creationId="{00000000-0000-0000-0000-000000000000}"/>
          </ac:spMkLst>
        </pc:spChg>
      </pc:sldChg>
      <pc:sldChg chg="modSp add del ord replId">
        <pc:chgData name="Kavungal, Santhosh" userId="S::santhosh.kavungal@hpe.com::797a7af2-e670-4482-857c-f02c6e7913e1" providerId="AD" clId="Web-{6274D48B-ACDC-48B0-AE29-662256C1E12B}" dt="2018-07-12T10:57:02.232" v="64" actId="20577"/>
        <pc:sldMkLst>
          <pc:docMk/>
          <pc:sldMk cId="1921458988" sldId="388"/>
        </pc:sldMkLst>
        <pc:spChg chg="mod">
          <ac:chgData name="Kavungal, Santhosh" userId="S::santhosh.kavungal@hpe.com::797a7af2-e670-4482-857c-f02c6e7913e1" providerId="AD" clId="Web-{6274D48B-ACDC-48B0-AE29-662256C1E12B}" dt="2018-07-12T10:56:01.435" v="21" actId="20577"/>
          <ac:spMkLst>
            <pc:docMk/>
            <pc:sldMk cId="1921458988" sldId="388"/>
            <ac:spMk id="2" creationId="{00000000-0000-0000-0000-000000000000}"/>
          </ac:spMkLst>
        </pc:spChg>
        <pc:spChg chg="mod">
          <ac:chgData name="Kavungal, Santhosh" userId="S::santhosh.kavungal@hpe.com::797a7af2-e670-4482-857c-f02c6e7913e1" providerId="AD" clId="Web-{6274D48B-ACDC-48B0-AE29-662256C1E12B}" dt="2018-07-12T10:57:02.232" v="64" actId="20577"/>
          <ac:spMkLst>
            <pc:docMk/>
            <pc:sldMk cId="1921458988" sldId="388"/>
            <ac:spMk id="3" creationId="{00000000-0000-0000-0000-000000000000}"/>
          </ac:spMkLst>
        </pc:spChg>
      </pc:sldChg>
    </pc:docChg>
  </pc:docChgLst>
  <pc:docChgLst>
    <pc:chgData name="Kalyanaraman, Vaibhav" userId="S::vaibhav.kalyanaraman@hpe.com::79ee0c98-5fcd-4946-abff-23bc9211cca0" providerId="AD" clId="Web-{9702580B-3635-FD67-0CBE-79A5845DEA53}"/>
    <pc:docChg chg="modSld">
      <pc:chgData name="Kalyanaraman, Vaibhav" userId="S::vaibhav.kalyanaraman@hpe.com::79ee0c98-5fcd-4946-abff-23bc9211cca0" providerId="AD" clId="Web-{9702580B-3635-FD67-0CBE-79A5845DEA53}" dt="2019-08-21T09:54:57.057" v="370" actId="20577"/>
      <pc:docMkLst>
        <pc:docMk/>
      </pc:docMkLst>
      <pc:sldChg chg="modSp">
        <pc:chgData name="Kalyanaraman, Vaibhav" userId="S::vaibhav.kalyanaraman@hpe.com::79ee0c98-5fcd-4946-abff-23bc9211cca0" providerId="AD" clId="Web-{9702580B-3635-FD67-0CBE-79A5845DEA53}" dt="2019-08-21T09:52:08.681" v="207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9702580B-3635-FD67-0CBE-79A5845DEA53}" dt="2019-08-21T09:52:08.681" v="20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9702580B-3635-FD67-0CBE-79A5845DEA53}" dt="2019-08-21T09:54:57.057" v="370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9702580B-3635-FD67-0CBE-79A5845DEA53}" dt="2019-08-21T09:54:57.057" v="370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Singh, Uday Pratap" userId="S::uday-pratap-singh@hpe.com::f923af22-3e11-44a9-83a5-5d408d4ba5c1" providerId="AD" clId="Web-{7A2D5DAC-1CE7-1ECF-92B3-5FAED06A3D1B}"/>
    <pc:docChg chg="modSld">
      <pc:chgData name="Singh, Uday Pratap" userId="S::uday-pratap-singh@hpe.com::f923af22-3e11-44a9-83a5-5d408d4ba5c1" providerId="AD" clId="Web-{7A2D5DAC-1CE7-1ECF-92B3-5FAED06A3D1B}" dt="2018-10-25T16:43:20.895" v="18" actId="20577"/>
      <pc:docMkLst>
        <pc:docMk/>
      </pc:docMkLst>
      <pc:sldChg chg="modSp">
        <pc:chgData name="Singh, Uday Pratap" userId="S::uday-pratap-singh@hpe.com::f923af22-3e11-44a9-83a5-5d408d4ba5c1" providerId="AD" clId="Web-{7A2D5DAC-1CE7-1ECF-92B3-5FAED06A3D1B}" dt="2018-10-25T16:41:54.629" v="3" actId="20577"/>
        <pc:sldMkLst>
          <pc:docMk/>
          <pc:sldMk cId="1217709379" sldId="379"/>
        </pc:sldMkLst>
        <pc:spChg chg="mod">
          <ac:chgData name="Singh, Uday Pratap" userId="S::uday-pratap-singh@hpe.com::f923af22-3e11-44a9-83a5-5d408d4ba5c1" providerId="AD" clId="Web-{7A2D5DAC-1CE7-1ECF-92B3-5FAED06A3D1B}" dt="2018-10-25T16:41:54.629" v="3" actId="20577"/>
          <ac:spMkLst>
            <pc:docMk/>
            <pc:sldMk cId="1217709379" sldId="379"/>
            <ac:spMk id="2" creationId="{00000000-0000-0000-0000-000000000000}"/>
          </ac:spMkLst>
        </pc:spChg>
        <pc:spChg chg="mod">
          <ac:chgData name="Singh, Uday Pratap" userId="S::uday-pratap-singh@hpe.com::f923af22-3e11-44a9-83a5-5d408d4ba5c1" providerId="AD" clId="Web-{7A2D5DAC-1CE7-1ECF-92B3-5FAED06A3D1B}" dt="2018-10-25T16:41:41.972" v="0"/>
          <ac:spMkLst>
            <pc:docMk/>
            <pc:sldMk cId="1217709379" sldId="379"/>
            <ac:spMk id="3" creationId="{00000000-0000-0000-0000-000000000000}"/>
          </ac:spMkLst>
        </pc:spChg>
      </pc:sldChg>
      <pc:sldChg chg="modSp">
        <pc:chgData name="Singh, Uday Pratap" userId="S::uday-pratap-singh@hpe.com::f923af22-3e11-44a9-83a5-5d408d4ba5c1" providerId="AD" clId="Web-{7A2D5DAC-1CE7-1ECF-92B3-5FAED06A3D1B}" dt="2018-10-25T16:43:20.895" v="18" actId="20577"/>
        <pc:sldMkLst>
          <pc:docMk/>
          <pc:sldMk cId="1084320854" sldId="432"/>
        </pc:sldMkLst>
        <pc:spChg chg="mod">
          <ac:chgData name="Singh, Uday Pratap" userId="S::uday-pratap-singh@hpe.com::f923af22-3e11-44a9-83a5-5d408d4ba5c1" providerId="AD" clId="Web-{7A2D5DAC-1CE7-1ECF-92B3-5FAED06A3D1B}" dt="2018-10-25T16:43:20.895" v="18" actId="20577"/>
          <ac:spMkLst>
            <pc:docMk/>
            <pc:sldMk cId="1084320854" sldId="432"/>
            <ac:spMk id="3" creationId="{6EE53BDB-F6EA-4C19-B4C5-82DA0180C68C}"/>
          </ac:spMkLst>
        </pc:spChg>
      </pc:sldChg>
    </pc:docChg>
  </pc:docChgLst>
  <pc:docChgLst>
    <pc:chgData name="Kalyanaraman, Vaibhav" userId="S::vaibhav.kalyanaraman@hpe.com::79ee0c98-5fcd-4946-abff-23bc9211cca0" providerId="AD" clId="Web-{89DDD925-FF37-F38A-C05B-F746A44584E3}"/>
    <pc:docChg chg="modSld">
      <pc:chgData name="Kalyanaraman, Vaibhav" userId="S::vaibhav.kalyanaraman@hpe.com::79ee0c98-5fcd-4946-abff-23bc9211cca0" providerId="AD" clId="Web-{89DDD925-FF37-F38A-C05B-F746A44584E3}" dt="2019-10-03T01:50:29.505" v="148"/>
      <pc:docMkLst>
        <pc:docMk/>
      </pc:docMkLst>
      <pc:sldChg chg="modSp">
        <pc:chgData name="Kalyanaraman, Vaibhav" userId="S::vaibhav.kalyanaraman@hpe.com::79ee0c98-5fcd-4946-abff-23bc9211cca0" providerId="AD" clId="Web-{89DDD925-FF37-F38A-C05B-F746A44584E3}" dt="2019-10-03T01:50:29.505" v="148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89DDD925-FF37-F38A-C05B-F746A44584E3}" dt="2019-10-03T01:50:29.505" v="148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89DDD925-FF37-F38A-C05B-F746A44584E3}" dt="2019-10-03T01:50:17.162" v="124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89DDD925-FF37-F38A-C05B-F746A44584E3}" dt="2019-10-03T01:50:17.162" v="124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alyanaraman, Vaibhav" userId="S::vaibhav.kalyanaraman@hpe.com::79ee0c98-5fcd-4946-abff-23bc9211cca0" providerId="AD" clId="Web-{E775B2C2-9CF7-8697-F114-7FAE654972C1}"/>
    <pc:docChg chg="modSld">
      <pc:chgData name="Kalyanaraman, Vaibhav" userId="S::vaibhav.kalyanaraman@hpe.com::79ee0c98-5fcd-4946-abff-23bc9211cca0" providerId="AD" clId="Web-{E775B2C2-9CF7-8697-F114-7FAE654972C1}" dt="2019-09-11T08:56:55.982" v="92" actId="20577"/>
      <pc:docMkLst>
        <pc:docMk/>
      </pc:docMkLst>
      <pc:sldChg chg="modSp">
        <pc:chgData name="Kalyanaraman, Vaibhav" userId="S::vaibhav.kalyanaraman@hpe.com::79ee0c98-5fcd-4946-abff-23bc9211cca0" providerId="AD" clId="Web-{E775B2C2-9CF7-8697-F114-7FAE654972C1}" dt="2019-09-11T08:54:37.591" v="55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E775B2C2-9CF7-8697-F114-7FAE654972C1}" dt="2019-09-11T08:54:37.591" v="5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E775B2C2-9CF7-8697-F114-7FAE654972C1}" dt="2019-09-11T08:56:55.982" v="92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E775B2C2-9CF7-8697-F114-7FAE654972C1}" dt="2019-09-11T08:56:55.982" v="92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Sharma, Ranjeet Kumar" userId="S::ranjeet.kum.sharma@hpe.com::2efb763f-88c5-45c3-ae2e-8e80d90224d0" providerId="AD" clId="Web-{24573918-5120-4B27-9ADC-6FBFDE2C6694}"/>
    <pc:docChg chg="modSld">
      <pc:chgData name="Sharma, Ranjeet Kumar" userId="S::ranjeet.kum.sharma@hpe.com::2efb763f-88c5-45c3-ae2e-8e80d90224d0" providerId="AD" clId="Web-{24573918-5120-4B27-9ADC-6FBFDE2C6694}" dt="2019-08-21T08:50:37.967" v="387"/>
      <pc:docMkLst>
        <pc:docMk/>
      </pc:docMkLst>
      <pc:sldChg chg="modSp">
        <pc:chgData name="Sharma, Ranjeet Kumar" userId="S::ranjeet.kum.sharma@hpe.com::2efb763f-88c5-45c3-ae2e-8e80d90224d0" providerId="AD" clId="Web-{24573918-5120-4B27-9ADC-6FBFDE2C6694}" dt="2019-08-21T08:50:37.967" v="387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24573918-5120-4B27-9ADC-6FBFDE2C6694}" dt="2019-08-21T08:50:37.967" v="387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Vazeer, Ashraf" userId="S::ashraf.vazeer@hpe.com::8c82bcd2-039e-4807-88dd-af269a4642b5" providerId="AD" clId="Web-{B69876F2-21B7-F5F3-F9C5-AF5B04BA0928}"/>
    <pc:docChg chg="addSld delSld modSld sldOrd">
      <pc:chgData name="Vazeer, Ashraf" userId="S::ashraf.vazeer@hpe.com::8c82bcd2-039e-4807-88dd-af269a4642b5" providerId="AD" clId="Web-{B69876F2-21B7-F5F3-F9C5-AF5B04BA0928}" dt="2018-10-25T14:37:45.697" v="2373"/>
      <pc:docMkLst>
        <pc:docMk/>
      </pc:docMkLst>
      <pc:sldChg chg="modSp">
        <pc:chgData name="Vazeer, Ashraf" userId="S::ashraf.vazeer@hpe.com::8c82bcd2-039e-4807-88dd-af269a4642b5" providerId="AD" clId="Web-{B69876F2-21B7-F5F3-F9C5-AF5B04BA0928}" dt="2018-10-25T13:46:32.536" v="690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B69876F2-21B7-F5F3-F9C5-AF5B04BA0928}" dt="2018-10-25T13:46:32.536" v="690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B69876F2-21B7-F5F3-F9C5-AF5B04BA0928}" dt="2018-10-25T14:27:24.475" v="2059" actId="20577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B69876F2-21B7-F5F3-F9C5-AF5B04BA0928}" dt="2018-10-25T13:29:33.850" v="65" actId="20577"/>
          <ac:spMkLst>
            <pc:docMk/>
            <pc:sldMk cId="1647704530" sldId="393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B69876F2-21B7-F5F3-F9C5-AF5B04BA0928}" dt="2018-10-25T14:27:24.475" v="2059" actId="20577"/>
          <ac:spMkLst>
            <pc:docMk/>
            <pc:sldMk cId="1647704530" sldId="393"/>
            <ac:spMk id="5" creationId="{260682E5-1676-41E6-8FD9-86066904089E}"/>
          </ac:spMkLst>
        </pc:spChg>
        <pc:spChg chg="add mod">
          <ac:chgData name="Vazeer, Ashraf" userId="S::ashraf.vazeer@hpe.com::8c82bcd2-039e-4807-88dd-af269a4642b5" providerId="AD" clId="Web-{B69876F2-21B7-F5F3-F9C5-AF5B04BA0928}" dt="2018-10-25T13:36:55.827" v="404" actId="20577"/>
          <ac:spMkLst>
            <pc:docMk/>
            <pc:sldMk cId="1647704530" sldId="393"/>
            <ac:spMk id="7" creationId="{9737C5E6-065C-411A-AF8E-42C509737E5F}"/>
          </ac:spMkLst>
        </pc:spChg>
        <pc:spChg chg="del">
          <ac:chgData name="Vazeer, Ashraf" userId="S::ashraf.vazeer@hpe.com::8c82bcd2-039e-4807-88dd-af269a4642b5" providerId="AD" clId="Web-{B69876F2-21B7-F5F3-F9C5-AF5B04BA0928}" dt="2018-10-25T13:29:40.506" v="66"/>
          <ac:spMkLst>
            <pc:docMk/>
            <pc:sldMk cId="1647704530" sldId="393"/>
            <ac:spMk id="9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B69876F2-21B7-F5F3-F9C5-AF5B04BA0928}" dt="2018-10-25T14:14:43.207" v="1826"/>
        <pc:sldMkLst>
          <pc:docMk/>
          <pc:sldMk cId="350513409" sldId="407"/>
        </pc:sldMkLst>
      </pc:sldChg>
      <pc:sldChg chg="del">
        <pc:chgData name="Vazeer, Ashraf" userId="S::ashraf.vazeer@hpe.com::8c82bcd2-039e-4807-88dd-af269a4642b5" providerId="AD" clId="Web-{B69876F2-21B7-F5F3-F9C5-AF5B04BA0928}" dt="2018-10-25T14:14:45.238" v="1827"/>
        <pc:sldMkLst>
          <pc:docMk/>
          <pc:sldMk cId="794193387" sldId="411"/>
        </pc:sldMkLst>
      </pc:sldChg>
      <pc:sldChg chg="addSp delSp modSp">
        <pc:chgData name="Vazeer, Ashraf" userId="S::ashraf.vazeer@hpe.com::8c82bcd2-039e-4807-88dd-af269a4642b5" providerId="AD" clId="Web-{B69876F2-21B7-F5F3-F9C5-AF5B04BA0928}" dt="2018-10-25T14:14:12.832" v="1825" actId="14100"/>
        <pc:sldMkLst>
          <pc:docMk/>
          <pc:sldMk cId="2305957622" sldId="420"/>
        </pc:sldMkLst>
        <pc:spChg chg="mod">
          <ac:chgData name="Vazeer, Ashraf" userId="S::ashraf.vazeer@hpe.com::8c82bcd2-039e-4807-88dd-af269a4642b5" providerId="AD" clId="Web-{B69876F2-21B7-F5F3-F9C5-AF5B04BA0928}" dt="2018-10-25T13:56:25.445" v="993" actId="20577"/>
          <ac:spMkLst>
            <pc:docMk/>
            <pc:sldMk cId="2305957622" sldId="420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B69876F2-21B7-F5F3-F9C5-AF5B04BA0928}" dt="2018-10-25T13:56:32.945" v="997" actId="20577"/>
          <ac:spMkLst>
            <pc:docMk/>
            <pc:sldMk cId="2305957622" sldId="420"/>
            <ac:spMk id="9" creationId="{00000000-0000-0000-0000-000000000000}"/>
          </ac:spMkLst>
        </pc:spChg>
        <pc:spChg chg="add mod">
          <ac:chgData name="Vazeer, Ashraf" userId="S::ashraf.vazeer@hpe.com::8c82bcd2-039e-4807-88dd-af269a4642b5" providerId="AD" clId="Web-{B69876F2-21B7-F5F3-F9C5-AF5B04BA0928}" dt="2018-10-25T14:14:12.832" v="1825" actId="14100"/>
          <ac:spMkLst>
            <pc:docMk/>
            <pc:sldMk cId="2305957622" sldId="420"/>
            <ac:spMk id="10" creationId="{CE60B704-79BB-4DC7-91A8-2C5475143C90}"/>
          </ac:spMkLst>
        </pc:spChg>
        <pc:spChg chg="del mod">
          <ac:chgData name="Vazeer, Ashraf" userId="S::ashraf.vazeer@hpe.com::8c82bcd2-039e-4807-88dd-af269a4642b5" providerId="AD" clId="Web-{B69876F2-21B7-F5F3-F9C5-AF5B04BA0928}" dt="2018-10-25T14:06:31.937" v="1673"/>
          <ac:spMkLst>
            <pc:docMk/>
            <pc:sldMk cId="2305957622" sldId="420"/>
            <ac:spMk id="11" creationId="{5AC0B9F3-5745-465E-BEAE-4B7D0CE96E2C}"/>
          </ac:spMkLst>
        </pc:spChg>
        <pc:spChg chg="del">
          <ac:chgData name="Vazeer, Ashraf" userId="S::ashraf.vazeer@hpe.com::8c82bcd2-039e-4807-88dd-af269a4642b5" providerId="AD" clId="Web-{B69876F2-21B7-F5F3-F9C5-AF5B04BA0928}" dt="2018-10-25T14:06:42.109" v="1676"/>
          <ac:spMkLst>
            <pc:docMk/>
            <pc:sldMk cId="2305957622" sldId="420"/>
            <ac:spMk id="12" creationId="{A4A55A4A-1930-497A-A6C4-BB750266D430}"/>
          </ac:spMkLst>
        </pc:spChg>
        <pc:graphicFrameChg chg="add mod modGraphic">
          <ac:chgData name="Vazeer, Ashraf" userId="S::ashraf.vazeer@hpe.com::8c82bcd2-039e-4807-88dd-af269a4642b5" providerId="AD" clId="Web-{B69876F2-21B7-F5F3-F9C5-AF5B04BA0928}" dt="2018-10-25T14:12:04.331" v="1784"/>
          <ac:graphicFrameMkLst>
            <pc:docMk/>
            <pc:sldMk cId="2305957622" sldId="420"/>
            <ac:graphicFrameMk id="5" creationId="{B5FD3858-BFEA-4A4E-BA05-7A84D9D5D4DF}"/>
          </ac:graphicFrameMkLst>
        </pc:graphicFrameChg>
        <pc:picChg chg="del">
          <ac:chgData name="Vazeer, Ashraf" userId="S::ashraf.vazeer@hpe.com::8c82bcd2-039e-4807-88dd-af269a4642b5" providerId="AD" clId="Web-{B69876F2-21B7-F5F3-F9C5-AF5B04BA0928}" dt="2018-10-25T13:56:34.429" v="998"/>
          <ac:picMkLst>
            <pc:docMk/>
            <pc:sldMk cId="2305957622" sldId="420"/>
            <ac:picMk id="6" creationId="{15E40564-C02A-4A83-8B23-1432F780B615}"/>
          </ac:picMkLst>
        </pc:picChg>
        <pc:picChg chg="del">
          <ac:chgData name="Vazeer, Ashraf" userId="S::ashraf.vazeer@hpe.com::8c82bcd2-039e-4807-88dd-af269a4642b5" providerId="AD" clId="Web-{B69876F2-21B7-F5F3-F9C5-AF5B04BA0928}" dt="2018-10-25T14:06:39.671" v="1675"/>
          <ac:picMkLst>
            <pc:docMk/>
            <pc:sldMk cId="2305957622" sldId="420"/>
            <ac:picMk id="8" creationId="{547020B3-61E6-47C2-877C-D0EEDF979B3E}"/>
          </ac:picMkLst>
        </pc:picChg>
      </pc:sldChg>
      <pc:sldChg chg="addSp modSp add replId">
        <pc:chgData name="Vazeer, Ashraf" userId="S::ashraf.vazeer@hpe.com::8c82bcd2-039e-4807-88dd-af269a4642b5" providerId="AD" clId="Web-{B69876F2-21B7-F5F3-F9C5-AF5B04BA0928}" dt="2018-10-25T13:52:18.084" v="806" actId="20577"/>
        <pc:sldMkLst>
          <pc:docMk/>
          <pc:sldMk cId="3574448097" sldId="427"/>
        </pc:sldMkLst>
        <pc:spChg chg="mod">
          <ac:chgData name="Vazeer, Ashraf" userId="S::ashraf.vazeer@hpe.com::8c82bcd2-039e-4807-88dd-af269a4642b5" providerId="AD" clId="Web-{B69876F2-21B7-F5F3-F9C5-AF5B04BA0928}" dt="2018-10-25T13:52:17.928" v="802" actId="1076"/>
          <ac:spMkLst>
            <pc:docMk/>
            <pc:sldMk cId="3574448097" sldId="427"/>
            <ac:spMk id="5" creationId="{260682E5-1676-41E6-8FD9-86066904089E}"/>
          </ac:spMkLst>
        </pc:spChg>
        <pc:spChg chg="add mod">
          <ac:chgData name="Vazeer, Ashraf" userId="S::ashraf.vazeer@hpe.com::8c82bcd2-039e-4807-88dd-af269a4642b5" providerId="AD" clId="Web-{B69876F2-21B7-F5F3-F9C5-AF5B04BA0928}" dt="2018-10-25T13:52:18.022" v="803" actId="1076"/>
          <ac:spMkLst>
            <pc:docMk/>
            <pc:sldMk cId="3574448097" sldId="427"/>
            <ac:spMk id="6" creationId="{50E8B7DC-7D46-4899-BE75-99243B6C476C}"/>
          </ac:spMkLst>
        </pc:spChg>
        <pc:spChg chg="mod">
          <ac:chgData name="Vazeer, Ashraf" userId="S::ashraf.vazeer@hpe.com::8c82bcd2-039e-4807-88dd-af269a4642b5" providerId="AD" clId="Web-{B69876F2-21B7-F5F3-F9C5-AF5B04BA0928}" dt="2018-10-25T13:39:25.124" v="439" actId="20577"/>
          <ac:spMkLst>
            <pc:docMk/>
            <pc:sldMk cId="3574448097" sldId="427"/>
            <ac:spMk id="7" creationId="{9737C5E6-065C-411A-AF8E-42C509737E5F}"/>
          </ac:spMkLst>
        </pc:spChg>
        <pc:spChg chg="add mod">
          <ac:chgData name="Vazeer, Ashraf" userId="S::ashraf.vazeer@hpe.com::8c82bcd2-039e-4807-88dd-af269a4642b5" providerId="AD" clId="Web-{B69876F2-21B7-F5F3-F9C5-AF5B04BA0928}" dt="2018-10-25T13:52:18.084" v="806" actId="20577"/>
          <ac:spMkLst>
            <pc:docMk/>
            <pc:sldMk cId="3574448097" sldId="427"/>
            <ac:spMk id="10" creationId="{D7BC34D2-7595-46EB-B496-CC150134F22F}"/>
          </ac:spMkLst>
        </pc:spChg>
      </pc:sldChg>
      <pc:sldChg chg="modSp add replId">
        <pc:chgData name="Vazeer, Ashraf" userId="S::ashraf.vazeer@hpe.com::8c82bcd2-039e-4807-88dd-af269a4642b5" providerId="AD" clId="Web-{B69876F2-21B7-F5F3-F9C5-AF5B04BA0928}" dt="2018-10-25T14:26:42.444" v="2055" actId="20577"/>
        <pc:sldMkLst>
          <pc:docMk/>
          <pc:sldMk cId="1758723474" sldId="428"/>
        </pc:sldMkLst>
        <pc:spChg chg="mod">
          <ac:chgData name="Vazeer, Ashraf" userId="S::ashraf.vazeer@hpe.com::8c82bcd2-039e-4807-88dd-af269a4642b5" providerId="AD" clId="Web-{B69876F2-21B7-F5F3-F9C5-AF5B04BA0928}" dt="2018-10-25T14:26:42.444" v="2055" actId="20577"/>
          <ac:spMkLst>
            <pc:docMk/>
            <pc:sldMk cId="1758723474" sldId="428"/>
            <ac:spMk id="5" creationId="{260682E5-1676-41E6-8FD9-86066904089E}"/>
          </ac:spMkLst>
        </pc:spChg>
        <pc:spChg chg="mod">
          <ac:chgData name="Vazeer, Ashraf" userId="S::ashraf.vazeer@hpe.com::8c82bcd2-039e-4807-88dd-af269a4642b5" providerId="AD" clId="Web-{B69876F2-21B7-F5F3-F9C5-AF5B04BA0928}" dt="2018-10-25T13:52:45.319" v="810" actId="20577"/>
          <ac:spMkLst>
            <pc:docMk/>
            <pc:sldMk cId="1758723474" sldId="428"/>
            <ac:spMk id="7" creationId="{9737C5E6-065C-411A-AF8E-42C509737E5F}"/>
          </ac:spMkLst>
        </pc:spChg>
      </pc:sldChg>
      <pc:sldChg chg="addSp delSp modSp add replId">
        <pc:chgData name="Vazeer, Ashraf" userId="S::ashraf.vazeer@hpe.com::8c82bcd2-039e-4807-88dd-af269a4642b5" providerId="AD" clId="Web-{B69876F2-21B7-F5F3-F9C5-AF5B04BA0928}" dt="2018-10-25T14:25:05.100" v="2036" actId="20577"/>
        <pc:sldMkLst>
          <pc:docMk/>
          <pc:sldMk cId="3385025525" sldId="429"/>
        </pc:sldMkLst>
        <pc:spChg chg="mod">
          <ac:chgData name="Vazeer, Ashraf" userId="S::ashraf.vazeer@hpe.com::8c82bcd2-039e-4807-88dd-af269a4642b5" providerId="AD" clId="Web-{B69876F2-21B7-F5F3-F9C5-AF5B04BA0928}" dt="2018-10-25T14:15:05.722" v="1836" actId="20577"/>
          <ac:spMkLst>
            <pc:docMk/>
            <pc:sldMk cId="3385025525" sldId="429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B69876F2-21B7-F5F3-F9C5-AF5B04BA0928}" dt="2018-10-25T14:15:08.660" v="1837"/>
          <ac:spMkLst>
            <pc:docMk/>
            <pc:sldMk cId="3385025525" sldId="429"/>
            <ac:spMk id="10" creationId="{CE60B704-79BB-4DC7-91A8-2C5475143C90}"/>
          </ac:spMkLst>
        </pc:spChg>
        <pc:spChg chg="add mod">
          <ac:chgData name="Vazeer, Ashraf" userId="S::ashraf.vazeer@hpe.com::8c82bcd2-039e-4807-88dd-af269a4642b5" providerId="AD" clId="Web-{B69876F2-21B7-F5F3-F9C5-AF5B04BA0928}" dt="2018-10-25T14:25:05.100" v="2036" actId="20577"/>
          <ac:spMkLst>
            <pc:docMk/>
            <pc:sldMk cId="3385025525" sldId="429"/>
            <ac:spMk id="14" creationId="{162BF300-C1AB-4AF0-A5B9-EB18B84F563D}"/>
          </ac:spMkLst>
        </pc:spChg>
        <pc:graphicFrameChg chg="del mod">
          <ac:chgData name="Vazeer, Ashraf" userId="S::ashraf.vazeer@hpe.com::8c82bcd2-039e-4807-88dd-af269a4642b5" providerId="AD" clId="Web-{B69876F2-21B7-F5F3-F9C5-AF5B04BA0928}" dt="2018-10-25T14:15:13.410" v="1839"/>
          <ac:graphicFrameMkLst>
            <pc:docMk/>
            <pc:sldMk cId="3385025525" sldId="429"/>
            <ac:graphicFrameMk id="5" creationId="{B5FD3858-BFEA-4A4E-BA05-7A84D9D5D4DF}"/>
          </ac:graphicFrameMkLst>
        </pc:graphicFrameChg>
        <pc:picChg chg="add mod">
          <ac:chgData name="Vazeer, Ashraf" userId="S::ashraf.vazeer@hpe.com::8c82bcd2-039e-4807-88dd-af269a4642b5" providerId="AD" clId="Web-{B69876F2-21B7-F5F3-F9C5-AF5B04BA0928}" dt="2018-10-25T14:17:32.472" v="1850" actId="14100"/>
          <ac:picMkLst>
            <pc:docMk/>
            <pc:sldMk cId="3385025525" sldId="429"/>
            <ac:picMk id="6" creationId="{82446C62-BCFF-4CCD-9CA5-148472D68A10}"/>
          </ac:picMkLst>
        </pc:picChg>
        <pc:picChg chg="add mod">
          <ac:chgData name="Vazeer, Ashraf" userId="S::ashraf.vazeer@hpe.com::8c82bcd2-039e-4807-88dd-af269a4642b5" providerId="AD" clId="Web-{B69876F2-21B7-F5F3-F9C5-AF5B04BA0928}" dt="2018-10-25T14:21:00.614" v="1924" actId="1076"/>
          <ac:picMkLst>
            <pc:docMk/>
            <pc:sldMk cId="3385025525" sldId="429"/>
            <ac:picMk id="8" creationId="{BD1B8B06-9BB3-4BAE-804C-E4A9E7906C0A}"/>
          </ac:picMkLst>
        </pc:picChg>
        <pc:picChg chg="add mod">
          <ac:chgData name="Vazeer, Ashraf" userId="S::ashraf.vazeer@hpe.com::8c82bcd2-039e-4807-88dd-af269a4642b5" providerId="AD" clId="Web-{B69876F2-21B7-F5F3-F9C5-AF5B04BA0928}" dt="2018-10-25T14:21:04.333" v="1925" actId="14100"/>
          <ac:picMkLst>
            <pc:docMk/>
            <pc:sldMk cId="3385025525" sldId="429"/>
            <ac:picMk id="12" creationId="{1ED14D82-182B-45C8-BDA5-222375D95907}"/>
          </ac:picMkLst>
        </pc:picChg>
      </pc:sldChg>
      <pc:sldChg chg="addSp delSp modSp add ord replId">
        <pc:chgData name="Vazeer, Ashraf" userId="S::ashraf.vazeer@hpe.com::8c82bcd2-039e-4807-88dd-af269a4642b5" providerId="AD" clId="Web-{B69876F2-21B7-F5F3-F9C5-AF5B04BA0928}" dt="2018-10-25T14:37:45.697" v="2373"/>
        <pc:sldMkLst>
          <pc:docMk/>
          <pc:sldMk cId="763165961" sldId="430"/>
        </pc:sldMkLst>
        <pc:spChg chg="mod">
          <ac:chgData name="Vazeer, Ashraf" userId="S::ashraf.vazeer@hpe.com::8c82bcd2-039e-4807-88dd-af269a4642b5" providerId="AD" clId="Web-{B69876F2-21B7-F5F3-F9C5-AF5B04BA0928}" dt="2018-10-25T14:35:04.867" v="2282" actId="20577"/>
          <ac:spMkLst>
            <pc:docMk/>
            <pc:sldMk cId="763165961" sldId="430"/>
            <ac:spMk id="2" creationId="{00000000-0000-0000-0000-000000000000}"/>
          </ac:spMkLst>
        </pc:spChg>
        <pc:graphicFrameChg chg="add mod modGraphic">
          <ac:chgData name="Vazeer, Ashraf" userId="S::ashraf.vazeer@hpe.com::8c82bcd2-039e-4807-88dd-af269a4642b5" providerId="AD" clId="Web-{B69876F2-21B7-F5F3-F9C5-AF5B04BA0928}" dt="2018-10-25T14:37:45.697" v="2373"/>
          <ac:graphicFrameMkLst>
            <pc:docMk/>
            <pc:sldMk cId="763165961" sldId="430"/>
            <ac:graphicFrameMk id="8" creationId="{D6F66372-EA07-4BFF-8551-F2ED640FB76B}"/>
          </ac:graphicFrameMkLst>
        </pc:graphicFrameChg>
        <pc:picChg chg="del">
          <ac:chgData name="Vazeer, Ashraf" userId="S::ashraf.vazeer@hpe.com::8c82bcd2-039e-4807-88dd-af269a4642b5" providerId="AD" clId="Web-{B69876F2-21B7-F5F3-F9C5-AF5B04BA0928}" dt="2018-10-25T14:31:20.179" v="2077"/>
          <ac:picMkLst>
            <pc:docMk/>
            <pc:sldMk cId="763165961" sldId="430"/>
            <ac:picMk id="3" creationId="{00000000-0000-0000-0000-000000000000}"/>
          </ac:picMkLst>
        </pc:picChg>
        <pc:picChg chg="del">
          <ac:chgData name="Vazeer, Ashraf" userId="S::ashraf.vazeer@hpe.com::8c82bcd2-039e-4807-88dd-af269a4642b5" providerId="AD" clId="Web-{B69876F2-21B7-F5F3-F9C5-AF5B04BA0928}" dt="2018-10-25T14:31:20.179" v="2079"/>
          <ac:picMkLst>
            <pc:docMk/>
            <pc:sldMk cId="763165961" sldId="430"/>
            <ac:picMk id="5" creationId="{B4D6E6D0-54B4-4ED8-8161-7F0919204BA8}"/>
          </ac:picMkLst>
        </pc:picChg>
        <pc:picChg chg="del">
          <ac:chgData name="Vazeer, Ashraf" userId="S::ashraf.vazeer@hpe.com::8c82bcd2-039e-4807-88dd-af269a4642b5" providerId="AD" clId="Web-{B69876F2-21B7-F5F3-F9C5-AF5B04BA0928}" dt="2018-10-25T14:31:20.179" v="2076"/>
          <ac:picMkLst>
            <pc:docMk/>
            <pc:sldMk cId="763165961" sldId="430"/>
            <ac:picMk id="6" creationId="{00000000-0000-0000-0000-000000000000}"/>
          </ac:picMkLst>
        </pc:picChg>
        <pc:picChg chg="del">
          <ac:chgData name="Vazeer, Ashraf" userId="S::ashraf.vazeer@hpe.com::8c82bcd2-039e-4807-88dd-af269a4642b5" providerId="AD" clId="Web-{B69876F2-21B7-F5F3-F9C5-AF5B04BA0928}" dt="2018-10-25T14:31:20.179" v="2078"/>
          <ac:picMkLst>
            <pc:docMk/>
            <pc:sldMk cId="763165961" sldId="430"/>
            <ac:picMk id="7" creationId="{116F909F-54F7-4E0B-B166-C3E08DB91F3A}"/>
          </ac:picMkLst>
        </pc:picChg>
      </pc:sldChg>
    </pc:docChg>
  </pc:docChgLst>
  <pc:docChgLst>
    <pc:chgData name="Sharma, Ranjeet Kumar" userId="S::ranjeet.kum.sharma@hpe.com::2efb763f-88c5-45c3-ae2e-8e80d90224d0" providerId="AD" clId="Web-{7A437EFC-87C1-48BD-8BA0-414C9AF1E76B}"/>
    <pc:docChg chg="modSld">
      <pc:chgData name="Sharma, Ranjeet Kumar" userId="S::ranjeet.kum.sharma@hpe.com::2efb763f-88c5-45c3-ae2e-8e80d90224d0" providerId="AD" clId="Web-{7A437EFC-87C1-48BD-8BA0-414C9AF1E76B}" dt="2018-08-23T12:10:34.936" v="69" actId="20577"/>
      <pc:docMkLst>
        <pc:docMk/>
      </pc:docMkLst>
      <pc:sldChg chg="modSp">
        <pc:chgData name="Sharma, Ranjeet Kumar" userId="S::ranjeet.kum.sharma@hpe.com::2efb763f-88c5-45c3-ae2e-8e80d90224d0" providerId="AD" clId="Web-{7A437EFC-87C1-48BD-8BA0-414C9AF1E76B}" dt="2018-08-23T12:05:15.731" v="3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7A437EFC-87C1-48BD-8BA0-414C9AF1E76B}" dt="2018-08-23T12:05:15.731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Sp modSp">
        <pc:chgData name="Sharma, Ranjeet Kumar" userId="S::ranjeet.kum.sharma@hpe.com::2efb763f-88c5-45c3-ae2e-8e80d90224d0" providerId="AD" clId="Web-{7A437EFC-87C1-48BD-8BA0-414C9AF1E76B}" dt="2018-08-23T12:10:34.936" v="69" actId="20577"/>
        <pc:sldMkLst>
          <pc:docMk/>
          <pc:sldMk cId="2344385327" sldId="396"/>
        </pc:sldMkLst>
        <pc:spChg chg="mod">
          <ac:chgData name="Sharma, Ranjeet Kumar" userId="S::ranjeet.kum.sharma@hpe.com::2efb763f-88c5-45c3-ae2e-8e80d90224d0" providerId="AD" clId="Web-{7A437EFC-87C1-48BD-8BA0-414C9AF1E76B}" dt="2018-08-23T12:10:34.936" v="69" actId="20577"/>
          <ac:spMkLst>
            <pc:docMk/>
            <pc:sldMk cId="2344385327" sldId="396"/>
            <ac:spMk id="3" creationId="{00000000-0000-0000-0000-000000000000}"/>
          </ac:spMkLst>
        </pc:spChg>
        <pc:picChg chg="del">
          <ac:chgData name="Sharma, Ranjeet Kumar" userId="S::ranjeet.kum.sharma@hpe.com::2efb763f-88c5-45c3-ae2e-8e80d90224d0" providerId="AD" clId="Web-{7A437EFC-87C1-48BD-8BA0-414C9AF1E76B}" dt="2018-08-23T12:06:51.372" v="4"/>
          <ac:picMkLst>
            <pc:docMk/>
            <pc:sldMk cId="2344385327" sldId="396"/>
            <ac:picMk id="5" creationId="{00000000-0000-0000-0000-000000000000}"/>
          </ac:picMkLst>
        </pc:picChg>
      </pc:sldChg>
    </pc:docChg>
  </pc:docChgLst>
  <pc:docChgLst>
    <pc:chgData name="Kumar, Arun" userId="S::arun.kumar11@hpe.com::7e31dd8c-2123-4a15-b1b5-9e6a94583fc4" providerId="AD" clId="Web-{1740C363-63D6-44CC-8C27-45F4977DAB85}"/>
    <pc:docChg chg="modSld">
      <pc:chgData name="Kumar, Arun" userId="S::arun.kumar11@hpe.com::7e31dd8c-2123-4a15-b1b5-9e6a94583fc4" providerId="AD" clId="Web-{1740C363-63D6-44CC-8C27-45F4977DAB85}" dt="2019-02-15T10:04:00.327" v="65" actId="20577"/>
      <pc:docMkLst>
        <pc:docMk/>
      </pc:docMkLst>
      <pc:sldChg chg="addSp modSp">
        <pc:chgData name="Kumar, Arun" userId="S::arun.kumar11@hpe.com::7e31dd8c-2123-4a15-b1b5-9e6a94583fc4" providerId="AD" clId="Web-{1740C363-63D6-44CC-8C27-45F4977DAB85}" dt="2019-02-15T10:03:59.483" v="63" actId="20577"/>
        <pc:sldMkLst>
          <pc:docMk/>
          <pc:sldMk cId="2522443830" sldId="400"/>
        </pc:sldMkLst>
        <pc:spChg chg="add mod">
          <ac:chgData name="Kumar, Arun" userId="S::arun.kumar11@hpe.com::7e31dd8c-2123-4a15-b1b5-9e6a94583fc4" providerId="AD" clId="Web-{1740C363-63D6-44CC-8C27-45F4977DAB85}" dt="2019-02-15T10:03:59.483" v="63" actId="20577"/>
          <ac:spMkLst>
            <pc:docMk/>
            <pc:sldMk cId="2522443830" sldId="400"/>
            <ac:spMk id="3" creationId="{0B83AE34-E9E4-4D54-8E09-F3FB94A992B6}"/>
          </ac:spMkLst>
        </pc:spChg>
        <pc:spChg chg="mod">
          <ac:chgData name="Kumar, Arun" userId="S::arun.kumar11@hpe.com::7e31dd8c-2123-4a15-b1b5-9e6a94583fc4" providerId="AD" clId="Web-{1740C363-63D6-44CC-8C27-45F4977DAB85}" dt="2019-02-15T10:02:53.217" v="30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Juturu, Raja Sekhar Reddy" userId="S::raja-sekhar.red.juturu@hpe.com::c288ba67-bf56-4544-9727-06db8aa7928d" providerId="AD" clId="Web-{BB699947-2206-1B87-C9A3-55FAD6B3A741}"/>
    <pc:docChg chg="modSld">
      <pc:chgData name="Juturu, Raja Sekhar Reddy" userId="S::raja-sekhar.red.juturu@hpe.com::c288ba67-bf56-4544-9727-06db8aa7928d" providerId="AD" clId="Web-{BB699947-2206-1B87-C9A3-55FAD6B3A741}" dt="2018-12-21T01:50:05.426" v="63"/>
      <pc:docMkLst>
        <pc:docMk/>
      </pc:docMkLst>
      <pc:sldChg chg="modSp">
        <pc:chgData name="Juturu, Raja Sekhar Reddy" userId="S::raja-sekhar.red.juturu@hpe.com::c288ba67-bf56-4544-9727-06db8aa7928d" providerId="AD" clId="Web-{BB699947-2206-1B87-C9A3-55FAD6B3A741}" dt="2018-12-21T01:50:05.426" v="63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BB699947-2206-1B87-C9A3-55FAD6B3A741}" dt="2018-12-21T01:50:05.426" v="6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M S, Nischith (NFV BU)" userId="S::nm-s@hpe.com::a69e6858-ff79-4eb4-963b-2d1303c37358" providerId="AD" clId="Web-{76E72A45-79C9-EFD9-005E-F290B1704469}"/>
    <pc:docChg chg="modSld">
      <pc:chgData name="M S, Nischith (NFV BU)" userId="S::nm-s@hpe.com::a69e6858-ff79-4eb4-963b-2d1303c37358" providerId="AD" clId="Web-{76E72A45-79C9-EFD9-005E-F290B1704469}" dt="2019-10-01T10:13:54.151" v="14" actId="20577"/>
      <pc:docMkLst>
        <pc:docMk/>
      </pc:docMkLst>
      <pc:sldChg chg="modSp">
        <pc:chgData name="M S, Nischith (NFV BU)" userId="S::nm-s@hpe.com::a69e6858-ff79-4eb4-963b-2d1303c37358" providerId="AD" clId="Web-{76E72A45-79C9-EFD9-005E-F290B1704469}" dt="2019-10-01T10:13:54.151" v="14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76E72A45-79C9-EFD9-005E-F290B1704469}" dt="2019-10-01T10:13:54.151" v="14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BCB170FE-B3F0-BF0A-E289-8E9830A42A0D}"/>
    <pc:docChg chg="modSld">
      <pc:chgData name="Kumari, Shruti (NFV BU)" userId="S::shruti.kumari@hpe.com::dd010241-9811-4196-be69-bc8a2a4794b6" providerId="AD" clId="Web-{BCB170FE-B3F0-BF0A-E289-8E9830A42A0D}" dt="2019-03-29T00:51:59.167" v="27"/>
      <pc:docMkLst>
        <pc:docMk/>
      </pc:docMkLst>
      <pc:sldChg chg="modSp">
        <pc:chgData name="Kumari, Shruti (NFV BU)" userId="S::shruti.kumari@hpe.com::dd010241-9811-4196-be69-bc8a2a4794b6" providerId="AD" clId="Web-{BCB170FE-B3F0-BF0A-E289-8E9830A42A0D}" dt="2019-03-29T00:51:59.167" v="27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BCB170FE-B3F0-BF0A-E289-8E9830A42A0D}" dt="2019-03-29T00:51:59.167" v="2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Kumar, Arun" userId="S::arun.kumar11@hpe.com::7e31dd8c-2123-4a15-b1b5-9e6a94583fc4" providerId="AD" clId="Web-{758FA8E6-6C34-22BB-7FC4-62B06D0D6C00}"/>
    <pc:docChg chg="modSld">
      <pc:chgData name="Kumar, Arun" userId="S::arun.kumar11@hpe.com::7e31dd8c-2123-4a15-b1b5-9e6a94583fc4" providerId="AD" clId="Web-{758FA8E6-6C34-22BB-7FC4-62B06D0D6C00}" dt="2019-09-11T17:19:26.979" v="130"/>
      <pc:docMkLst>
        <pc:docMk/>
      </pc:docMkLst>
      <pc:sldChg chg="modSp">
        <pc:chgData name="Kumar, Arun" userId="S::arun.kumar11@hpe.com::7e31dd8c-2123-4a15-b1b5-9e6a94583fc4" providerId="AD" clId="Web-{758FA8E6-6C34-22BB-7FC4-62B06D0D6C00}" dt="2019-09-11T17:16:08.760" v="77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758FA8E6-6C34-22BB-7FC4-62B06D0D6C00}" dt="2019-09-11T17:16:08.760" v="7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umar, Arun" userId="S::arun.kumar11@hpe.com::7e31dd8c-2123-4a15-b1b5-9e6a94583fc4" providerId="AD" clId="Web-{758FA8E6-6C34-22BB-7FC4-62B06D0D6C00}" dt="2019-09-11T17:19:26.979" v="130"/>
        <pc:sldMkLst>
          <pc:docMk/>
          <pc:sldMk cId="2522443830" sldId="400"/>
        </pc:sldMkLst>
        <pc:spChg chg="add mod">
          <ac:chgData name="Kumar, Arun" userId="S::arun.kumar11@hpe.com::7e31dd8c-2123-4a15-b1b5-9e6a94583fc4" providerId="AD" clId="Web-{758FA8E6-6C34-22BB-7FC4-62B06D0D6C00}" dt="2019-09-11T17:19:26.979" v="130"/>
          <ac:spMkLst>
            <pc:docMk/>
            <pc:sldMk cId="2522443830" sldId="400"/>
            <ac:spMk id="3" creationId="{C4056533-FFB1-4431-AD43-C63D556CB0E0}"/>
          </ac:spMkLst>
        </pc:spChg>
        <pc:spChg chg="mod">
          <ac:chgData name="Kumar, Arun" userId="S::arun.kumar11@hpe.com::7e31dd8c-2123-4a15-b1b5-9e6a94583fc4" providerId="AD" clId="Web-{758FA8E6-6C34-22BB-7FC4-62B06D0D6C00}" dt="2019-09-11T17:16:49.447" v="118" actId="20577"/>
          <ac:spMkLst>
            <pc:docMk/>
            <pc:sldMk cId="2522443830" sldId="400"/>
            <ac:spMk id="5" creationId="{691570E0-17C2-4B91-A769-52B38816AA5A}"/>
          </ac:spMkLst>
        </pc:spChg>
        <pc:spChg chg="del mod">
          <ac:chgData name="Kumar, Arun" userId="S::arun.kumar11@hpe.com::7e31dd8c-2123-4a15-b1b5-9e6a94583fc4" providerId="AD" clId="Web-{758FA8E6-6C34-22BB-7FC4-62B06D0D6C00}" dt="2019-09-11T17:19:17.667" v="128"/>
          <ac:spMkLst>
            <pc:docMk/>
            <pc:sldMk cId="2522443830" sldId="400"/>
            <ac:spMk id="6" creationId="{A8298DA0-2A8D-46A4-92F0-4E367B776A08}"/>
          </ac:spMkLst>
        </pc:spChg>
      </pc:sldChg>
    </pc:docChg>
  </pc:docChgLst>
  <pc:docChgLst>
    <pc:chgData name="K S, Gopinath (NFV)" userId="S::gopinathks@hpe.com::81b05118-e84f-4d21-a479-e838648ed49e" providerId="AD" clId="Web-{F0F4B86E-8DCC-4C1C-B6C6-E1E755EBD8D9}"/>
    <pc:docChg chg="modSld">
      <pc:chgData name="K S, Gopinath (NFV)" userId="S::gopinathks@hpe.com::81b05118-e84f-4d21-a479-e838648ed49e" providerId="AD" clId="Web-{F0F4B86E-8DCC-4C1C-B6C6-E1E755EBD8D9}" dt="2018-08-03T10:32:53.380" v="190"/>
      <pc:docMkLst>
        <pc:docMk/>
      </pc:docMkLst>
      <pc:sldChg chg="modSp">
        <pc:chgData name="K S, Gopinath (NFV)" userId="S::gopinathks@hpe.com::81b05118-e84f-4d21-a479-e838648ed49e" providerId="AD" clId="Web-{F0F4B86E-8DCC-4C1C-B6C6-E1E755EBD8D9}" dt="2018-08-03T10:02:01.402" v="14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F0F4B86E-8DCC-4C1C-B6C6-E1E755EBD8D9}" dt="2018-08-03T10:02:01.402" v="14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0F4B86E-8DCC-4C1C-B6C6-E1E755EBD8D9}" dt="2018-08-03T09:59:05.844" v="11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F0F4B86E-8DCC-4C1C-B6C6-E1E755EBD8D9}" dt="2018-08-03T09:59:05.844" v="1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F0F4B86E-8DCC-4C1C-B6C6-E1E755EBD8D9}" dt="2018-08-03T10:32:53.380" v="190"/>
        <pc:sldMkLst>
          <pc:docMk/>
          <pc:sldMk cId="1343248952" sldId="390"/>
        </pc:sldMkLst>
        <pc:graphicFrameChg chg="mod modGraphic">
          <ac:chgData name="K S, Gopinath (NFV)" userId="S::gopinathks@hpe.com::81b05118-e84f-4d21-a479-e838648ed49e" providerId="AD" clId="Web-{F0F4B86E-8DCC-4C1C-B6C6-E1E755EBD8D9}" dt="2018-08-03T10:32:53.380" v="190"/>
          <ac:graphicFrameMkLst>
            <pc:docMk/>
            <pc:sldMk cId="1343248952" sldId="390"/>
            <ac:graphicFrameMk id="15" creationId="{00000000-0000-0000-0000-000000000000}"/>
          </ac:graphicFrameMkLst>
        </pc:graphicFrameChg>
      </pc:sldChg>
    </pc:docChg>
  </pc:docChgLst>
  <pc:docChgLst>
    <pc:chgData name="Kadambala, Anusha" userId="S::anusha.kadambala@hpe.com::37d44c8f-c585-43c2-ae91-bb6c9ea7703c" providerId="AD" clId="Web-{7DD7B821-09D5-623E-49FC-2EA43993A989}"/>
    <pc:docChg chg="modSld">
      <pc:chgData name="Kadambala, Anusha" userId="S::anusha.kadambala@hpe.com::37d44c8f-c585-43c2-ae91-bb6c9ea7703c" providerId="AD" clId="Web-{7DD7B821-09D5-623E-49FC-2EA43993A989}" dt="2019-08-21T04:49:56.829" v="887"/>
      <pc:docMkLst>
        <pc:docMk/>
      </pc:docMkLst>
      <pc:sldChg chg="modSp">
        <pc:chgData name="Kadambala, Anusha" userId="S::anusha.kadambala@hpe.com::37d44c8f-c585-43c2-ae91-bb6c9ea7703c" providerId="AD" clId="Web-{7DD7B821-09D5-623E-49FC-2EA43993A989}" dt="2019-08-21T04:49:56.829" v="887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7DD7B821-09D5-623E-49FC-2EA43993A989}" dt="2019-08-21T04:49:56.829" v="88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7DD7B821-09D5-623E-49FC-2EA43993A989}" dt="2019-08-21T04:49:47.423" v="878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7DD7B821-09D5-623E-49FC-2EA43993A989}" dt="2019-08-21T04:49:47.423" v="878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 S, Gopinath (NFV)" userId="S::gopinathks@hpe.com::81b05118-e84f-4d21-a479-e838648ed49e" providerId="AD" clId="Web-{114C04F4-69D4-4C3E-80B4-30EC8E485E29}"/>
    <pc:docChg chg="sldOrd">
      <pc:chgData name="K S, Gopinath (NFV)" userId="S::gopinathks@hpe.com::81b05118-e84f-4d21-a479-e838648ed49e" providerId="AD" clId="Web-{114C04F4-69D4-4C3E-80B4-30EC8E485E29}" dt="2018-10-05T14:57:05.577" v="2"/>
      <pc:docMkLst>
        <pc:docMk/>
      </pc:docMkLst>
      <pc:sldChg chg="ord">
        <pc:chgData name="K S, Gopinath (NFV)" userId="S::gopinathks@hpe.com::81b05118-e84f-4d21-a479-e838648ed49e" providerId="AD" clId="Web-{114C04F4-69D4-4C3E-80B4-30EC8E485E29}" dt="2018-10-05T14:57:05.577" v="2"/>
        <pc:sldMkLst>
          <pc:docMk/>
          <pc:sldMk cId="1402478674" sldId="316"/>
        </pc:sldMkLst>
      </pc:sldChg>
      <pc:sldChg chg="ord">
        <pc:chgData name="K S, Gopinath (NFV)" userId="S::gopinathks@hpe.com::81b05118-e84f-4d21-a479-e838648ed49e" providerId="AD" clId="Web-{114C04F4-69D4-4C3E-80B4-30EC8E485E29}" dt="2018-10-05T14:57:05.577" v="0"/>
        <pc:sldMkLst>
          <pc:docMk/>
          <pc:sldMk cId="1343248952" sldId="390"/>
        </pc:sldMkLst>
      </pc:sldChg>
      <pc:sldChg chg="ord">
        <pc:chgData name="K S, Gopinath (NFV)" userId="S::gopinathks@hpe.com::81b05118-e84f-4d21-a479-e838648ed49e" providerId="AD" clId="Web-{114C04F4-69D4-4C3E-80B4-30EC8E485E29}" dt="2018-10-05T14:57:05.577" v="1"/>
        <pc:sldMkLst>
          <pc:docMk/>
          <pc:sldMk cId="2344385327" sldId="396"/>
        </pc:sldMkLst>
      </pc:sldChg>
    </pc:docChg>
  </pc:docChgLst>
  <pc:docChgLst>
    <pc:chgData name="Kavungal, Santhosh" userId="S::santhosh.kavungal@hpe.com::797a7af2-e670-4482-857c-f02c6e7913e1" providerId="AD" clId="Web-{6F9CED83-7008-4FE6-A014-D436BE3BA6C6}"/>
    <pc:docChg chg="modSld">
      <pc:chgData name="Kavungal, Santhosh" userId="S::santhosh.kavungal@hpe.com::797a7af2-e670-4482-857c-f02c6e7913e1" providerId="AD" clId="Web-{6F9CED83-7008-4FE6-A014-D436BE3BA6C6}" dt="2018-09-13T18:15:21.966" v="80" actId="20577"/>
      <pc:docMkLst>
        <pc:docMk/>
      </pc:docMkLst>
      <pc:sldChg chg="modSp">
        <pc:chgData name="Kavungal, Santhosh" userId="S::santhosh.kavungal@hpe.com::797a7af2-e670-4482-857c-f02c6e7913e1" providerId="AD" clId="Web-{6F9CED83-7008-4FE6-A014-D436BE3BA6C6}" dt="2018-09-13T18:10:54.946" v="0" actId="20577"/>
        <pc:sldMkLst>
          <pc:docMk/>
          <pc:sldMk cId="321815926" sldId="303"/>
        </pc:sldMkLst>
        <pc:spChg chg="mod">
          <ac:chgData name="Kavungal, Santhosh" userId="S::santhosh.kavungal@hpe.com::797a7af2-e670-4482-857c-f02c6e7913e1" providerId="AD" clId="Web-{6F9CED83-7008-4FE6-A014-D436BE3BA6C6}" dt="2018-09-13T18:10:54.946" v="0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6F9CED83-7008-4FE6-A014-D436BE3BA6C6}" dt="2018-09-13T18:11:09.352" v="6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6F9CED83-7008-4FE6-A014-D436BE3BA6C6}" dt="2018-09-13T18:11:09.352" v="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vungal, Santhosh" userId="S::santhosh.kavungal@hpe.com::797a7af2-e670-4482-857c-f02c6e7913e1" providerId="AD" clId="Web-{6F9CED83-7008-4FE6-A014-D436BE3BA6C6}" dt="2018-09-13T18:11:36.165" v="10" actId="20577"/>
        <pc:sldMkLst>
          <pc:docMk/>
          <pc:sldMk cId="115968635" sldId="368"/>
        </pc:sldMkLst>
        <pc:spChg chg="mod">
          <ac:chgData name="Kavungal, Santhosh" userId="S::santhosh.kavungal@hpe.com::797a7af2-e670-4482-857c-f02c6e7913e1" providerId="AD" clId="Web-{6F9CED83-7008-4FE6-A014-D436BE3BA6C6}" dt="2018-09-13T18:11:36.165" v="10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6F9CED83-7008-4FE6-A014-D436BE3BA6C6}" dt="2018-09-13T18:15:21.966" v="80" actId="20577"/>
        <pc:sldMkLst>
          <pc:docMk/>
          <pc:sldMk cId="2437925872" sldId="384"/>
        </pc:sldMkLst>
        <pc:spChg chg="mod">
          <ac:chgData name="Kavungal, Santhosh" userId="S::santhosh.kavungal@hpe.com::797a7af2-e670-4482-857c-f02c6e7913e1" providerId="AD" clId="Web-{6F9CED83-7008-4FE6-A014-D436BE3BA6C6}" dt="2018-09-13T18:15:21.966" v="80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01F69B6D-088F-F3D9-190A-E8EC97AAA2C0}"/>
    <pc:docChg chg="modSld">
      <pc:chgData name="Kumar, Arun" userId="S::arun.kumar11@hpe.com::7e31dd8c-2123-4a15-b1b5-9e6a94583fc4" providerId="AD" clId="Web-{01F69B6D-088F-F3D9-190A-E8EC97AAA2C0}" dt="2019-03-28T11:26:46.054" v="3" actId="1076"/>
      <pc:docMkLst>
        <pc:docMk/>
      </pc:docMkLst>
      <pc:sldChg chg="modSp">
        <pc:chgData name="Kumar, Arun" userId="S::arun.kumar11@hpe.com::7e31dd8c-2123-4a15-b1b5-9e6a94583fc4" providerId="AD" clId="Web-{01F69B6D-088F-F3D9-190A-E8EC97AAA2C0}" dt="2019-03-28T11:26:46.054" v="3" actId="1076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01F69B6D-088F-F3D9-190A-E8EC97AAA2C0}" dt="2019-03-28T11:26:46.054" v="3" actId="1076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Vazeer, Ashraf" userId="S::ashraf.vazeer@hpe.com::8c82bcd2-039e-4807-88dd-af269a4642b5" providerId="AD" clId="Web-{9D9F4721-3DDF-0A38-C4D2-9AAFD6662B5F}"/>
    <pc:docChg chg="modSld">
      <pc:chgData name="Vazeer, Ashraf" userId="S::ashraf.vazeer@hpe.com::8c82bcd2-039e-4807-88dd-af269a4642b5" providerId="AD" clId="Web-{9D9F4721-3DDF-0A38-C4D2-9AAFD6662B5F}" dt="2018-08-24T14:02:45.245" v="58" actId="20577"/>
      <pc:docMkLst>
        <pc:docMk/>
      </pc:docMkLst>
      <pc:sldChg chg="modSp">
        <pc:chgData name="Vazeer, Ashraf" userId="S::ashraf.vazeer@hpe.com::8c82bcd2-039e-4807-88dd-af269a4642b5" providerId="AD" clId="Web-{9D9F4721-3DDF-0A38-C4D2-9AAFD6662B5F}" dt="2018-08-24T14:02:45.245" v="58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9D9F4721-3DDF-0A38-C4D2-9AAFD6662B5F}" dt="2018-08-24T14:02:45.245" v="58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delSp modSp">
        <pc:chgData name="Vazeer, Ashraf" userId="S::ashraf.vazeer@hpe.com::8c82bcd2-039e-4807-88dd-af269a4642b5" providerId="AD" clId="Web-{9D9F4721-3DDF-0A38-C4D2-9AAFD6662B5F}" dt="2018-08-24T11:33:16.441" v="16"/>
        <pc:sldMkLst>
          <pc:docMk/>
          <pc:sldMk cId="1168060837" sldId="389"/>
        </pc:sldMkLst>
        <pc:spChg chg="mod">
          <ac:chgData name="Vazeer, Ashraf" userId="S::ashraf.vazeer@hpe.com::8c82bcd2-039e-4807-88dd-af269a4642b5" providerId="AD" clId="Web-{9D9F4721-3DDF-0A38-C4D2-9AAFD6662B5F}" dt="2018-08-24T11:33:08.691" v="15" actId="20577"/>
          <ac:spMkLst>
            <pc:docMk/>
            <pc:sldMk cId="1168060837" sldId="389"/>
            <ac:spMk id="7" creationId="{00000000-0000-0000-0000-000000000000}"/>
          </ac:spMkLst>
        </pc:spChg>
        <pc:spChg chg="del">
          <ac:chgData name="Vazeer, Ashraf" userId="S::ashraf.vazeer@hpe.com::8c82bcd2-039e-4807-88dd-af269a4642b5" providerId="AD" clId="Web-{9D9F4721-3DDF-0A38-C4D2-9AAFD6662B5F}" dt="2018-08-24T11:33:16.441" v="16"/>
          <ac:spMkLst>
            <pc:docMk/>
            <pc:sldMk cId="1168060837" sldId="389"/>
            <ac:spMk id="8" creationId="{7587A706-A7EA-4028-BF4D-98744125A133}"/>
          </ac:spMkLst>
        </pc:spChg>
      </pc:sldChg>
    </pc:docChg>
  </pc:docChgLst>
  <pc:docChgLst>
    <pc:chgData name="R, umendra" userId="S::umendra.raju@hpe.com::fd4abbec-1aaa-4a7c-824b-c0498b80affb" providerId="AD" clId="Web-{C9BF611F-CD0C-DE3F-78B7-6E70D9453929}"/>
    <pc:docChg chg="modSld">
      <pc:chgData name="R, umendra" userId="S::umendra.raju@hpe.com::fd4abbec-1aaa-4a7c-824b-c0498b80affb" providerId="AD" clId="Web-{C9BF611F-CD0C-DE3F-78B7-6E70D9453929}" dt="2019-04-16T06:35:44.168" v="257" actId="20577"/>
      <pc:docMkLst>
        <pc:docMk/>
      </pc:docMkLst>
      <pc:sldChg chg="modSp">
        <pc:chgData name="R, umendra" userId="S::umendra.raju@hpe.com::fd4abbec-1aaa-4a7c-824b-c0498b80affb" providerId="AD" clId="Web-{C9BF611F-CD0C-DE3F-78B7-6E70D9453929}" dt="2019-04-16T06:11:23.522" v="249"/>
        <pc:sldMkLst>
          <pc:docMk/>
          <pc:sldMk cId="3881670694" sldId="305"/>
        </pc:sldMkLst>
        <pc:graphicFrameChg chg="mod modGraphic">
          <ac:chgData name="R, umendra" userId="S::umendra.raju@hpe.com::fd4abbec-1aaa-4a7c-824b-c0498b80affb" providerId="AD" clId="Web-{C9BF611F-CD0C-DE3F-78B7-6E70D9453929}" dt="2019-04-16T06:11:23.522" v="24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modSp">
        <pc:chgData name="R, umendra" userId="S::umendra.raju@hpe.com::fd4abbec-1aaa-4a7c-824b-c0498b80affb" providerId="AD" clId="Web-{C9BF611F-CD0C-DE3F-78B7-6E70D9453929}" dt="2019-04-16T06:35:24.402" v="256" actId="20577"/>
        <pc:sldMkLst>
          <pc:docMk/>
          <pc:sldMk cId="2522443830" sldId="400"/>
        </pc:sldMkLst>
        <pc:spChg chg="add mod">
          <ac:chgData name="R, umendra" userId="S::umendra.raju@hpe.com::fd4abbec-1aaa-4a7c-824b-c0498b80affb" providerId="AD" clId="Web-{C9BF611F-CD0C-DE3F-78B7-6E70D9453929}" dt="2019-04-16T06:35:24.402" v="256" actId="20577"/>
          <ac:spMkLst>
            <pc:docMk/>
            <pc:sldMk cId="2522443830" sldId="400"/>
            <ac:spMk id="3" creationId="{83480F9E-8F51-41F3-B332-B6237A8B0FEA}"/>
          </ac:spMkLst>
        </pc:spChg>
        <pc:spChg chg="mod">
          <ac:chgData name="R, umendra" userId="S::umendra.raju@hpe.com::fd4abbec-1aaa-4a7c-824b-c0498b80affb" providerId="AD" clId="Web-{C9BF611F-CD0C-DE3F-78B7-6E70D9453929}" dt="2019-04-16T06:09:39.646" v="233" actId="20577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R, umendra" userId="S::umendra.raju@hpe.com::fd4abbec-1aaa-4a7c-824b-c0498b80affb" providerId="AD" clId="Web-{C9BF611F-CD0C-DE3F-78B7-6E70D9453929}" dt="2019-04-16T06:35:10.980" v="254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K S, Gopinath (NFV)" userId="S::gopinathks@hpe.com::81b05118-e84f-4d21-a479-e838648ed49e" providerId="AD" clId="Web-{93381E29-12B0-3779-8D88-9A418CF42C1B}"/>
    <pc:docChg chg="modSld sldOrd">
      <pc:chgData name="K S, Gopinath (NFV)" userId="S::gopinathks@hpe.com::81b05118-e84f-4d21-a479-e838648ed49e" providerId="AD" clId="Web-{93381E29-12B0-3779-8D88-9A418CF42C1B}" dt="2019-09-11T17:09:58.214" v="74"/>
      <pc:docMkLst>
        <pc:docMk/>
      </pc:docMkLst>
      <pc:sldChg chg="modSp ord">
        <pc:chgData name="K S, Gopinath (NFV)" userId="S::gopinathks@hpe.com::81b05118-e84f-4d21-a479-e838648ed49e" providerId="AD" clId="Web-{93381E29-12B0-3779-8D88-9A418CF42C1B}" dt="2019-09-11T17:09:58.214" v="73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93381E29-12B0-3779-8D88-9A418CF42C1B}" dt="2019-09-11T16:57:12.739" v="13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93381E29-12B0-3779-8D88-9A418CF42C1B}" dt="2019-09-11T17:07:39.244" v="72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93381E29-12B0-3779-8D88-9A418CF42C1B}" dt="2019-09-11T17:07:39.244" v="72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ord">
        <pc:chgData name="K S, Gopinath (NFV)" userId="S::gopinathks@hpe.com::81b05118-e84f-4d21-a479-e838648ed49e" providerId="AD" clId="Web-{93381E29-12B0-3779-8D88-9A418CF42C1B}" dt="2019-09-11T17:09:58.214" v="74"/>
        <pc:sldMkLst>
          <pc:docMk/>
          <pc:sldMk cId="1217709379" sldId="379"/>
        </pc:sldMkLst>
      </pc:sldChg>
    </pc:docChg>
  </pc:docChgLst>
  <pc:docChgLst>
    <pc:chgData name="Kadambala, Anusha" userId="S::anusha.kadambala@hpe.com::37d44c8f-c585-43c2-ae91-bb6c9ea7703c" providerId="AD" clId="Web-{DD6FE9EF-FFA6-2E67-5FED-C039B42721EA}"/>
    <pc:docChg chg="modSld">
      <pc:chgData name="Kadambala, Anusha" userId="S::anusha.kadambala@hpe.com::37d44c8f-c585-43c2-ae91-bb6c9ea7703c" providerId="AD" clId="Web-{DD6FE9EF-FFA6-2E67-5FED-C039B42721EA}" dt="2019-05-30T09:41:02.429" v="347"/>
      <pc:docMkLst>
        <pc:docMk/>
      </pc:docMkLst>
      <pc:sldChg chg="modSp">
        <pc:chgData name="Kadambala, Anusha" userId="S::anusha.kadambala@hpe.com::37d44c8f-c585-43c2-ae91-bb6c9ea7703c" providerId="AD" clId="Web-{DD6FE9EF-FFA6-2E67-5FED-C039B42721EA}" dt="2019-05-30T09:41:02.429" v="347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DD6FE9EF-FFA6-2E67-5FED-C039B42721EA}" dt="2019-05-30T09:41:02.429" v="34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DD6FE9EF-FFA6-2E67-5FED-C039B42721EA}" dt="2019-05-30T09:24:50.575" v="329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DD6FE9EF-FFA6-2E67-5FED-C039B42721EA}" dt="2019-05-30T09:24:50.575" v="329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harma, Ranjeet Kumar" userId="S::ranjeet.kum.sharma@hpe.com::2efb763f-88c5-45c3-ae2e-8e80d90224d0" providerId="AD" clId="Web-{37FB32A0-DD34-4C30-9B44-AF1914A25DC1}"/>
    <pc:docChg chg="modSld">
      <pc:chgData name="Sharma, Ranjeet Kumar" userId="S::ranjeet.kum.sharma@hpe.com::2efb763f-88c5-45c3-ae2e-8e80d90224d0" providerId="AD" clId="Web-{37FB32A0-DD34-4C30-9B44-AF1914A25DC1}" dt="2018-10-05T06:27:58.848" v="589" actId="20577"/>
      <pc:docMkLst>
        <pc:docMk/>
      </pc:docMkLst>
      <pc:sldChg chg="modSp">
        <pc:chgData name="Sharma, Ranjeet Kumar" userId="S::ranjeet.kum.sharma@hpe.com::2efb763f-88c5-45c3-ae2e-8e80d90224d0" providerId="AD" clId="Web-{37FB32A0-DD34-4C30-9B44-AF1914A25DC1}" dt="2018-10-05T06:11:17.176" v="85" actId="20577"/>
        <pc:sldMkLst>
          <pc:docMk/>
          <pc:sldMk cId="1402478674" sldId="316"/>
        </pc:sldMkLst>
        <pc:spChg chg="mod">
          <ac:chgData name="Sharma, Ranjeet Kumar" userId="S::ranjeet.kum.sharma@hpe.com::2efb763f-88c5-45c3-ae2e-8e80d90224d0" providerId="AD" clId="Web-{37FB32A0-DD34-4C30-9B44-AF1914A25DC1}" dt="2018-10-05T06:11:17.176" v="85" actId="20577"/>
          <ac:spMkLst>
            <pc:docMk/>
            <pc:sldMk cId="1402478674" sldId="316"/>
            <ac:spMk id="2" creationId="{00000000-0000-0000-0000-000000000000}"/>
          </ac:spMkLst>
        </pc:spChg>
      </pc:sldChg>
      <pc:sldChg chg="modSp">
        <pc:chgData name="Sharma, Ranjeet Kumar" userId="S::ranjeet.kum.sharma@hpe.com::2efb763f-88c5-45c3-ae2e-8e80d90224d0" providerId="AD" clId="Web-{37FB32A0-DD34-4C30-9B44-AF1914A25DC1}" dt="2018-10-05T06:21:51.395" v="487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37FB32A0-DD34-4C30-9B44-AF1914A25DC1}" dt="2018-10-05T06:21:51.395" v="487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graphicFrameChg chg="mod modGraphic">
          <ac:chgData name="Sharma, Ranjeet Kumar" userId="S::ranjeet.kum.sharma@hpe.com::2efb763f-88c5-45c3-ae2e-8e80d90224d0" providerId="AD" clId="Web-{37FB32A0-DD34-4C30-9B44-AF1914A25DC1}" dt="2018-10-05T06:21:35.786" v="483"/>
          <ac:graphicFrameMkLst>
            <pc:docMk/>
            <pc:sldMk cId="1343248952" sldId="390"/>
            <ac:graphicFrameMk id="6" creationId="{992790D8-E787-41FA-AD1A-B39B6AEACAC8}"/>
          </ac:graphicFrameMkLst>
        </pc:graphicFrameChg>
      </pc:sldChg>
      <pc:sldChg chg="modSp">
        <pc:chgData name="Sharma, Ranjeet Kumar" userId="S::ranjeet.kum.sharma@hpe.com::2efb763f-88c5-45c3-ae2e-8e80d90224d0" providerId="AD" clId="Web-{37FB32A0-DD34-4C30-9B44-AF1914A25DC1}" dt="2018-10-05T06:27:58.848" v="589" actId="20577"/>
        <pc:sldMkLst>
          <pc:docMk/>
          <pc:sldMk cId="2344385327" sldId="396"/>
        </pc:sldMkLst>
        <pc:spChg chg="mod">
          <ac:chgData name="Sharma, Ranjeet Kumar" userId="S::ranjeet.kum.sharma@hpe.com::2efb763f-88c5-45c3-ae2e-8e80d90224d0" providerId="AD" clId="Web-{37FB32A0-DD34-4C30-9B44-AF1914A25DC1}" dt="2018-10-05T06:27:58.848" v="589" actId="20577"/>
          <ac:spMkLst>
            <pc:docMk/>
            <pc:sldMk cId="2344385327" sldId="396"/>
            <ac:spMk id="3" creationId="{00000000-0000-0000-0000-000000000000}"/>
          </ac:spMkLst>
        </pc:spChg>
      </pc:sldChg>
    </pc:docChg>
  </pc:docChgLst>
  <pc:docChgLst>
    <pc:chgData name="Sharma, Ranjeet Kumar" userId="S::ranjeet.kum.sharma@hpe.com::2efb763f-88c5-45c3-ae2e-8e80d90224d0" providerId="AD" clId="Web-{9356B324-A97C-4DD6-A6BC-DB7682D49B1B}"/>
    <pc:docChg chg="modSld">
      <pc:chgData name="Sharma, Ranjeet Kumar" userId="S::ranjeet.kum.sharma@hpe.com::2efb763f-88c5-45c3-ae2e-8e80d90224d0" providerId="AD" clId="Web-{9356B324-A97C-4DD6-A6BC-DB7682D49B1B}" dt="2019-01-24T12:13:59.729" v="15"/>
      <pc:docMkLst>
        <pc:docMk/>
      </pc:docMkLst>
      <pc:sldChg chg="modSp">
        <pc:chgData name="Sharma, Ranjeet Kumar" userId="S::ranjeet.kum.sharma@hpe.com::2efb763f-88c5-45c3-ae2e-8e80d90224d0" providerId="AD" clId="Web-{9356B324-A97C-4DD6-A6BC-DB7682D49B1B}" dt="2019-01-24T12:13:59.729" v="1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9356B324-A97C-4DD6-A6BC-DB7682D49B1B}" dt="2019-01-24T12:13:59.729" v="15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Chaphekar, Tejas Shr" userId="S::tejas.shr.chaphekar@hpe.com::3df46f46-eab9-4881-aae9-0dd5d6e912b2" providerId="AD" clId="Web-{50A7FD12-A6D1-D399-CC1D-8B0386FC8AF4}"/>
    <pc:docChg chg="delSld modSld">
      <pc:chgData name="Chaphekar, Tejas Shr" userId="S::tejas.shr.chaphekar@hpe.com::3df46f46-eab9-4881-aae9-0dd5d6e912b2" providerId="AD" clId="Web-{50A7FD12-A6D1-D399-CC1D-8B0386FC8AF4}" dt="2018-12-06T11:13:51.925" v="832"/>
      <pc:docMkLst>
        <pc:docMk/>
      </pc:docMkLst>
      <pc:sldChg chg="modSp">
        <pc:chgData name="Chaphekar, Tejas Shr" userId="S::tejas.shr.chaphekar@hpe.com::3df46f46-eab9-4881-aae9-0dd5d6e912b2" providerId="AD" clId="Web-{50A7FD12-A6D1-D399-CC1D-8B0386FC8AF4}" dt="2018-12-06T11:13:51.925" v="832"/>
        <pc:sldMkLst>
          <pc:docMk/>
          <pc:sldMk cId="1343248952" sldId="390"/>
        </pc:sldMkLst>
        <pc:graphicFrameChg chg="mod modGraphic">
          <ac:chgData name="Chaphekar, Tejas Shr" userId="S::tejas.shr.chaphekar@hpe.com::3df46f46-eab9-4881-aae9-0dd5d6e912b2" providerId="AD" clId="Web-{50A7FD12-A6D1-D399-CC1D-8B0386FC8AF4}" dt="2018-12-06T11:13:51.925" v="832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del">
        <pc:chgData name="Chaphekar, Tejas Shr" userId="S::tejas.shr.chaphekar@hpe.com::3df46f46-eab9-4881-aae9-0dd5d6e912b2" providerId="AD" clId="Web-{50A7FD12-A6D1-D399-CC1D-8B0386FC8AF4}" dt="2018-12-06T11:03:45.688" v="682"/>
        <pc:sldMkLst>
          <pc:docMk/>
          <pc:sldMk cId="3296565749" sldId="441"/>
        </pc:sldMkLst>
      </pc:sldChg>
      <pc:sldChg chg="del">
        <pc:chgData name="Chaphekar, Tejas Shr" userId="S::tejas.shr.chaphekar@hpe.com::3df46f46-eab9-4881-aae9-0dd5d6e912b2" providerId="AD" clId="Web-{50A7FD12-A6D1-D399-CC1D-8B0386FC8AF4}" dt="2018-12-06T11:03:46.860" v="683"/>
        <pc:sldMkLst>
          <pc:docMk/>
          <pc:sldMk cId="1852640089" sldId="442"/>
        </pc:sldMkLst>
      </pc:sldChg>
      <pc:sldChg chg="del">
        <pc:chgData name="Chaphekar, Tejas Shr" userId="S::tejas.shr.chaphekar@hpe.com::3df46f46-eab9-4881-aae9-0dd5d6e912b2" providerId="AD" clId="Web-{50A7FD12-A6D1-D399-CC1D-8B0386FC8AF4}" dt="2018-12-06T11:03:47.829" v="684"/>
        <pc:sldMkLst>
          <pc:docMk/>
          <pc:sldMk cId="2502341719" sldId="443"/>
        </pc:sldMkLst>
      </pc:sldChg>
      <pc:sldChg chg="del">
        <pc:chgData name="Chaphekar, Tejas Shr" userId="S::tejas.shr.chaphekar@hpe.com::3df46f46-eab9-4881-aae9-0dd5d6e912b2" providerId="AD" clId="Web-{50A7FD12-A6D1-D399-CC1D-8B0386FC8AF4}" dt="2018-12-06T11:03:48.860" v="685"/>
        <pc:sldMkLst>
          <pc:docMk/>
          <pc:sldMk cId="2304623081" sldId="444"/>
        </pc:sldMkLst>
      </pc:sldChg>
    </pc:docChg>
  </pc:docChgLst>
  <pc:docChgLst>
    <pc:chgData name="Vasudevan, Keerthy (NFV BU)" userId="S::keerthy.vasudevan@hpe.com::2e2ac3c6-f19d-41f3-b2ab-bf610165c380" providerId="AD" clId="Web-{AC0989C1-EFE8-BDA7-0336-BF8FE2989A4D}"/>
    <pc:docChg chg="modSld">
      <pc:chgData name="Vasudevan, Keerthy (NFV BU)" userId="S::keerthy.vasudevan@hpe.com::2e2ac3c6-f19d-41f3-b2ab-bf610165c380" providerId="AD" clId="Web-{AC0989C1-EFE8-BDA7-0336-BF8FE2989A4D}" dt="2019-06-20T09:04:39.755" v="1"/>
      <pc:docMkLst>
        <pc:docMk/>
      </pc:docMkLst>
      <pc:sldChg chg="modSp">
        <pc:chgData name="Vasudevan, Keerthy (NFV BU)" userId="S::keerthy.vasudevan@hpe.com::2e2ac3c6-f19d-41f3-b2ab-bf610165c380" providerId="AD" clId="Web-{AC0989C1-EFE8-BDA7-0336-BF8FE2989A4D}" dt="2019-06-20T09:04:39.755" v="1"/>
        <pc:sldMkLst>
          <pc:docMk/>
          <pc:sldMk cId="2243862496" sldId="522"/>
        </pc:sldMkLst>
        <pc:graphicFrameChg chg="mod modGraphic">
          <ac:chgData name="Vasudevan, Keerthy (NFV BU)" userId="S::keerthy.vasudevan@hpe.com::2e2ac3c6-f19d-41f3-b2ab-bf610165c380" providerId="AD" clId="Web-{AC0989C1-EFE8-BDA7-0336-BF8FE2989A4D}" dt="2019-06-20T09:04:39.755" v="1"/>
          <ac:graphicFrameMkLst>
            <pc:docMk/>
            <pc:sldMk cId="2243862496" sldId="522"/>
            <ac:graphicFrameMk id="2" creationId="{32DAD874-94BE-4F45-902F-F618B172FB9E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DE28BA36-471F-E5C5-4522-ACDA2983779C}"/>
    <pc:docChg chg="delSld modSld">
      <pc:chgData name="Juturu, Raja Sekhar Reddy" userId="S::raja-sekhar.red.juturu@hpe.com::c288ba67-bf56-4544-9727-06db8aa7928d" providerId="AD" clId="Web-{DE28BA36-471F-E5C5-4522-ACDA2983779C}" dt="2018-11-15T09:35:31.049" v="801" actId="20577"/>
      <pc:docMkLst>
        <pc:docMk/>
      </pc:docMkLst>
      <pc:sldChg chg="modSp">
        <pc:chgData name="Juturu, Raja Sekhar Reddy" userId="S::raja-sekhar.red.juturu@hpe.com::c288ba67-bf56-4544-9727-06db8aa7928d" providerId="AD" clId="Web-{DE28BA36-471F-E5C5-4522-ACDA2983779C}" dt="2018-11-15T09:23:09.283" v="57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DE28BA36-471F-E5C5-4522-ACDA2983779C}" dt="2018-11-15T09:23:09.283" v="5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Juturu, Raja Sekhar Reddy" userId="S::raja-sekhar.red.juturu@hpe.com::c288ba67-bf56-4544-9727-06db8aa7928d" providerId="AD" clId="Web-{DE28BA36-471F-E5C5-4522-ACDA2983779C}" dt="2018-11-15T09:23:58.565" v="67"/>
        <pc:sldMkLst>
          <pc:docMk/>
          <pc:sldMk cId="2122095595" sldId="423"/>
        </pc:sldMkLst>
      </pc:sldChg>
      <pc:sldChg chg="addSp delSp modSp">
        <pc:chgData name="Juturu, Raja Sekhar Reddy" userId="S::raja-sekhar.red.juturu@hpe.com::c288ba67-bf56-4544-9727-06db8aa7928d" providerId="AD" clId="Web-{DE28BA36-471F-E5C5-4522-ACDA2983779C}" dt="2018-11-15T09:35:31.049" v="800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DE28BA36-471F-E5C5-4522-ACDA2983779C}" dt="2018-11-15T09:23:54.799" v="66" actId="20577"/>
          <ac:spMkLst>
            <pc:docMk/>
            <pc:sldMk cId="325982625" sldId="424"/>
            <ac:spMk id="2" creationId="{2706CD87-2012-4D4C-9C7D-119A83951E47}"/>
          </ac:spMkLst>
        </pc:spChg>
        <pc:spChg chg="del">
          <ac:chgData name="Juturu, Raja Sekhar Reddy" userId="S::raja-sekhar.red.juturu@hpe.com::c288ba67-bf56-4544-9727-06db8aa7928d" providerId="AD" clId="Web-{DE28BA36-471F-E5C5-4522-ACDA2983779C}" dt="2018-11-15T09:33:09.455" v="710"/>
          <ac:spMkLst>
            <pc:docMk/>
            <pc:sldMk cId="325982625" sldId="424"/>
            <ac:spMk id="3" creationId="{2D33EF6B-F967-480D-95BA-8283AF0EDF90}"/>
          </ac:spMkLst>
        </pc:spChg>
        <pc:spChg chg="mod">
          <ac:chgData name="Juturu, Raja Sekhar Reddy" userId="S::raja-sekhar.red.juturu@hpe.com::c288ba67-bf56-4544-9727-06db8aa7928d" providerId="AD" clId="Web-{DE28BA36-471F-E5C5-4522-ACDA2983779C}" dt="2018-11-15T09:35:31.049" v="800" actId="20577"/>
          <ac:spMkLst>
            <pc:docMk/>
            <pc:sldMk cId="325982625" sldId="424"/>
            <ac:spMk id="4" creationId="{20F5915A-5E8C-420A-A7F5-0870435EA11D}"/>
          </ac:spMkLst>
        </pc:spChg>
        <pc:spChg chg="add del mod">
          <ac:chgData name="Juturu, Raja Sekhar Reddy" userId="S::raja-sekhar.red.juturu@hpe.com::c288ba67-bf56-4544-9727-06db8aa7928d" providerId="AD" clId="Web-{DE28BA36-471F-E5C5-4522-ACDA2983779C}" dt="2018-11-15T09:33:14.830" v="711"/>
          <ac:spMkLst>
            <pc:docMk/>
            <pc:sldMk cId="325982625" sldId="424"/>
            <ac:spMk id="7" creationId="{7E1BF0E7-0562-4A37-B2A2-51163014137B}"/>
          </ac:spMkLst>
        </pc:spChg>
      </pc:sldChg>
      <pc:sldChg chg="modSp">
        <pc:chgData name="Juturu, Raja Sekhar Reddy" userId="S::raja-sekhar.red.juturu@hpe.com::c288ba67-bf56-4544-9727-06db8aa7928d" providerId="AD" clId="Web-{DE28BA36-471F-E5C5-4522-ACDA2983779C}" dt="2018-11-15T09:23:25.674" v="59" actId="20577"/>
        <pc:sldMkLst>
          <pc:docMk/>
          <pc:sldMk cId="586062672" sldId="425"/>
        </pc:sldMkLst>
        <pc:spChg chg="mod">
          <ac:chgData name="Juturu, Raja Sekhar Reddy" userId="S::raja-sekhar.red.juturu@hpe.com::c288ba67-bf56-4544-9727-06db8aa7928d" providerId="AD" clId="Web-{DE28BA36-471F-E5C5-4522-ACDA2983779C}" dt="2018-11-15T09:23:25.674" v="59" actId="20577"/>
          <ac:spMkLst>
            <pc:docMk/>
            <pc:sldMk cId="586062672" sldId="425"/>
            <ac:spMk id="2" creationId="{00000000-0000-0000-0000-000000000000}"/>
          </ac:spMkLst>
        </pc:spChg>
      </pc:sldChg>
      <pc:sldChg chg="del">
        <pc:chgData name="Juturu, Raja Sekhar Reddy" userId="S::raja-sekhar.red.juturu@hpe.com::c288ba67-bf56-4544-9727-06db8aa7928d" providerId="AD" clId="Web-{DE28BA36-471F-E5C5-4522-ACDA2983779C}" dt="2018-11-15T09:23:59.752" v="68"/>
        <pc:sldMkLst>
          <pc:docMk/>
          <pc:sldMk cId="938539185" sldId="426"/>
        </pc:sldMkLst>
      </pc:sldChg>
    </pc:docChg>
  </pc:docChgLst>
  <pc:docChgLst>
    <pc:chgData name="K S, Gopinath (NFV)" userId="S::gopinathks@hpe.com::81b05118-e84f-4d21-a479-e838648ed49e" providerId="AD" clId="Web-{818A5C98-42BE-46B5-9AEE-3E0DF4B420DA}"/>
    <pc:docChg chg="modSld sldOrd">
      <pc:chgData name="K S, Gopinath (NFV)" userId="S::gopinathks@hpe.com::81b05118-e84f-4d21-a479-e838648ed49e" providerId="AD" clId="Web-{818A5C98-42BE-46B5-9AEE-3E0DF4B420DA}" dt="2018-08-03T10:35:54.757" v="47"/>
      <pc:docMkLst>
        <pc:docMk/>
      </pc:docMkLst>
      <pc:sldChg chg="modSp">
        <pc:chgData name="K S, Gopinath (NFV)" userId="S::gopinathks@hpe.com::81b05118-e84f-4d21-a479-e838648ed49e" providerId="AD" clId="Web-{818A5C98-42BE-46B5-9AEE-3E0DF4B420DA}" dt="2018-08-03T10:34:02.209" v="29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818A5C98-42BE-46B5-9AEE-3E0DF4B420DA}" dt="2018-08-03T10:34:02.209" v="2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 S, Gopinath (NFV)" userId="S::gopinathks@hpe.com::81b05118-e84f-4d21-a479-e838648ed49e" providerId="AD" clId="Web-{818A5C98-42BE-46B5-9AEE-3E0DF4B420DA}" dt="2018-08-03T10:35:32.866" v="33" actId="20577"/>
        <pc:sldMkLst>
          <pc:docMk/>
          <pc:sldMk cId="1402478674" sldId="316"/>
        </pc:sldMkLst>
        <pc:spChg chg="mod">
          <ac:chgData name="K S, Gopinath (NFV)" userId="S::gopinathks@hpe.com::81b05118-e84f-4d21-a479-e838648ed49e" providerId="AD" clId="Web-{818A5C98-42BE-46B5-9AEE-3E0DF4B420DA}" dt="2018-08-03T10:35:17.100" v="31" actId="1076"/>
          <ac:spMkLst>
            <pc:docMk/>
            <pc:sldMk cId="1402478674" sldId="316"/>
            <ac:spMk id="2" creationId="{00000000-0000-0000-0000-000000000000}"/>
          </ac:spMkLst>
        </pc:spChg>
        <pc:spChg chg="del">
          <ac:chgData name="K S, Gopinath (NFV)" userId="S::gopinathks@hpe.com::81b05118-e84f-4d21-a479-e838648ed49e" providerId="AD" clId="Web-{818A5C98-42BE-46B5-9AEE-3E0DF4B420DA}" dt="2018-08-03T10:35:24.225" v="32"/>
          <ac:spMkLst>
            <pc:docMk/>
            <pc:sldMk cId="1402478674" sldId="316"/>
            <ac:spMk id="3" creationId="{00000000-0000-0000-0000-000000000000}"/>
          </ac:spMkLst>
        </pc:spChg>
        <pc:spChg chg="add mod">
          <ac:chgData name="K S, Gopinath (NFV)" userId="S::gopinathks@hpe.com::81b05118-e84f-4d21-a479-e838648ed49e" providerId="AD" clId="Web-{818A5C98-42BE-46B5-9AEE-3E0DF4B420DA}" dt="2018-08-03T10:35:32.866" v="33" actId="20577"/>
          <ac:spMkLst>
            <pc:docMk/>
            <pc:sldMk cId="1402478674" sldId="316"/>
            <ac:spMk id="5" creationId="{50929DAA-3028-4C41-8112-7A706191F067}"/>
          </ac:spMkLst>
        </pc:spChg>
      </pc:sldChg>
      <pc:sldChg chg="ord">
        <pc:chgData name="K S, Gopinath (NFV)" userId="S::gopinathks@hpe.com::81b05118-e84f-4d21-a479-e838648ed49e" providerId="AD" clId="Web-{818A5C98-42BE-46B5-9AEE-3E0DF4B420DA}" dt="2018-08-03T10:35:04.522" v="30"/>
        <pc:sldMkLst>
          <pc:docMk/>
          <pc:sldMk cId="1616166687" sldId="337"/>
        </pc:sldMkLst>
      </pc:sldChg>
      <pc:sldChg chg="modSp">
        <pc:chgData name="K S, Gopinath (NFV)" userId="S::gopinathks@hpe.com::81b05118-e84f-4d21-a479-e838648ed49e" providerId="AD" clId="Web-{818A5C98-42BE-46B5-9AEE-3E0DF4B420DA}" dt="2018-08-03T10:35:54.757" v="47"/>
        <pc:sldMkLst>
          <pc:docMk/>
          <pc:sldMk cId="1343248952" sldId="390"/>
        </pc:sldMkLst>
        <pc:graphicFrameChg chg="mod modGraphic">
          <ac:chgData name="K S, Gopinath (NFV)" userId="S::gopinathks@hpe.com::81b05118-e84f-4d21-a479-e838648ed49e" providerId="AD" clId="Web-{818A5C98-42BE-46B5-9AEE-3E0DF4B420DA}" dt="2018-08-03T10:35:54.757" v="47"/>
          <ac:graphicFrameMkLst>
            <pc:docMk/>
            <pc:sldMk cId="1343248952" sldId="390"/>
            <ac:graphicFrameMk id="15" creationId="{00000000-0000-0000-0000-000000000000}"/>
          </ac:graphicFrameMkLst>
        </pc:graphicFrameChg>
      </pc:sldChg>
    </pc:docChg>
  </pc:docChgLst>
  <pc:docChgLst>
    <pc:chgData clId="Web-{E412015D-2316-827D-D776-59CF520E6DCF}"/>
    <pc:docChg chg="modSld">
      <pc:chgData name="" userId="" providerId="" clId="Web-{E412015D-2316-827D-D776-59CF520E6DCF}" dt="2018-11-15T09:34:46.456" v="7"/>
      <pc:docMkLst>
        <pc:docMk/>
      </pc:docMkLst>
      <pc:sldChg chg="modSp">
        <pc:chgData name="" userId="" providerId="" clId="Web-{E412015D-2316-827D-D776-59CF520E6DCF}" dt="2018-11-15T09:34:46.456" v="7"/>
        <pc:sldMkLst>
          <pc:docMk/>
          <pc:sldMk cId="3881670694" sldId="305"/>
        </pc:sldMkLst>
        <pc:graphicFrameChg chg="mod modGraphic">
          <ac:chgData name="" userId="" providerId="" clId="Web-{E412015D-2316-827D-D776-59CF520E6DCF}" dt="2018-11-15T09:34:46.456" v="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M S, Nischith (NFV BU)" userId="S::nm-s@hpe.com::a69e6858-ff79-4eb4-963b-2d1303c37358" providerId="AD" clId="Web-{C1F488BB-16A3-BF32-270A-990FB03BB9E2}"/>
    <pc:docChg chg="modSld">
      <pc:chgData name="M S, Nischith (NFV BU)" userId="S::nm-s@hpe.com::a69e6858-ff79-4eb4-963b-2d1303c37358" providerId="AD" clId="Web-{C1F488BB-16A3-BF32-270A-990FB03BB9E2}" dt="2019-10-03T01:41:42.048" v="12" actId="1076"/>
      <pc:docMkLst>
        <pc:docMk/>
      </pc:docMkLst>
      <pc:sldChg chg="modSp">
        <pc:chgData name="M S, Nischith (NFV BU)" userId="S::nm-s@hpe.com::a69e6858-ff79-4eb4-963b-2d1303c37358" providerId="AD" clId="Web-{C1F488BB-16A3-BF32-270A-990FB03BB9E2}" dt="2019-10-03T01:40:35.736" v="9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C1F488BB-16A3-BF32-270A-990FB03BB9E2}" dt="2019-10-03T01:40:35.736" v="9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M S, Nischith (NFV BU)" userId="S::nm-s@hpe.com::a69e6858-ff79-4eb4-963b-2d1303c37358" providerId="AD" clId="Web-{C1F488BB-16A3-BF32-270A-990FB03BB9E2}" dt="2019-10-03T01:41:42.048" v="12" actId="1076"/>
        <pc:sldMkLst>
          <pc:docMk/>
          <pc:sldMk cId="1217709379" sldId="379"/>
        </pc:sldMkLst>
        <pc:spChg chg="mod">
          <ac:chgData name="M S, Nischith (NFV BU)" userId="S::nm-s@hpe.com::a69e6858-ff79-4eb4-963b-2d1303c37358" providerId="AD" clId="Web-{C1F488BB-16A3-BF32-270A-990FB03BB9E2}" dt="2019-10-03T01:41:42.048" v="12" actId="1076"/>
          <ac:spMkLst>
            <pc:docMk/>
            <pc:sldMk cId="1217709379" sldId="379"/>
            <ac:spMk id="2" creationId="{00000000-0000-0000-0000-000000000000}"/>
          </ac:spMkLst>
        </pc:spChg>
      </pc:sldChg>
    </pc:docChg>
  </pc:docChgLst>
  <pc:docChgLst>
    <pc:chgData name="Chintha, Govardhan (NFV BU)" userId="S::chintha.govardhan@hpe.com::9c8b1bf2-9277-43c5-9600-fe4230525a75" providerId="AD" clId="Web-{8BC595F4-E669-2F3B-D88D-8E2678581A42}"/>
    <pc:docChg chg="modSld">
      <pc:chgData name="Chintha, Govardhan (NFV BU)" userId="S::chintha.govardhan@hpe.com::9c8b1bf2-9277-43c5-9600-fe4230525a75" providerId="AD" clId="Web-{8BC595F4-E669-2F3B-D88D-8E2678581A42}" dt="2019-09-11T11:36:51.604" v="1" actId="20577"/>
      <pc:docMkLst>
        <pc:docMk/>
      </pc:docMkLst>
      <pc:sldChg chg="modSp">
        <pc:chgData name="Chintha, Govardhan (NFV BU)" userId="S::chintha.govardhan@hpe.com::9c8b1bf2-9277-43c5-9600-fe4230525a75" providerId="AD" clId="Web-{8BC595F4-E669-2F3B-D88D-8E2678581A42}" dt="2019-09-11T11:36:51.604" v="1" actId="20577"/>
        <pc:sldMkLst>
          <pc:docMk/>
          <pc:sldMk cId="1692074147" sldId="291"/>
        </pc:sldMkLst>
        <pc:spChg chg="mod">
          <ac:chgData name="Chintha, Govardhan (NFV BU)" userId="S::chintha.govardhan@hpe.com::9c8b1bf2-9277-43c5-9600-fe4230525a75" providerId="AD" clId="Web-{8BC595F4-E669-2F3B-D88D-8E2678581A42}" dt="2019-09-11T11:36:51.604" v="1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Ram, Vinayak (NFV BU)" userId="S::vinayak.ram@hpe.com::72b7ecae-1196-4d90-b5aa-bf90d288fa64" providerId="AD" clId="Web-{14580CD1-7200-4A39-A0B0-DC00CEAEFEF7}"/>
    <pc:docChg chg="modSld">
      <pc:chgData name="Ram, Vinayak (NFV BU)" userId="S::vinayak.ram@hpe.com::72b7ecae-1196-4d90-b5aa-bf90d288fa64" providerId="AD" clId="Web-{14580CD1-7200-4A39-A0B0-DC00CEAEFEF7}" dt="2018-11-16T01:51:55.738" v="89"/>
      <pc:docMkLst>
        <pc:docMk/>
      </pc:docMkLst>
      <pc:sldChg chg="modSp">
        <pc:chgData name="Ram, Vinayak (NFV BU)" userId="S::vinayak.ram@hpe.com::72b7ecae-1196-4d90-b5aa-bf90d288fa64" providerId="AD" clId="Web-{14580CD1-7200-4A39-A0B0-DC00CEAEFEF7}" dt="2018-11-16T01:51:55.738" v="89"/>
        <pc:sldMkLst>
          <pc:docMk/>
          <pc:sldMk cId="3881670694" sldId="305"/>
        </pc:sldMkLst>
        <pc:graphicFrameChg chg="mod modGraphic">
          <ac:chgData name="Ram, Vinayak (NFV BU)" userId="S::vinayak.ram@hpe.com::72b7ecae-1196-4d90-b5aa-bf90d288fa64" providerId="AD" clId="Web-{14580CD1-7200-4A39-A0B0-DC00CEAEFEF7}" dt="2018-11-16T01:51:55.738" v="8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Ram, Vinayak (NFV BU)" userId="S::vinayak.ram@hpe.com::72b7ecae-1196-4d90-b5aa-bf90d288fa64" providerId="AD" clId="Web-{14580CD1-7200-4A39-A0B0-DC00CEAEFEF7}" dt="2018-11-16T01:32:25.113" v="57"/>
        <pc:sldMkLst>
          <pc:docMk/>
          <pc:sldMk cId="1343248952" sldId="390"/>
        </pc:sldMkLst>
        <pc:graphicFrameChg chg="mod modGraphic">
          <ac:chgData name="Ram, Vinayak (NFV BU)" userId="S::vinayak.ram@hpe.com::72b7ecae-1196-4d90-b5aa-bf90d288fa64" providerId="AD" clId="Web-{14580CD1-7200-4A39-A0B0-DC00CEAEFEF7}" dt="2018-11-16T01:32:25.113" v="57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Kalyanaraman, Vaibhav" userId="S::vaibhav.kalyanaraman@hpe.com::79ee0c98-5fcd-4946-abff-23bc9211cca0" providerId="AD" clId="Web-{0AD36218-875E-B9A2-2CEC-5659148AD276}"/>
    <pc:docChg chg="modSld">
      <pc:chgData name="Kalyanaraman, Vaibhav" userId="S::vaibhav.kalyanaraman@hpe.com::79ee0c98-5fcd-4946-abff-23bc9211cca0" providerId="AD" clId="Web-{0AD36218-875E-B9A2-2CEC-5659148AD276}" dt="2019-04-17T12:33:12.067" v="478"/>
      <pc:docMkLst>
        <pc:docMk/>
      </pc:docMkLst>
      <pc:sldChg chg="modSp">
        <pc:chgData name="Kalyanaraman, Vaibhav" userId="S::vaibhav.kalyanaraman@hpe.com::79ee0c98-5fcd-4946-abff-23bc9211cca0" providerId="AD" clId="Web-{0AD36218-875E-B9A2-2CEC-5659148AD276}" dt="2019-04-17T12:33:12.067" v="478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0AD36218-875E-B9A2-2CEC-5659148AD276}" dt="2019-04-17T12:33:12.067" v="478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0AD36218-875E-B9A2-2CEC-5659148AD276}" dt="2019-04-17T12:30:11.910" v="332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0AD36218-875E-B9A2-2CEC-5659148AD276}" dt="2019-04-17T12:30:11.910" v="332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C0B97E3D-40AA-AD24-C2FE-F42A5ADAD7DC}"/>
    <pc:docChg chg="modSld">
      <pc:chgData name="Kumari, Shruti (NFV BU)" userId="S::shruti.kumari@hpe.com::dd010241-9811-4196-be69-bc8a2a4794b6" providerId="AD" clId="Web-{C0B97E3D-40AA-AD24-C2FE-F42A5ADAD7DC}" dt="2018-12-20T10:40:51.805" v="282"/>
      <pc:docMkLst>
        <pc:docMk/>
      </pc:docMkLst>
      <pc:sldChg chg="modSp">
        <pc:chgData name="Kumari, Shruti (NFV BU)" userId="S::shruti.kumari@hpe.com::dd010241-9811-4196-be69-bc8a2a4794b6" providerId="AD" clId="Web-{C0B97E3D-40AA-AD24-C2FE-F42A5ADAD7DC}" dt="2018-12-20T09:43:34.157" v="5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C0B97E3D-40AA-AD24-C2FE-F42A5ADAD7DC}" dt="2018-12-20T09:43:34.157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i, Shruti (NFV BU)" userId="S::shruti.kumari@hpe.com::dd010241-9811-4196-be69-bc8a2a4794b6" providerId="AD" clId="Web-{C0B97E3D-40AA-AD24-C2FE-F42A5ADAD7DC}" dt="2018-12-20T10:40:51.805" v="282"/>
        <pc:sldMkLst>
          <pc:docMk/>
          <pc:sldMk cId="1109779765" sldId="421"/>
        </pc:sldMkLst>
        <pc:graphicFrameChg chg="mod modGraphic">
          <ac:chgData name="Kumari, Shruti (NFV BU)" userId="S::shruti.kumari@hpe.com::dd010241-9811-4196-be69-bc8a2a4794b6" providerId="AD" clId="Web-{C0B97E3D-40AA-AD24-C2FE-F42A5ADAD7DC}" dt="2018-12-20T10:40:51.805" v="282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C0B97E3D-40AA-AD24-C2FE-F42A5ADAD7DC}" dt="2018-12-20T10:38:27.508" v="244" actId="1076"/>
        <pc:sldMkLst>
          <pc:docMk/>
          <pc:sldMk cId="3186294318" sldId="446"/>
        </pc:sldMkLst>
        <pc:picChg chg="del">
          <ac:chgData name="Kumari, Shruti (NFV BU)" userId="S::shruti.kumari@hpe.com::dd010241-9811-4196-be69-bc8a2a4794b6" providerId="AD" clId="Web-{C0B97E3D-40AA-AD24-C2FE-F42A5ADAD7DC}" dt="2018-12-20T09:51:06.348" v="6"/>
          <ac:picMkLst>
            <pc:docMk/>
            <pc:sldMk cId="3186294318" sldId="446"/>
            <ac:picMk id="4" creationId="{1BAF19A4-38A6-43AE-ADFF-75997C67430B}"/>
          </ac:picMkLst>
        </pc:picChg>
        <pc:picChg chg="add del mod">
          <ac:chgData name="Kumari, Shruti (NFV BU)" userId="S::shruti.kumari@hpe.com::dd010241-9811-4196-be69-bc8a2a4794b6" providerId="AD" clId="Web-{C0B97E3D-40AA-AD24-C2FE-F42A5ADAD7DC}" dt="2018-12-20T10:31:32.130" v="12"/>
          <ac:picMkLst>
            <pc:docMk/>
            <pc:sldMk cId="3186294318" sldId="446"/>
            <ac:picMk id="5" creationId="{4F90DAAA-8C7B-4153-B966-2CB767A218F2}"/>
          </ac:picMkLst>
        </pc:picChg>
        <pc:picChg chg="add mod">
          <ac:chgData name="Kumari, Shruti (NFV BU)" userId="S::shruti.kumari@hpe.com::dd010241-9811-4196-be69-bc8a2a4794b6" providerId="AD" clId="Web-{C0B97E3D-40AA-AD24-C2FE-F42A5ADAD7DC}" dt="2018-12-20T10:31:44.036" v="15" actId="14100"/>
          <ac:picMkLst>
            <pc:docMk/>
            <pc:sldMk cId="3186294318" sldId="446"/>
            <ac:picMk id="7" creationId="{AC809FA6-8E9A-49B3-B43E-F7F0EDA1D6D0}"/>
          </ac:picMkLst>
        </pc:picChg>
        <pc:picChg chg="del">
          <ac:chgData name="Kumari, Shruti (NFV BU)" userId="S::shruti.kumari@hpe.com::dd010241-9811-4196-be69-bc8a2a4794b6" providerId="AD" clId="Web-{C0B97E3D-40AA-AD24-C2FE-F42A5ADAD7DC}" dt="2018-12-20T10:31:53.161" v="16"/>
          <ac:picMkLst>
            <pc:docMk/>
            <pc:sldMk cId="3186294318" sldId="446"/>
            <ac:picMk id="8" creationId="{AC561BB1-95DE-4D43-A756-611752AD6DD5}"/>
          </ac:picMkLst>
        </pc:picChg>
        <pc:picChg chg="add mod">
          <ac:chgData name="Kumari, Shruti (NFV BU)" userId="S::shruti.kumari@hpe.com::dd010241-9811-4196-be69-bc8a2a4794b6" providerId="AD" clId="Web-{C0B97E3D-40AA-AD24-C2FE-F42A5ADAD7DC}" dt="2018-12-20T10:38:27.508" v="244" actId="1076"/>
          <ac:picMkLst>
            <pc:docMk/>
            <pc:sldMk cId="3186294318" sldId="446"/>
            <ac:picMk id="10" creationId="{88BB57DB-60CC-473E-B38E-ACE5F650D2F0}"/>
          </ac:picMkLst>
        </pc:picChg>
      </pc:sldChg>
    </pc:docChg>
  </pc:docChgLst>
  <pc:docChgLst>
    <pc:chgData name="Juturu, Raja Sekhar Reddy" userId="S::raja-sekhar.red.juturu@hpe.com::c288ba67-bf56-4544-9727-06db8aa7928d" providerId="AD" clId="Web-{7DAFDC04-6D0A-843F-4EB5-75A947F6BD4D}"/>
    <pc:docChg chg="modSld">
      <pc:chgData name="Juturu, Raja Sekhar Reddy" userId="S::raja-sekhar.red.juturu@hpe.com::c288ba67-bf56-4544-9727-06db8aa7928d" providerId="AD" clId="Web-{7DAFDC04-6D0A-843F-4EB5-75A947F6BD4D}" dt="2018-12-07T01:51:37.577" v="17" actId="20577"/>
      <pc:docMkLst>
        <pc:docMk/>
      </pc:docMkLst>
      <pc:sldChg chg="modSp">
        <pc:chgData name="Juturu, Raja Sekhar Reddy" userId="S::raja-sekhar.red.juturu@hpe.com::c288ba67-bf56-4544-9727-06db8aa7928d" providerId="AD" clId="Web-{7DAFDC04-6D0A-843F-4EB5-75A947F6BD4D}" dt="2018-12-07T01:51:37.577" v="16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7DAFDC04-6D0A-843F-4EB5-75A947F6BD4D}" dt="2018-12-07T01:51:37.577" v="16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umari, Shruti (NFV BU)" userId="S::shruti.kumari@hpe.com::dd010241-9811-4196-be69-bc8a2a4794b6" providerId="AD" clId="Web-{D2FA93F6-160F-D584-11E8-86EF54D5D97E}"/>
    <pc:docChg chg="addSld modSld modSection">
      <pc:chgData name="Kumari, Shruti (NFV BU)" userId="S::shruti.kumari@hpe.com::dd010241-9811-4196-be69-bc8a2a4794b6" providerId="AD" clId="Web-{D2FA93F6-160F-D584-11E8-86EF54D5D97E}" dt="2019-03-07T15:01:54.317" v="11" actId="14100"/>
      <pc:docMkLst>
        <pc:docMk/>
      </pc:docMkLst>
      <pc:sldChg chg="addSp delSp modSp">
        <pc:chgData name="Kumari, Shruti (NFV BU)" userId="S::shruti.kumari@hpe.com::dd010241-9811-4196-be69-bc8a2a4794b6" providerId="AD" clId="Web-{D2FA93F6-160F-D584-11E8-86EF54D5D97E}" dt="2019-03-07T14:56:36.205" v="4" actId="1076"/>
        <pc:sldMkLst>
          <pc:docMk/>
          <pc:sldMk cId="3031179793" sldId="485"/>
        </pc:sldMkLst>
        <pc:picChg chg="del">
          <ac:chgData name="Kumari, Shruti (NFV BU)" userId="S::shruti.kumari@hpe.com::dd010241-9811-4196-be69-bc8a2a4794b6" providerId="AD" clId="Web-{D2FA93F6-160F-D584-11E8-86EF54D5D97E}" dt="2019-03-07T14:55:57.689" v="0"/>
          <ac:picMkLst>
            <pc:docMk/>
            <pc:sldMk cId="3031179793" sldId="485"/>
            <ac:picMk id="4" creationId="{D77965D2-3C20-412B-B0FF-E3544EEA13BD}"/>
          </ac:picMkLst>
        </pc:picChg>
        <pc:picChg chg="add mod">
          <ac:chgData name="Kumari, Shruti (NFV BU)" userId="S::shruti.kumari@hpe.com::dd010241-9811-4196-be69-bc8a2a4794b6" providerId="AD" clId="Web-{D2FA93F6-160F-D584-11E8-86EF54D5D97E}" dt="2019-03-07T14:56:36.205" v="4" actId="1076"/>
          <ac:picMkLst>
            <pc:docMk/>
            <pc:sldMk cId="3031179793" sldId="485"/>
            <ac:picMk id="5" creationId="{3B0D19B4-AF3A-40E1-9F5E-26725E3AE4EF}"/>
          </ac:picMkLst>
        </pc:picChg>
      </pc:sldChg>
      <pc:sldChg chg="addSp modSp new">
        <pc:chgData name="Kumari, Shruti (NFV BU)" userId="S::shruti.kumari@hpe.com::dd010241-9811-4196-be69-bc8a2a4794b6" providerId="AD" clId="Web-{D2FA93F6-160F-D584-11E8-86EF54D5D97E}" dt="2019-03-07T15:01:54.317" v="11" actId="14100"/>
        <pc:sldMkLst>
          <pc:docMk/>
          <pc:sldMk cId="1271133948" sldId="488"/>
        </pc:sldMkLst>
        <pc:spChg chg="mod">
          <ac:chgData name="Kumari, Shruti (NFV BU)" userId="S::shruti.kumari@hpe.com::dd010241-9811-4196-be69-bc8a2a4794b6" providerId="AD" clId="Web-{D2FA93F6-160F-D584-11E8-86EF54D5D97E}" dt="2019-03-07T15:01:22.536" v="7" actId="20577"/>
          <ac:spMkLst>
            <pc:docMk/>
            <pc:sldMk cId="1271133948" sldId="488"/>
            <ac:spMk id="2" creationId="{B58F2E51-816B-4CA2-AC9A-85A107C78CE3}"/>
          </ac:spMkLst>
        </pc:spChg>
        <pc:picChg chg="add mod">
          <ac:chgData name="Kumari, Shruti (NFV BU)" userId="S::shruti.kumari@hpe.com::dd010241-9811-4196-be69-bc8a2a4794b6" providerId="AD" clId="Web-{D2FA93F6-160F-D584-11E8-86EF54D5D97E}" dt="2019-03-07T15:01:54.317" v="11" actId="14100"/>
          <ac:picMkLst>
            <pc:docMk/>
            <pc:sldMk cId="1271133948" sldId="488"/>
            <ac:picMk id="4" creationId="{DFCE48C2-3AD6-433C-B1D7-AD2F26834701}"/>
          </ac:picMkLst>
        </pc:picChg>
      </pc:sldChg>
    </pc:docChg>
  </pc:docChgLst>
  <pc:docChgLst>
    <pc:chgData name="Kavungal, Santhosh" userId="S::santhosh.kavungal@hpe.com::797a7af2-e670-4482-857c-f02c6e7913e1" providerId="AD" clId="Web-{A00736B8-ECD1-4939-AA89-567EF9A13176}"/>
    <pc:docChg chg="modSld">
      <pc:chgData name="Kavungal, Santhosh" userId="S::santhosh.kavungal@hpe.com::797a7af2-e670-4482-857c-f02c6e7913e1" providerId="AD" clId="Web-{A00736B8-ECD1-4939-AA89-567EF9A13176}" dt="2018-05-11T07:40:43.063" v="10" actId="20577"/>
      <pc:docMkLst>
        <pc:docMk/>
      </pc:docMkLst>
      <pc:sldChg chg="modSp">
        <pc:chgData name="Kavungal, Santhosh" userId="S::santhosh.kavungal@hpe.com::797a7af2-e670-4482-857c-f02c6e7913e1" providerId="AD" clId="Web-{A00736B8-ECD1-4939-AA89-567EF9A13176}" dt="2018-05-11T07:40:43.063" v="10" actId="20577"/>
        <pc:sldMkLst>
          <pc:docMk/>
          <pc:sldMk cId="488343331" sldId="283"/>
        </pc:sldMkLst>
        <pc:spChg chg="mod">
          <ac:chgData name="Kavungal, Santhosh" userId="S::santhosh.kavungal@hpe.com::797a7af2-e670-4482-857c-f02c6e7913e1" providerId="AD" clId="Web-{A00736B8-ECD1-4939-AA89-567EF9A13176}" dt="2018-05-11T07:40:43.063" v="10" actId="20577"/>
          <ac:spMkLst>
            <pc:docMk/>
            <pc:sldMk cId="488343331" sldId="283"/>
            <ac:spMk id="3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18C32001-7E63-DFE6-10F2-7077CB668958}"/>
    <pc:docChg chg="modSld">
      <pc:chgData name="Sathyam, Bollini" userId="S::sathyam.bollini@hpe.com::bfec0835-4d57-4275-b368-3ce105d7d8ff" providerId="AD" clId="Web-{18C32001-7E63-DFE6-10F2-7077CB668958}" dt="2019-08-01T02:22:42.416" v="75" actId="20577"/>
      <pc:docMkLst>
        <pc:docMk/>
      </pc:docMkLst>
      <pc:sldChg chg="modSp">
        <pc:chgData name="Sathyam, Bollini" userId="S::sathyam.bollini@hpe.com::bfec0835-4d57-4275-b368-3ce105d7d8ff" providerId="AD" clId="Web-{18C32001-7E63-DFE6-10F2-7077CB668958}" dt="2019-08-01T02:21:10.509" v="6" actId="20577"/>
        <pc:sldMkLst>
          <pc:docMk/>
          <pc:sldMk cId="885809665" sldId="537"/>
        </pc:sldMkLst>
        <pc:spChg chg="mod">
          <ac:chgData name="Sathyam, Bollini" userId="S::sathyam.bollini@hpe.com::bfec0835-4d57-4275-b368-3ce105d7d8ff" providerId="AD" clId="Web-{18C32001-7E63-DFE6-10F2-7077CB668958}" dt="2019-08-01T02:21:10.509" v="6" actId="20577"/>
          <ac:spMkLst>
            <pc:docMk/>
            <pc:sldMk cId="885809665" sldId="537"/>
            <ac:spMk id="12" creationId="{F44DBAEF-6B20-4225-9617-1F49E01944BB}"/>
          </ac:spMkLst>
        </pc:spChg>
      </pc:sldChg>
      <pc:sldChg chg="modSp">
        <pc:chgData name="Sathyam, Bollini" userId="S::sathyam.bollini@hpe.com::bfec0835-4d57-4275-b368-3ce105d7d8ff" providerId="AD" clId="Web-{18C32001-7E63-DFE6-10F2-7077CB668958}" dt="2019-08-01T02:22:42.416" v="74" actId="20577"/>
        <pc:sldMkLst>
          <pc:docMk/>
          <pc:sldMk cId="277319990" sldId="538"/>
        </pc:sldMkLst>
        <pc:spChg chg="mod">
          <ac:chgData name="Sathyam, Bollini" userId="S::sathyam.bollini@hpe.com::bfec0835-4d57-4275-b368-3ce105d7d8ff" providerId="AD" clId="Web-{18C32001-7E63-DFE6-10F2-7077CB668958}" dt="2019-08-01T02:22:42.416" v="74" actId="20577"/>
          <ac:spMkLst>
            <pc:docMk/>
            <pc:sldMk cId="277319990" sldId="538"/>
            <ac:spMk id="5" creationId="{CBC753F0-244C-4415-BABC-0F59B570D7DB}"/>
          </ac:spMkLst>
        </pc:spChg>
        <pc:spChg chg="mod">
          <ac:chgData name="Sathyam, Bollini" userId="S::sathyam.bollini@hpe.com::bfec0835-4d57-4275-b368-3ce105d7d8ff" providerId="AD" clId="Web-{18C32001-7E63-DFE6-10F2-7077CB668958}" dt="2019-08-01T02:22:30.478" v="61" actId="20577"/>
          <ac:spMkLst>
            <pc:docMk/>
            <pc:sldMk cId="277319990" sldId="538"/>
            <ac:spMk id="12" creationId="{F44DBAEF-6B20-4225-9617-1F49E01944BB}"/>
          </ac:spMkLst>
        </pc:spChg>
      </pc:sldChg>
    </pc:docChg>
  </pc:docChgLst>
  <pc:docChgLst>
    <pc:chgData name="Vazeer, Ashraf" userId="S::ashraf.vazeer@hpe.com::8c82bcd2-039e-4807-88dd-af269a4642b5" providerId="AD" clId="Web-{10178B2B-E8F3-37A1-B09C-8A453116CECB}"/>
    <pc:docChg chg="modSld">
      <pc:chgData name="Vazeer, Ashraf" userId="S::ashraf.vazeer@hpe.com::8c82bcd2-039e-4807-88dd-af269a4642b5" providerId="AD" clId="Web-{10178B2B-E8F3-37A1-B09C-8A453116CECB}" dt="2019-02-15T15:38:38.875" v="149" actId="20577"/>
      <pc:docMkLst>
        <pc:docMk/>
      </pc:docMkLst>
      <pc:sldChg chg="modSp">
        <pc:chgData name="Vazeer, Ashraf" userId="S::ashraf.vazeer@hpe.com::8c82bcd2-039e-4807-88dd-af269a4642b5" providerId="AD" clId="Web-{10178B2B-E8F3-37A1-B09C-8A453116CECB}" dt="2019-02-15T15:38:38.875" v="148" actId="20577"/>
        <pc:sldMkLst>
          <pc:docMk/>
          <pc:sldMk cId="2738508868" sldId="460"/>
        </pc:sldMkLst>
        <pc:spChg chg="mod">
          <ac:chgData name="Vazeer, Ashraf" userId="S::ashraf.vazeer@hpe.com::8c82bcd2-039e-4807-88dd-af269a4642b5" providerId="AD" clId="Web-{10178B2B-E8F3-37A1-B09C-8A453116CECB}" dt="2019-02-15T15:38:38.875" v="148" actId="20577"/>
          <ac:spMkLst>
            <pc:docMk/>
            <pc:sldMk cId="2738508868" sldId="460"/>
            <ac:spMk id="5" creationId="{612C5682-412A-4AAE-A89B-160E9F9B3F63}"/>
          </ac:spMkLst>
        </pc:spChg>
      </pc:sldChg>
      <pc:sldChg chg="modSp">
        <pc:chgData name="Vazeer, Ashraf" userId="S::ashraf.vazeer@hpe.com::8c82bcd2-039e-4807-88dd-af269a4642b5" providerId="AD" clId="Web-{10178B2B-E8F3-37A1-B09C-8A453116CECB}" dt="2019-02-15T14:52:35.981" v="57"/>
        <pc:sldMkLst>
          <pc:docMk/>
          <pc:sldMk cId="2402609678" sldId="470"/>
        </pc:sldMkLst>
        <pc:graphicFrameChg chg="mod modGraphic">
          <ac:chgData name="Vazeer, Ashraf" userId="S::ashraf.vazeer@hpe.com::8c82bcd2-039e-4807-88dd-af269a4642b5" providerId="AD" clId="Web-{10178B2B-E8F3-37A1-B09C-8A453116CECB}" dt="2019-02-15T14:52:35.981" v="57"/>
          <ac:graphicFrameMkLst>
            <pc:docMk/>
            <pc:sldMk cId="2402609678" sldId="470"/>
            <ac:graphicFrameMk id="8" creationId="{E05020D3-7CE1-41F9-88C6-7F5001CC2DD1}"/>
          </ac:graphicFrameMkLst>
        </pc:graphicFrameChg>
      </pc:sldChg>
      <pc:sldChg chg="modSp">
        <pc:chgData name="Vazeer, Ashraf" userId="S::ashraf.vazeer@hpe.com::8c82bcd2-039e-4807-88dd-af269a4642b5" providerId="AD" clId="Web-{10178B2B-E8F3-37A1-B09C-8A453116CECB}" dt="2019-02-15T14:48:41.652" v="27"/>
        <pc:sldMkLst>
          <pc:docMk/>
          <pc:sldMk cId="3248907108" sldId="478"/>
        </pc:sldMkLst>
        <pc:graphicFrameChg chg="mod modGraphic">
          <ac:chgData name="Vazeer, Ashraf" userId="S::ashraf.vazeer@hpe.com::8c82bcd2-039e-4807-88dd-af269a4642b5" providerId="AD" clId="Web-{10178B2B-E8F3-37A1-B09C-8A453116CECB}" dt="2019-02-15T14:48:41.652" v="27"/>
          <ac:graphicFrameMkLst>
            <pc:docMk/>
            <pc:sldMk cId="3248907108" sldId="478"/>
            <ac:graphicFrameMk id="5" creationId="{ED385B11-1BDC-4932-9E6F-A4ADCA86D6DD}"/>
          </ac:graphicFrameMkLst>
        </pc:graphicFrameChg>
      </pc:sldChg>
    </pc:docChg>
  </pc:docChgLst>
  <pc:docChgLst>
    <pc:chgData name="Ramachandriah, Manjunath" userId="S::manjunath.ramachandriah@hpe.com::78fe455f-80bc-4f92-b91d-b2b393b23c43" providerId="AD" clId="Web-{8C4B0EF8-1776-4917-A5A1-D663FB09F9BF}"/>
    <pc:docChg chg="delSld modSld">
      <pc:chgData name="Ramachandriah, Manjunath" userId="S::manjunath.ramachandriah@hpe.com::78fe455f-80bc-4f92-b91d-b2b393b23c43" providerId="AD" clId="Web-{8C4B0EF8-1776-4917-A5A1-D663FB09F9BF}" dt="2018-09-12T15:03:11.691" v="170"/>
      <pc:docMkLst>
        <pc:docMk/>
      </pc:docMkLst>
      <pc:sldChg chg="modSp">
        <pc:chgData name="Ramachandriah, Manjunath" userId="S::manjunath.ramachandriah@hpe.com::78fe455f-80bc-4f92-b91d-b2b393b23c43" providerId="AD" clId="Web-{8C4B0EF8-1776-4917-A5A1-D663FB09F9BF}" dt="2018-09-12T15:02:54.128" v="169" actId="1076"/>
        <pc:sldMkLst>
          <pc:docMk/>
          <pc:sldMk cId="1402478674" sldId="316"/>
        </pc:sldMkLst>
        <pc:spChg chg="mod">
          <ac:chgData name="Ramachandriah, Manjunath" userId="S::manjunath.ramachandriah@hpe.com::78fe455f-80bc-4f92-b91d-b2b393b23c43" providerId="AD" clId="Web-{8C4B0EF8-1776-4917-A5A1-D663FB09F9BF}" dt="2018-09-12T15:02:54.128" v="169" actId="1076"/>
          <ac:spMkLst>
            <pc:docMk/>
            <pc:sldMk cId="1402478674" sldId="316"/>
            <ac:spMk id="2" creationId="{00000000-0000-0000-0000-000000000000}"/>
          </ac:spMkLst>
        </pc:spChg>
      </pc:sldChg>
      <pc:sldChg chg="del">
        <pc:chgData name="Ramachandriah, Manjunath" userId="S::manjunath.ramachandriah@hpe.com::78fe455f-80bc-4f92-b91d-b2b393b23c43" providerId="AD" clId="Web-{8C4B0EF8-1776-4917-A5A1-D663FB09F9BF}" dt="2018-09-12T15:03:11.691" v="170"/>
        <pc:sldMkLst>
          <pc:docMk/>
          <pc:sldMk cId="1897788298" sldId="377"/>
        </pc:sldMkLst>
      </pc:sldChg>
      <pc:sldChg chg="modSp">
        <pc:chgData name="Ramachandriah, Manjunath" userId="S::manjunath.ramachandriah@hpe.com::78fe455f-80bc-4f92-b91d-b2b393b23c43" providerId="AD" clId="Web-{8C4B0EF8-1776-4917-A5A1-D663FB09F9BF}" dt="2018-09-12T15:01:10.893" v="157" actId="20577"/>
        <pc:sldMkLst>
          <pc:docMk/>
          <pc:sldMk cId="2344385327" sldId="396"/>
        </pc:sldMkLst>
        <pc:spChg chg="mod">
          <ac:chgData name="Ramachandriah, Manjunath" userId="S::manjunath.ramachandriah@hpe.com::78fe455f-80bc-4f92-b91d-b2b393b23c43" providerId="AD" clId="Web-{8C4B0EF8-1776-4917-A5A1-D663FB09F9BF}" dt="2018-09-12T15:01:10.893" v="157" actId="20577"/>
          <ac:spMkLst>
            <pc:docMk/>
            <pc:sldMk cId="2344385327" sldId="396"/>
            <ac:spMk id="3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565B19C4-5019-4E73-8F0D-C340D6A8180C}"/>
    <pc:docChg chg="delSld modSld modSection">
      <pc:chgData name="Sathyam, Bollini" userId="S::sathyam.bollini@hpe.com::bfec0835-4d57-4275-b368-3ce105d7d8ff" providerId="AD" clId="Web-{565B19C4-5019-4E73-8F0D-C340D6A8180C}" dt="2019-07-11T06:22:50.456" v="408" actId="20577"/>
      <pc:docMkLst>
        <pc:docMk/>
      </pc:docMkLst>
      <pc:sldChg chg="modSp">
        <pc:chgData name="Sathyam, Bollini" userId="S::sathyam.bollini@hpe.com::bfec0835-4d57-4275-b368-3ce105d7d8ff" providerId="AD" clId="Web-{565B19C4-5019-4E73-8F0D-C340D6A8180C}" dt="2019-07-11T05:27:45.324" v="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565B19C4-5019-4E73-8F0D-C340D6A8180C}" dt="2019-07-11T05:27:45.324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Sathyam, Bollini" userId="S::sathyam.bollini@hpe.com::bfec0835-4d57-4275-b368-3ce105d7d8ff" providerId="AD" clId="Web-{565B19C4-5019-4E73-8F0D-C340D6A8180C}" dt="2019-07-11T05:33:06.965" v="368"/>
        <pc:sldMkLst>
          <pc:docMk/>
          <pc:sldMk cId="1245858408" sldId="459"/>
        </pc:sldMkLst>
      </pc:sldChg>
      <pc:sldChg chg="modSp">
        <pc:chgData name="Sathyam, Bollini" userId="S::sathyam.bollini@hpe.com::bfec0835-4d57-4275-b368-3ce105d7d8ff" providerId="AD" clId="Web-{565B19C4-5019-4E73-8F0D-C340D6A8180C}" dt="2019-07-11T06:22:34.316" v="406" actId="20577"/>
        <pc:sldMkLst>
          <pc:docMk/>
          <pc:sldMk cId="2764140828" sldId="509"/>
        </pc:sldMkLst>
        <pc:spChg chg="mod">
          <ac:chgData name="Sathyam, Bollini" userId="S::sathyam.bollini@hpe.com::bfec0835-4d57-4275-b368-3ce105d7d8ff" providerId="AD" clId="Web-{565B19C4-5019-4E73-8F0D-C340D6A8180C}" dt="2019-07-11T06:22:34.316" v="406" actId="20577"/>
          <ac:spMkLst>
            <pc:docMk/>
            <pc:sldMk cId="2764140828" sldId="509"/>
            <ac:spMk id="12" creationId="{F44DBAEF-6B20-4225-9617-1F49E01944BB}"/>
          </ac:spMkLst>
        </pc:spChg>
      </pc:sldChg>
      <pc:sldChg chg="modSp">
        <pc:chgData name="Sathyam, Bollini" userId="S::sathyam.bollini@hpe.com::bfec0835-4d57-4275-b368-3ce105d7d8ff" providerId="AD" clId="Web-{565B19C4-5019-4E73-8F0D-C340D6A8180C}" dt="2019-07-11T06:21:36.300" v="399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565B19C4-5019-4E73-8F0D-C340D6A8180C}" dt="2019-07-11T06:21:36.300" v="399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Vazeer, Ashraf" userId="S::ashraf.vazeer@hpe.com::8c82bcd2-039e-4807-88dd-af269a4642b5" providerId="AD" clId="Web-{9C09FDF2-9477-326F-EC3A-B0B133606CC9}"/>
    <pc:docChg chg="addSld delSld modSld modSection">
      <pc:chgData name="Vazeer, Ashraf" userId="S::ashraf.vazeer@hpe.com::8c82bcd2-039e-4807-88dd-af269a4642b5" providerId="AD" clId="Web-{9C09FDF2-9477-326F-EC3A-B0B133606CC9}" dt="2019-02-15T12:57:59.316" v="3724"/>
      <pc:docMkLst>
        <pc:docMk/>
      </pc:docMkLst>
      <pc:sldChg chg="modSp">
        <pc:chgData name="Vazeer, Ashraf" userId="S::ashraf.vazeer@hpe.com::8c82bcd2-039e-4807-88dd-af269a4642b5" providerId="AD" clId="Web-{9C09FDF2-9477-326F-EC3A-B0B133606CC9}" dt="2019-02-15T12:57:59.316" v="3724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9C09FDF2-9477-326F-EC3A-B0B133606CC9}" dt="2019-02-15T12:57:59.316" v="372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9C09FDF2-9477-326F-EC3A-B0B133606CC9}" dt="2019-02-15T10:42:35.850" v="73" actId="20577"/>
        <pc:sldMkLst>
          <pc:docMk/>
          <pc:sldMk cId="1245858408" sldId="459"/>
        </pc:sldMkLst>
        <pc:spChg chg="mod">
          <ac:chgData name="Vazeer, Ashraf" userId="S::ashraf.vazeer@hpe.com::8c82bcd2-039e-4807-88dd-af269a4642b5" providerId="AD" clId="Web-{9C09FDF2-9477-326F-EC3A-B0B133606CC9}" dt="2019-02-15T10:42:35.850" v="73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addSp modSp">
        <pc:chgData name="Vazeer, Ashraf" userId="S::ashraf.vazeer@hpe.com::8c82bcd2-039e-4807-88dd-af269a4642b5" providerId="AD" clId="Web-{9C09FDF2-9477-326F-EC3A-B0B133606CC9}" dt="2019-02-15T12:09:24.975" v="2580" actId="20577"/>
        <pc:sldMkLst>
          <pc:docMk/>
          <pc:sldMk cId="2738508868" sldId="460"/>
        </pc:sldMkLst>
        <pc:spChg chg="add mod">
          <ac:chgData name="Vazeer, Ashraf" userId="S::ashraf.vazeer@hpe.com::8c82bcd2-039e-4807-88dd-af269a4642b5" providerId="AD" clId="Web-{9C09FDF2-9477-326F-EC3A-B0B133606CC9}" dt="2019-02-15T12:09:24.975" v="2580" actId="20577"/>
          <ac:spMkLst>
            <pc:docMk/>
            <pc:sldMk cId="2738508868" sldId="460"/>
            <ac:spMk id="5" creationId="{612C5682-412A-4AAE-A89B-160E9F9B3F63}"/>
          </ac:spMkLst>
        </pc:spChg>
      </pc:sldChg>
      <pc:sldChg chg="addSp delSp modSp add del">
        <pc:chgData name="Vazeer, Ashraf" userId="S::ashraf.vazeer@hpe.com::8c82bcd2-039e-4807-88dd-af269a4642b5" providerId="AD" clId="Web-{9C09FDF2-9477-326F-EC3A-B0B133606CC9}" dt="2019-02-15T10:57:06.433" v="1033" actId="20577"/>
        <pc:sldMkLst>
          <pc:docMk/>
          <pc:sldMk cId="490068133" sldId="462"/>
        </pc:sldMkLst>
        <pc:spChg chg="add mod">
          <ac:chgData name="Vazeer, Ashraf" userId="S::ashraf.vazeer@hpe.com::8c82bcd2-039e-4807-88dd-af269a4642b5" providerId="AD" clId="Web-{9C09FDF2-9477-326F-EC3A-B0B133606CC9}" dt="2019-02-15T10:57:06.433" v="1033" actId="20577"/>
          <ac:spMkLst>
            <pc:docMk/>
            <pc:sldMk cId="490068133" sldId="462"/>
            <ac:spMk id="7" creationId="{3C4D27A6-3C4B-4DA5-BF02-5CE041631372}"/>
          </ac:spMkLst>
        </pc:spChg>
        <pc:spChg chg="del mod">
          <ac:chgData name="Vazeer, Ashraf" userId="S::ashraf.vazeer@hpe.com::8c82bcd2-039e-4807-88dd-af269a4642b5" providerId="AD" clId="Web-{9C09FDF2-9477-326F-EC3A-B0B133606CC9}" dt="2019-02-15T10:39:27.600" v="19"/>
          <ac:spMkLst>
            <pc:docMk/>
            <pc:sldMk cId="490068133" sldId="462"/>
            <ac:spMk id="12" creationId="{595FAC9C-0554-45FA-BE9A-F477C342BA95}"/>
          </ac:spMkLst>
        </pc:spChg>
        <pc:spChg chg="del">
          <ac:chgData name="Vazeer, Ashraf" userId="S::ashraf.vazeer@hpe.com::8c82bcd2-039e-4807-88dd-af269a4642b5" providerId="AD" clId="Web-{9C09FDF2-9477-326F-EC3A-B0B133606CC9}" dt="2019-02-15T10:39:29.022" v="20"/>
          <ac:spMkLst>
            <pc:docMk/>
            <pc:sldMk cId="490068133" sldId="462"/>
            <ac:spMk id="13" creationId="{2AA77512-4FBA-4B77-9EB2-AE67E1C301E7}"/>
          </ac:spMkLst>
        </pc:spChg>
        <pc:picChg chg="add mod">
          <ac:chgData name="Vazeer, Ashraf" userId="S::ashraf.vazeer@hpe.com::8c82bcd2-039e-4807-88dd-af269a4642b5" providerId="AD" clId="Web-{9C09FDF2-9477-326F-EC3A-B0B133606CC9}" dt="2019-02-15T10:50:12.821" v="375" actId="14100"/>
          <ac:picMkLst>
            <pc:docMk/>
            <pc:sldMk cId="490068133" sldId="462"/>
            <ac:picMk id="5" creationId="{A1B87214-249C-45B7-A103-4FCE9F0A5B7A}"/>
          </ac:picMkLst>
        </pc:picChg>
        <pc:picChg chg="del">
          <ac:chgData name="Vazeer, Ashraf" userId="S::ashraf.vazeer@hpe.com::8c82bcd2-039e-4807-88dd-af269a4642b5" providerId="AD" clId="Web-{9C09FDF2-9477-326F-EC3A-B0B133606CC9}" dt="2019-02-15T10:39:30.506" v="21"/>
          <ac:picMkLst>
            <pc:docMk/>
            <pc:sldMk cId="490068133" sldId="462"/>
            <ac:picMk id="8" creationId="{058025E4-AA22-43F3-AE70-13F1798EA436}"/>
          </ac:picMkLst>
        </pc:picChg>
        <pc:picChg chg="del">
          <ac:chgData name="Vazeer, Ashraf" userId="S::ashraf.vazeer@hpe.com::8c82bcd2-039e-4807-88dd-af269a4642b5" providerId="AD" clId="Web-{9C09FDF2-9477-326F-EC3A-B0B133606CC9}" dt="2019-02-15T10:38:54.553" v="10"/>
          <ac:picMkLst>
            <pc:docMk/>
            <pc:sldMk cId="490068133" sldId="462"/>
            <ac:picMk id="11" creationId="{53287C6D-EE5C-47CA-854F-9C8EC203ABC8}"/>
          </ac:picMkLst>
        </pc:picChg>
      </pc:sldChg>
      <pc:sldChg chg="addSp delSp modSp">
        <pc:chgData name="Vazeer, Ashraf" userId="S::ashraf.vazeer@hpe.com::8c82bcd2-039e-4807-88dd-af269a4642b5" providerId="AD" clId="Web-{9C09FDF2-9477-326F-EC3A-B0B133606CC9}" dt="2019-02-15T10:31:29.894" v="9" actId="14100"/>
        <pc:sldMkLst>
          <pc:docMk/>
          <pc:sldMk cId="3385025525" sldId="463"/>
        </pc:sldMkLst>
        <pc:picChg chg="add mod">
          <ac:chgData name="Vazeer, Ashraf" userId="S::ashraf.vazeer@hpe.com::8c82bcd2-039e-4807-88dd-af269a4642b5" providerId="AD" clId="Web-{9C09FDF2-9477-326F-EC3A-B0B133606CC9}" dt="2019-02-15T10:20:59.624" v="5" actId="14100"/>
          <ac:picMkLst>
            <pc:docMk/>
            <pc:sldMk cId="3385025525" sldId="463"/>
            <ac:picMk id="5" creationId="{54C1E885-E999-4B70-9F15-F33C057AA5D8}"/>
          </ac:picMkLst>
        </pc:picChg>
        <pc:picChg chg="del">
          <ac:chgData name="Vazeer, Ashraf" userId="S::ashraf.vazeer@hpe.com::8c82bcd2-039e-4807-88dd-af269a4642b5" providerId="AD" clId="Web-{9C09FDF2-9477-326F-EC3A-B0B133606CC9}" dt="2019-02-15T10:20:47.936" v="0"/>
          <ac:picMkLst>
            <pc:docMk/>
            <pc:sldMk cId="3385025525" sldId="463"/>
            <ac:picMk id="6" creationId="{16ED66A9-E2C6-4A99-90AF-17BED7D7E9AE}"/>
          </ac:picMkLst>
        </pc:picChg>
        <pc:picChg chg="del">
          <ac:chgData name="Vazeer, Ashraf" userId="S::ashraf.vazeer@hpe.com::8c82bcd2-039e-4807-88dd-af269a4642b5" providerId="AD" clId="Web-{9C09FDF2-9477-326F-EC3A-B0B133606CC9}" dt="2019-02-15T10:21:03.515" v="6"/>
          <ac:picMkLst>
            <pc:docMk/>
            <pc:sldMk cId="3385025525" sldId="463"/>
            <ac:picMk id="8" creationId="{7C77259E-1D43-431D-BC2B-42750EE652F5}"/>
          </ac:picMkLst>
        </pc:picChg>
        <pc:picChg chg="add mod">
          <ac:chgData name="Vazeer, Ashraf" userId="S::ashraf.vazeer@hpe.com::8c82bcd2-039e-4807-88dd-af269a4642b5" providerId="AD" clId="Web-{9C09FDF2-9477-326F-EC3A-B0B133606CC9}" dt="2019-02-15T10:31:29.894" v="9" actId="14100"/>
          <ac:picMkLst>
            <pc:docMk/>
            <pc:sldMk cId="3385025525" sldId="463"/>
            <ac:picMk id="10" creationId="{BB66B9C9-DB1B-4F11-B396-0C7486027DC3}"/>
          </ac:picMkLst>
        </pc:picChg>
      </pc:sldChg>
      <pc:sldChg chg="addSp modSp">
        <pc:chgData name="Vazeer, Ashraf" userId="S::ashraf.vazeer@hpe.com::8c82bcd2-039e-4807-88dd-af269a4642b5" providerId="AD" clId="Web-{9C09FDF2-9477-326F-EC3A-B0B133606CC9}" dt="2019-02-15T12:55:28.301" v="3673" actId="20577"/>
        <pc:sldMkLst>
          <pc:docMk/>
          <pc:sldMk cId="1353504866" sldId="467"/>
        </pc:sldMkLst>
        <pc:spChg chg="mod">
          <ac:chgData name="Vazeer, Ashraf" userId="S::ashraf.vazeer@hpe.com::8c82bcd2-039e-4807-88dd-af269a4642b5" providerId="AD" clId="Web-{9C09FDF2-9477-326F-EC3A-B0B133606CC9}" dt="2019-02-15T12:55:28.301" v="3673" actId="20577"/>
          <ac:spMkLst>
            <pc:docMk/>
            <pc:sldMk cId="1353504866" sldId="467"/>
            <ac:spMk id="2" creationId="{00000000-0000-0000-0000-000000000000}"/>
          </ac:spMkLst>
        </pc:spChg>
        <pc:graphicFrameChg chg="add mod modGraphic">
          <ac:chgData name="Vazeer, Ashraf" userId="S::ashraf.vazeer@hpe.com::8c82bcd2-039e-4807-88dd-af269a4642b5" providerId="AD" clId="Web-{9C09FDF2-9477-326F-EC3A-B0B133606CC9}" dt="2019-02-15T12:47:42.920" v="3513"/>
          <ac:graphicFrameMkLst>
            <pc:docMk/>
            <pc:sldMk cId="1353504866" sldId="467"/>
            <ac:graphicFrameMk id="5" creationId="{40E4F517-065F-4693-AD37-ED0E40A6E862}"/>
          </ac:graphicFrameMkLst>
        </pc:graphicFrameChg>
      </pc:sldChg>
      <pc:sldChg chg="addSp delSp modSp add del">
        <pc:chgData name="Vazeer, Ashraf" userId="S::ashraf.vazeer@hpe.com::8c82bcd2-039e-4807-88dd-af269a4642b5" providerId="AD" clId="Web-{9C09FDF2-9477-326F-EC3A-B0B133606CC9}" dt="2019-02-15T11:15:47.036" v="1157"/>
        <pc:sldMkLst>
          <pc:docMk/>
          <pc:sldMk cId="2402609678" sldId="470"/>
        </pc:sldMkLst>
        <pc:spChg chg="mod">
          <ac:chgData name="Vazeer, Ashraf" userId="S::ashraf.vazeer@hpe.com::8c82bcd2-039e-4807-88dd-af269a4642b5" providerId="AD" clId="Web-{9C09FDF2-9477-326F-EC3A-B0B133606CC9}" dt="2019-02-15T11:10:05.499" v="1082" actId="20577"/>
          <ac:spMkLst>
            <pc:docMk/>
            <pc:sldMk cId="2402609678" sldId="470"/>
            <ac:spMk id="2" creationId="{FB7991A1-1076-4605-9184-4EF3B5BE59A6}"/>
          </ac:spMkLst>
        </pc:spChg>
        <pc:spChg chg="del">
          <ac:chgData name="Vazeer, Ashraf" userId="S::ashraf.vazeer@hpe.com::8c82bcd2-039e-4807-88dd-af269a4642b5" providerId="AD" clId="Web-{9C09FDF2-9477-326F-EC3A-B0B133606CC9}" dt="2019-02-15T11:08:37.356" v="1066"/>
          <ac:spMkLst>
            <pc:docMk/>
            <pc:sldMk cId="2402609678" sldId="470"/>
            <ac:spMk id="3" creationId="{22742059-5DFC-4D4C-AAF6-71814004CF56}"/>
          </ac:spMkLst>
        </pc:spChg>
        <pc:spChg chg="add del mod">
          <ac:chgData name="Vazeer, Ashraf" userId="S::ashraf.vazeer@hpe.com::8c82bcd2-039e-4807-88dd-af269a4642b5" providerId="AD" clId="Web-{9C09FDF2-9477-326F-EC3A-B0B133606CC9}" dt="2019-02-15T11:08:22.934" v="1064"/>
          <ac:spMkLst>
            <pc:docMk/>
            <pc:sldMk cId="2402609678" sldId="470"/>
            <ac:spMk id="9" creationId="{DAA39AF7-4F0A-4339-A558-689B6975E75E}"/>
          </ac:spMkLst>
        </pc:spChg>
        <pc:spChg chg="add del mod">
          <ac:chgData name="Vazeer, Ashraf" userId="S::ashraf.vazeer@hpe.com::8c82bcd2-039e-4807-88dd-af269a4642b5" providerId="AD" clId="Web-{9C09FDF2-9477-326F-EC3A-B0B133606CC9}" dt="2019-02-15T11:11:08.921" v="1097"/>
          <ac:spMkLst>
            <pc:docMk/>
            <pc:sldMk cId="2402609678" sldId="470"/>
            <ac:spMk id="12" creationId="{FCEF993F-3774-4B9A-B551-3D55F7F647CB}"/>
          </ac:spMkLst>
        </pc:spChg>
        <pc:spChg chg="add mod">
          <ac:chgData name="Vazeer, Ashraf" userId="S::ashraf.vazeer@hpe.com::8c82bcd2-039e-4807-88dd-af269a4642b5" providerId="AD" clId="Web-{9C09FDF2-9477-326F-EC3A-B0B133606CC9}" dt="2019-02-15T11:11:49.186" v="1104" actId="20577"/>
          <ac:spMkLst>
            <pc:docMk/>
            <pc:sldMk cId="2402609678" sldId="470"/>
            <ac:spMk id="14" creationId="{F6D2A903-2999-4AF5-B235-68F7CB4623B7}"/>
          </ac:spMkLst>
        </pc:spChg>
        <pc:graphicFrameChg chg="add mod modGraphic">
          <ac:chgData name="Vazeer, Ashraf" userId="S::ashraf.vazeer@hpe.com::8c82bcd2-039e-4807-88dd-af269a4642b5" providerId="AD" clId="Web-{9C09FDF2-9477-326F-EC3A-B0B133606CC9}" dt="2019-02-15T11:15:47.036" v="1157"/>
          <ac:graphicFrameMkLst>
            <pc:docMk/>
            <pc:sldMk cId="2402609678" sldId="470"/>
            <ac:graphicFrameMk id="8" creationId="{E05020D3-7CE1-41F9-88C6-7F5001CC2DD1}"/>
          </ac:graphicFrameMkLst>
        </pc:graphicFrameChg>
        <pc:graphicFrameChg chg="add del mod">
          <ac:chgData name="Vazeer, Ashraf" userId="S::ashraf.vazeer@hpe.com::8c82bcd2-039e-4807-88dd-af269a4642b5" providerId="AD" clId="Web-{9C09FDF2-9477-326F-EC3A-B0B133606CC9}" dt="2019-02-15T11:11:08.936" v="1098"/>
          <ac:graphicFrameMkLst>
            <pc:docMk/>
            <pc:sldMk cId="2402609678" sldId="470"/>
            <ac:graphicFrameMk id="11" creationId="{2CF7EC29-CE6C-406C-9C92-576FFD0BA053}"/>
          </ac:graphicFrameMkLst>
        </pc:graphicFrameChg>
        <pc:picChg chg="add del mod">
          <ac:chgData name="Vazeer, Ashraf" userId="S::ashraf.vazeer@hpe.com::8c82bcd2-039e-4807-88dd-af269a4642b5" providerId="AD" clId="Web-{9C09FDF2-9477-326F-EC3A-B0B133606CC9}" dt="2019-02-15T11:00:20.723" v="1060"/>
          <ac:picMkLst>
            <pc:docMk/>
            <pc:sldMk cId="2402609678" sldId="470"/>
            <ac:picMk id="5" creationId="{1C4E8620-C8C3-4DD0-BBE1-2FE1D6D87FDA}"/>
          </ac:picMkLst>
        </pc:picChg>
      </pc:sldChg>
      <pc:sldChg chg="addSp delSp modSp new">
        <pc:chgData name="Vazeer, Ashraf" userId="S::ashraf.vazeer@hpe.com::8c82bcd2-039e-4807-88dd-af269a4642b5" providerId="AD" clId="Web-{9C09FDF2-9477-326F-EC3A-B0B133606CC9}" dt="2019-02-15T10:46:44.538" v="374"/>
        <pc:sldMkLst>
          <pc:docMk/>
          <pc:sldMk cId="3775656187" sldId="477"/>
        </pc:sldMkLst>
        <pc:spChg chg="mod">
          <ac:chgData name="Vazeer, Ashraf" userId="S::ashraf.vazeer@hpe.com::8c82bcd2-039e-4807-88dd-af269a4642b5" providerId="AD" clId="Web-{9C09FDF2-9477-326F-EC3A-B0B133606CC9}" dt="2019-02-15T10:43:44.178" v="102" actId="20577"/>
          <ac:spMkLst>
            <pc:docMk/>
            <pc:sldMk cId="3775656187" sldId="477"/>
            <ac:spMk id="2" creationId="{52C5DD93-61E5-4D58-9F97-310F55FE66B7}"/>
          </ac:spMkLst>
        </pc:spChg>
        <pc:spChg chg="del">
          <ac:chgData name="Vazeer, Ashraf" userId="S::ashraf.vazeer@hpe.com::8c82bcd2-039e-4807-88dd-af269a4642b5" providerId="AD" clId="Web-{9C09FDF2-9477-326F-EC3A-B0B133606CC9}" dt="2019-02-15T10:46:44.538" v="374"/>
          <ac:spMkLst>
            <pc:docMk/>
            <pc:sldMk cId="3775656187" sldId="477"/>
            <ac:spMk id="3" creationId="{EBB5D2B2-7D12-4456-8DF1-80BAE3B56499}"/>
          </ac:spMkLst>
        </pc:spChg>
        <pc:spChg chg="add mod">
          <ac:chgData name="Vazeer, Ashraf" userId="S::ashraf.vazeer@hpe.com::8c82bcd2-039e-4807-88dd-af269a4642b5" providerId="AD" clId="Web-{9C09FDF2-9477-326F-EC3A-B0B133606CC9}" dt="2019-02-15T10:46:35.710" v="372" actId="20577"/>
          <ac:spMkLst>
            <pc:docMk/>
            <pc:sldMk cId="3775656187" sldId="477"/>
            <ac:spMk id="5" creationId="{4BF6883F-79BD-44B2-BB82-FC522B9C5B75}"/>
          </ac:spMkLst>
        </pc:spChg>
      </pc:sldChg>
      <pc:sldChg chg="addSp delSp modSp add replId">
        <pc:chgData name="Vazeer, Ashraf" userId="S::ashraf.vazeer@hpe.com::8c82bcd2-039e-4807-88dd-af269a4642b5" providerId="AD" clId="Web-{9C09FDF2-9477-326F-EC3A-B0B133606CC9}" dt="2019-02-15T11:17:58.270" v="1213"/>
        <pc:sldMkLst>
          <pc:docMk/>
          <pc:sldMk cId="3248907108" sldId="478"/>
        </pc:sldMkLst>
        <pc:spChg chg="mod">
          <ac:chgData name="Vazeer, Ashraf" userId="S::ashraf.vazeer@hpe.com::8c82bcd2-039e-4807-88dd-af269a4642b5" providerId="AD" clId="Web-{9C09FDF2-9477-326F-EC3A-B0B133606CC9}" dt="2019-02-15T11:10:20.718" v="1085" actId="20577"/>
          <ac:spMkLst>
            <pc:docMk/>
            <pc:sldMk cId="3248907108" sldId="478"/>
            <ac:spMk id="2" creationId="{FB7991A1-1076-4605-9184-4EF3B5BE59A6}"/>
          </ac:spMkLst>
        </pc:spChg>
        <pc:spChg chg="add mod">
          <ac:chgData name="Vazeer, Ashraf" userId="S::ashraf.vazeer@hpe.com::8c82bcd2-039e-4807-88dd-af269a4642b5" providerId="AD" clId="Web-{9C09FDF2-9477-326F-EC3A-B0B133606CC9}" dt="2019-02-15T11:10:45.467" v="1091" actId="1076"/>
          <ac:spMkLst>
            <pc:docMk/>
            <pc:sldMk cId="3248907108" sldId="478"/>
            <ac:spMk id="6" creationId="{F41DE154-C635-4D8B-98A1-52044B90E8BC}"/>
          </ac:spMkLst>
        </pc:spChg>
        <pc:spChg chg="add mod">
          <ac:chgData name="Vazeer, Ashraf" userId="S::ashraf.vazeer@hpe.com::8c82bcd2-039e-4807-88dd-af269a4642b5" providerId="AD" clId="Web-{9C09FDF2-9477-326F-EC3A-B0B133606CC9}" dt="2019-02-15T11:12:03.686" v="1107" actId="20577"/>
          <ac:spMkLst>
            <pc:docMk/>
            <pc:sldMk cId="3248907108" sldId="478"/>
            <ac:spMk id="7" creationId="{53E83AFF-B19C-4912-AAAB-E22186967801}"/>
          </ac:spMkLst>
        </pc:spChg>
        <pc:graphicFrameChg chg="add mod modGraphic">
          <ac:chgData name="Vazeer, Ashraf" userId="S::ashraf.vazeer@hpe.com::8c82bcd2-039e-4807-88dd-af269a4642b5" providerId="AD" clId="Web-{9C09FDF2-9477-326F-EC3A-B0B133606CC9}" dt="2019-02-15T11:17:58.270" v="1213"/>
          <ac:graphicFrameMkLst>
            <pc:docMk/>
            <pc:sldMk cId="3248907108" sldId="478"/>
            <ac:graphicFrameMk id="5" creationId="{ED385B11-1BDC-4932-9E6F-A4ADCA86D6DD}"/>
          </ac:graphicFrameMkLst>
        </pc:graphicFrameChg>
        <pc:graphicFrameChg chg="del">
          <ac:chgData name="Vazeer, Ashraf" userId="S::ashraf.vazeer@hpe.com::8c82bcd2-039e-4807-88dd-af269a4642b5" providerId="AD" clId="Web-{9C09FDF2-9477-326F-EC3A-B0B133606CC9}" dt="2019-02-15T11:10:24.639" v="1086"/>
          <ac:graphicFrameMkLst>
            <pc:docMk/>
            <pc:sldMk cId="3248907108" sldId="478"/>
            <ac:graphicFrameMk id="8" creationId="{E05020D3-7CE1-41F9-88C6-7F5001CC2DD1}"/>
          </ac:graphicFrameMkLst>
        </pc:graphicFrameChg>
      </pc:sldChg>
      <pc:sldChg chg="modSp add replId">
        <pc:chgData name="Vazeer, Ashraf" userId="S::ashraf.vazeer@hpe.com::8c82bcd2-039e-4807-88dd-af269a4642b5" providerId="AD" clId="Web-{9C09FDF2-9477-326F-EC3A-B0B133606CC9}" dt="2019-02-15T12:57:27.894" v="3700"/>
        <pc:sldMkLst>
          <pc:docMk/>
          <pc:sldMk cId="3057786596" sldId="479"/>
        </pc:sldMkLst>
        <pc:spChg chg="mod">
          <ac:chgData name="Vazeer, Ashraf" userId="S::ashraf.vazeer@hpe.com::8c82bcd2-039e-4807-88dd-af269a4642b5" providerId="AD" clId="Web-{9C09FDF2-9477-326F-EC3A-B0B133606CC9}" dt="2019-02-15T12:55:35.363" v="3676" actId="20577"/>
          <ac:spMkLst>
            <pc:docMk/>
            <pc:sldMk cId="3057786596" sldId="479"/>
            <ac:spMk id="2" creationId="{00000000-0000-0000-0000-000000000000}"/>
          </ac:spMkLst>
        </pc:spChg>
        <pc:graphicFrameChg chg="mod modGraphic">
          <ac:chgData name="Vazeer, Ashraf" userId="S::ashraf.vazeer@hpe.com::8c82bcd2-039e-4807-88dd-af269a4642b5" providerId="AD" clId="Web-{9C09FDF2-9477-326F-EC3A-B0B133606CC9}" dt="2019-02-15T12:57:27.894" v="3700"/>
          <ac:graphicFrameMkLst>
            <pc:docMk/>
            <pc:sldMk cId="3057786596" sldId="479"/>
            <ac:graphicFrameMk id="5" creationId="{40E4F517-065F-4693-AD37-ED0E40A6E862}"/>
          </ac:graphicFrameMkLst>
        </pc:graphicFrameChg>
      </pc:sldChg>
    </pc:docChg>
  </pc:docChgLst>
  <pc:docChgLst>
    <pc:chgData name="Vazeer, Ashraf" userId="S::ashraf.vazeer@hpe.com::8c82bcd2-039e-4807-88dd-af269a4642b5" providerId="AD" clId="Web-{7CD60405-038E-A9DE-5B6E-DDB95D4BD60E}"/>
    <pc:docChg chg="addSld modSld">
      <pc:chgData name="Vazeer, Ashraf" userId="S::ashraf.vazeer@hpe.com::8c82bcd2-039e-4807-88dd-af269a4642b5" providerId="AD" clId="Web-{7CD60405-038E-A9DE-5B6E-DDB95D4BD60E}" dt="2018-08-24T15:04:07.914" v="117"/>
      <pc:docMkLst>
        <pc:docMk/>
      </pc:docMkLst>
      <pc:sldChg chg="modSp">
        <pc:chgData name="Vazeer, Ashraf" userId="S::ashraf.vazeer@hpe.com::8c82bcd2-039e-4807-88dd-af269a4642b5" providerId="AD" clId="Web-{7CD60405-038E-A9DE-5B6E-DDB95D4BD60E}" dt="2018-08-24T15:04:07.914" v="117"/>
        <pc:sldMkLst>
          <pc:docMk/>
          <pc:sldMk cId="1393794064" sldId="401"/>
        </pc:sldMkLst>
        <pc:graphicFrameChg chg="mod modGraphic">
          <ac:chgData name="Vazeer, Ashraf" userId="S::ashraf.vazeer@hpe.com::8c82bcd2-039e-4807-88dd-af269a4642b5" providerId="AD" clId="Web-{7CD60405-038E-A9DE-5B6E-DDB95D4BD60E}" dt="2018-08-24T15:04:07.914" v="117"/>
          <ac:graphicFrameMkLst>
            <pc:docMk/>
            <pc:sldMk cId="1393794064" sldId="401"/>
            <ac:graphicFrameMk id="5" creationId="{00000000-0000-0000-0000-000000000000}"/>
          </ac:graphicFrameMkLst>
        </pc:graphicFrameChg>
      </pc:sldChg>
      <pc:sldChg chg="addSp delSp modSp add replId">
        <pc:chgData name="Vazeer, Ashraf" userId="S::ashraf.vazeer@hpe.com::8c82bcd2-039e-4807-88dd-af269a4642b5" providerId="AD" clId="Web-{7CD60405-038E-A9DE-5B6E-DDB95D4BD60E}" dt="2018-08-24T14:59:30.099" v="71" actId="14100"/>
        <pc:sldMkLst>
          <pc:docMk/>
          <pc:sldMk cId="694614366" sldId="402"/>
        </pc:sldMkLst>
        <pc:spChg chg="mod">
          <ac:chgData name="Vazeer, Ashraf" userId="S::ashraf.vazeer@hpe.com::8c82bcd2-039e-4807-88dd-af269a4642b5" providerId="AD" clId="Web-{7CD60405-038E-A9DE-5B6E-DDB95D4BD60E}" dt="2018-08-24T14:59:30.099" v="71" actId="14100"/>
          <ac:spMkLst>
            <pc:docMk/>
            <pc:sldMk cId="694614366" sldId="402"/>
            <ac:spMk id="6" creationId="{00000000-0000-0000-0000-000000000000}"/>
          </ac:spMkLst>
        </pc:spChg>
        <pc:picChg chg="add mod">
          <ac:chgData name="Vazeer, Ashraf" userId="S::ashraf.vazeer@hpe.com::8c82bcd2-039e-4807-88dd-af269a4642b5" providerId="AD" clId="Web-{7CD60405-038E-A9DE-5B6E-DDB95D4BD60E}" dt="2018-08-24T14:59:22.958" v="69" actId="14100"/>
          <ac:picMkLst>
            <pc:docMk/>
            <pc:sldMk cId="694614366" sldId="402"/>
            <ac:picMk id="2" creationId="{AFD6140B-1849-4749-AEBC-E87BD4D6E6EC}"/>
          </ac:picMkLst>
        </pc:picChg>
        <pc:picChg chg="del">
          <ac:chgData name="Vazeer, Ashraf" userId="S::ashraf.vazeer@hpe.com::8c82bcd2-039e-4807-88dd-af269a4642b5" providerId="AD" clId="Web-{7CD60405-038E-A9DE-5B6E-DDB95D4BD60E}" dt="2018-08-24T14:58:20.161" v="65"/>
          <ac:picMkLst>
            <pc:docMk/>
            <pc:sldMk cId="694614366" sldId="402"/>
            <ac:picMk id="7" creationId="{00000000-0000-0000-0000-000000000000}"/>
          </ac:picMkLst>
        </pc:picChg>
        <pc:picChg chg="del">
          <ac:chgData name="Vazeer, Ashraf" userId="S::ashraf.vazeer@hpe.com::8c82bcd2-039e-4807-88dd-af269a4642b5" providerId="AD" clId="Web-{7CD60405-038E-A9DE-5B6E-DDB95D4BD60E}" dt="2018-08-24T14:58:18.130" v="64"/>
          <ac:picMkLst>
            <pc:docMk/>
            <pc:sldMk cId="694614366" sldId="402"/>
            <ac:picMk id="8" creationId="{00000000-0000-0000-0000-000000000000}"/>
          </ac:picMkLst>
        </pc:picChg>
      </pc:sldChg>
    </pc:docChg>
  </pc:docChgLst>
  <pc:docChgLst>
    <pc:chgData name="Sharma, Ranjeet Kumar" userId="S::ranjeet.kum.sharma@hpe.com::2efb763f-88c5-45c3-ae2e-8e80d90224d0" providerId="AD" clId="Web-{60CBA11D-8D7E-46C7-BC96-6D424C6F82A9}"/>
    <pc:docChg chg="delSld modSld">
      <pc:chgData name="Sharma, Ranjeet Kumar" userId="S::ranjeet.kum.sharma@hpe.com::2efb763f-88c5-45c3-ae2e-8e80d90224d0" providerId="AD" clId="Web-{60CBA11D-8D7E-46C7-BC96-6D424C6F82A9}" dt="2018-09-12T10:20:01.373" v="1064" actId="14100"/>
      <pc:docMkLst>
        <pc:docMk/>
      </pc:docMkLst>
      <pc:sldChg chg="modSp">
        <pc:chgData name="Sharma, Ranjeet Kumar" userId="S::ranjeet.kum.sharma@hpe.com::2efb763f-88c5-45c3-ae2e-8e80d90224d0" providerId="AD" clId="Web-{60CBA11D-8D7E-46C7-BC96-6D424C6F82A9}" dt="2018-09-12T09:49:49.509" v="787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60CBA11D-8D7E-46C7-BC96-6D424C6F82A9}" dt="2018-09-12T09:49:49.509" v="78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Sharma, Ranjeet Kumar" userId="S::ranjeet.kum.sharma@hpe.com::2efb763f-88c5-45c3-ae2e-8e80d90224d0" providerId="AD" clId="Web-{60CBA11D-8D7E-46C7-BC96-6D424C6F82A9}" dt="2018-09-12T10:20:01.373" v="1064" actId="14100"/>
        <pc:sldMkLst>
          <pc:docMk/>
          <pc:sldMk cId="1343248952" sldId="390"/>
        </pc:sldMkLst>
        <pc:spChg chg="mod">
          <ac:chgData name="Sharma, Ranjeet Kumar" userId="S::ranjeet.kum.sharma@hpe.com::2efb763f-88c5-45c3-ae2e-8e80d90224d0" providerId="AD" clId="Web-{60CBA11D-8D7E-46C7-BC96-6D424C6F82A9}" dt="2018-09-12T09:40:19.091" v="76" actId="20577"/>
          <ac:spMkLst>
            <pc:docMk/>
            <pc:sldMk cId="1343248952" sldId="390"/>
            <ac:spMk id="3" creationId="{00000000-0000-0000-0000-000000000000}"/>
          </ac:spMkLst>
        </pc:spChg>
        <pc:graphicFrameChg chg="mod modGraphic">
          <ac:chgData name="Sharma, Ranjeet Kumar" userId="S::ranjeet.kum.sharma@hpe.com::2efb763f-88c5-45c3-ae2e-8e80d90224d0" providerId="AD" clId="Web-{60CBA11D-8D7E-46C7-BC96-6D424C6F82A9}" dt="2018-09-12T09:46:44.104" v="771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graphicFrameChg chg="add del mod modGraphic">
          <ac:chgData name="Sharma, Ranjeet Kumar" userId="S::ranjeet.kum.sharma@hpe.com::2efb763f-88c5-45c3-ae2e-8e80d90224d0" providerId="AD" clId="Web-{60CBA11D-8D7E-46C7-BC96-6D424C6F82A9}" dt="2018-09-12T10:09:53.642" v="990"/>
          <ac:graphicFrameMkLst>
            <pc:docMk/>
            <pc:sldMk cId="1343248952" sldId="390"/>
            <ac:graphicFrameMk id="5" creationId="{C78AD9A3-353D-45E3-BF77-D388F0812899}"/>
          </ac:graphicFrameMkLst>
        </pc:graphicFrameChg>
        <pc:graphicFrameChg chg="add mod modGraphic">
          <ac:chgData name="Sharma, Ranjeet Kumar" userId="S::ranjeet.kum.sharma@hpe.com::2efb763f-88c5-45c3-ae2e-8e80d90224d0" providerId="AD" clId="Web-{60CBA11D-8D7E-46C7-BC96-6D424C6F82A9}" dt="2018-09-12T10:18:57.873" v="1055"/>
          <ac:graphicFrameMkLst>
            <pc:docMk/>
            <pc:sldMk cId="1343248952" sldId="390"/>
            <ac:graphicFrameMk id="6" creationId="{992790D8-E787-41FA-AD1A-B39B6AEACAC8}"/>
          </ac:graphicFrameMkLst>
        </pc:graphicFrameChg>
        <pc:graphicFrameChg chg="add del mod modGraphic">
          <ac:chgData name="Sharma, Ranjeet Kumar" userId="S::ranjeet.kum.sharma@hpe.com::2efb763f-88c5-45c3-ae2e-8e80d90224d0" providerId="AD" clId="Web-{60CBA11D-8D7E-46C7-BC96-6D424C6F82A9}" dt="2018-09-12T10:12:31.891" v="1003"/>
          <ac:graphicFrameMkLst>
            <pc:docMk/>
            <pc:sldMk cId="1343248952" sldId="390"/>
            <ac:graphicFrameMk id="9" creationId="{3E530CFC-2A5C-4BDF-9C48-3B6B4ADA3E4D}"/>
          </ac:graphicFrameMkLst>
        </pc:graphicFrameChg>
        <pc:picChg chg="add mod">
          <ac:chgData name="Sharma, Ranjeet Kumar" userId="S::ranjeet.kum.sharma@hpe.com::2efb763f-88c5-45c3-ae2e-8e80d90224d0" providerId="AD" clId="Web-{60CBA11D-8D7E-46C7-BC96-6D424C6F82A9}" dt="2018-09-12T10:20:01.373" v="1064" actId="14100"/>
          <ac:picMkLst>
            <pc:docMk/>
            <pc:sldMk cId="1343248952" sldId="390"/>
            <ac:picMk id="11" creationId="{07AA95B2-B732-4F0A-93E1-52C7F91966DD}"/>
          </ac:picMkLst>
        </pc:picChg>
      </pc:sldChg>
      <pc:sldChg chg="del">
        <pc:chgData name="Sharma, Ranjeet Kumar" userId="S::ranjeet.kum.sharma@hpe.com::2efb763f-88c5-45c3-ae2e-8e80d90224d0" providerId="AD" clId="Web-{60CBA11D-8D7E-46C7-BC96-6D424C6F82A9}" dt="2018-09-12T09:25:10.784" v="16"/>
        <pc:sldMkLst>
          <pc:docMk/>
          <pc:sldMk cId="2664161424" sldId="410"/>
        </pc:sldMkLst>
      </pc:sldChg>
    </pc:docChg>
  </pc:docChgLst>
  <pc:docChgLst>
    <pc:chgData name="Kumari, Shruti (NFV BU)" userId="S::shruti.kumari@hpe.com::dd010241-9811-4196-be69-bc8a2a4794b6" providerId="AD" clId="Web-{E2330572-DC07-885E-978A-E9F37CECD795}"/>
    <pc:docChg chg="modSld">
      <pc:chgData name="Kumari, Shruti (NFV BU)" userId="S::shruti.kumari@hpe.com::dd010241-9811-4196-be69-bc8a2a4794b6" providerId="AD" clId="Web-{E2330572-DC07-885E-978A-E9F37CECD795}" dt="2019-10-01T09:50:38.473" v="1440"/>
      <pc:docMkLst>
        <pc:docMk/>
      </pc:docMkLst>
      <pc:sldChg chg="modSp">
        <pc:chgData name="Kumari, Shruti (NFV BU)" userId="S::shruti.kumari@hpe.com::dd010241-9811-4196-be69-bc8a2a4794b6" providerId="AD" clId="Web-{E2330572-DC07-885E-978A-E9F37CECD795}" dt="2019-10-01T09:50:38.473" v="1440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E2330572-DC07-885E-978A-E9F37CECD795}" dt="2019-10-01T09:50:38.473" v="1440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Vazeer, Ashraf" userId="S::ashraf.vazeer@hpe.com::8c82bcd2-039e-4807-88dd-af269a4642b5" providerId="AD" clId="Web-{557A4083-618B-4972-B31C-6F95EBE7C6B9}"/>
    <pc:docChg chg="modSld">
      <pc:chgData name="Vazeer, Ashraf" userId="S::ashraf.vazeer@hpe.com::8c82bcd2-039e-4807-88dd-af269a4642b5" providerId="AD" clId="Web-{557A4083-618B-4972-B31C-6F95EBE7C6B9}" dt="2018-05-11T06:34:48.793" v="195" actId="20577"/>
      <pc:docMkLst>
        <pc:docMk/>
      </pc:docMkLst>
      <pc:sldChg chg="modSp">
        <pc:chgData name="Vazeer, Ashraf" userId="S::ashraf.vazeer@hpe.com::8c82bcd2-039e-4807-88dd-af269a4642b5" providerId="AD" clId="Web-{557A4083-618B-4972-B31C-6F95EBE7C6B9}" dt="2018-05-11T06:32:28.352" v="167" actId="20577"/>
        <pc:sldMkLst>
          <pc:docMk/>
          <pc:sldMk cId="3349452337" sldId="369"/>
        </pc:sldMkLst>
        <pc:graphicFrameChg chg="mod modGraphic">
          <ac:chgData name="Vazeer, Ashraf" userId="S::ashraf.vazeer@hpe.com::8c82bcd2-039e-4807-88dd-af269a4642b5" providerId="AD" clId="Web-{557A4083-618B-4972-B31C-6F95EBE7C6B9}" dt="2018-05-11T06:32:28.352" v="167" actId="20577"/>
          <ac:graphicFrameMkLst>
            <pc:docMk/>
            <pc:sldMk cId="3349452337" sldId="369"/>
            <ac:graphicFrameMk id="8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557A4083-618B-4972-B31C-6F95EBE7C6B9}" dt="2018-05-11T06:34:46.325" v="193" actId="20577"/>
        <pc:sldMkLst>
          <pc:docMk/>
          <pc:sldMk cId="4077673768" sldId="370"/>
        </pc:sldMkLst>
        <pc:spChg chg="mod">
          <ac:chgData name="Vazeer, Ashraf" userId="S::ashraf.vazeer@hpe.com::8c82bcd2-039e-4807-88dd-af269a4642b5" providerId="AD" clId="Web-{557A4083-618B-4972-B31C-6F95EBE7C6B9}" dt="2018-05-11T06:34:46.325" v="193" actId="20577"/>
          <ac:spMkLst>
            <pc:docMk/>
            <pc:sldMk cId="4077673768" sldId="370"/>
            <ac:spMk id="3" creationId="{00000000-0000-0000-0000-000000000000}"/>
          </ac:spMkLst>
        </pc:spChg>
      </pc:sldChg>
    </pc:docChg>
  </pc:docChgLst>
  <pc:docChgLst>
    <pc:chgData name="K S, Gopinath (NFV)" userId="S::gopinathks@hpe.com::81b05118-e84f-4d21-a479-e838648ed49e" providerId="AD" clId="Web-{D72EF921-DCF9-647F-F607-08AA2700A4E0}"/>
    <pc:docChg chg="modSld">
      <pc:chgData name="K S, Gopinath (NFV)" userId="S::gopinathks@hpe.com::81b05118-e84f-4d21-a479-e838648ed49e" providerId="AD" clId="Web-{D72EF921-DCF9-647F-F607-08AA2700A4E0}" dt="2019-03-07T17:00:53.426" v="95" actId="20577"/>
      <pc:docMkLst>
        <pc:docMk/>
      </pc:docMkLst>
      <pc:sldChg chg="modSp">
        <pc:chgData name="K S, Gopinath (NFV)" userId="S::gopinathks@hpe.com::81b05118-e84f-4d21-a479-e838648ed49e" providerId="AD" clId="Web-{D72EF921-DCF9-647F-F607-08AA2700A4E0}" dt="2019-03-07T10:31:15.910" v="83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D72EF921-DCF9-647F-F607-08AA2700A4E0}" dt="2019-03-07T10:31:15.910" v="8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D72EF921-DCF9-647F-F607-08AA2700A4E0}" dt="2019-03-07T17:00:53.426" v="94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D72EF921-DCF9-647F-F607-08AA2700A4E0}" dt="2019-03-07T17:00:53.426" v="94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D912E8B7-B84F-6F66-F696-EFC2150EEFF7}"/>
    <pc:docChg chg="addSld delSld modSld">
      <pc:chgData name="Vazeer, Ashraf" userId="S::ashraf.vazeer@hpe.com::8c82bcd2-039e-4807-88dd-af269a4642b5" providerId="AD" clId="Web-{D912E8B7-B84F-6F66-F696-EFC2150EEFF7}" dt="2019-01-24T12:14:26.991" v="2496" actId="20577"/>
      <pc:docMkLst>
        <pc:docMk/>
      </pc:docMkLst>
      <pc:sldChg chg="modSp">
        <pc:chgData name="Vazeer, Ashraf" userId="S::ashraf.vazeer@hpe.com::8c82bcd2-039e-4807-88dd-af269a4642b5" providerId="AD" clId="Web-{D912E8B7-B84F-6F66-F696-EFC2150EEFF7}" dt="2019-01-24T10:37:49.184" v="996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D912E8B7-B84F-6F66-F696-EFC2150EEFF7}" dt="2019-01-24T10:37:49.184" v="99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D912E8B7-B84F-6F66-F696-EFC2150EEFF7}" dt="2019-01-24T10:04:49.424" v="326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D912E8B7-B84F-6F66-F696-EFC2150EEFF7}" dt="2019-01-24T10:04:49.424" v="326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Vazeer, Ashraf" userId="S::ashraf.vazeer@hpe.com::8c82bcd2-039e-4807-88dd-af269a4642b5" providerId="AD" clId="Web-{D912E8B7-B84F-6F66-F696-EFC2150EEFF7}" dt="2019-01-24T10:11:35.392" v="497" actId="20577"/>
        <pc:sldMkLst>
          <pc:docMk/>
          <pc:sldMk cId="2437925872" sldId="384"/>
        </pc:sldMkLst>
        <pc:spChg chg="mod">
          <ac:chgData name="Vazeer, Ashraf" userId="S::ashraf.vazeer@hpe.com::8c82bcd2-039e-4807-88dd-af269a4642b5" providerId="AD" clId="Web-{D912E8B7-B84F-6F66-F696-EFC2150EEFF7}" dt="2019-01-24T10:06:22.346" v="357" actId="20577"/>
          <ac:spMkLst>
            <pc:docMk/>
            <pc:sldMk cId="2437925872" sldId="384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0:11:35.392" v="497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D912E8B7-B84F-6F66-F696-EFC2150EEFF7}" dt="2019-01-24T11:40:03.626" v="1188" actId="20577"/>
        <pc:sldMkLst>
          <pc:docMk/>
          <pc:sldMk cId="3385025525" sldId="429"/>
        </pc:sldMkLst>
        <pc:spChg chg="mod">
          <ac:chgData name="Vazeer, Ashraf" userId="S::ashraf.vazeer@hpe.com::8c82bcd2-039e-4807-88dd-af269a4642b5" providerId="AD" clId="Web-{D912E8B7-B84F-6F66-F696-EFC2150EEFF7}" dt="2019-01-24T11:40:03.626" v="1188" actId="20577"/>
          <ac:spMkLst>
            <pc:docMk/>
            <pc:sldMk cId="3385025525" sldId="429"/>
            <ac:spMk id="2" creationId="{00000000-0000-0000-0000-000000000000}"/>
          </ac:spMkLst>
        </pc:spChg>
        <pc:picChg chg="del">
          <ac:chgData name="Vazeer, Ashraf" userId="S::ashraf.vazeer@hpe.com::8c82bcd2-039e-4807-88dd-af269a4642b5" providerId="AD" clId="Web-{D912E8B7-B84F-6F66-F696-EFC2150EEFF7}" dt="2019-01-24T11:38:58.517" v="1175"/>
          <ac:picMkLst>
            <pc:docMk/>
            <pc:sldMk cId="3385025525" sldId="429"/>
            <ac:picMk id="5" creationId="{AC6BABBA-07E1-4B08-A34D-156C5B9CC2EB}"/>
          </ac:picMkLst>
        </pc:picChg>
        <pc:picChg chg="add mod">
          <ac:chgData name="Vazeer, Ashraf" userId="S::ashraf.vazeer@hpe.com::8c82bcd2-039e-4807-88dd-af269a4642b5" providerId="AD" clId="Web-{D912E8B7-B84F-6F66-F696-EFC2150EEFF7}" dt="2019-01-24T11:39:59.501" v="1186" actId="14100"/>
          <ac:picMkLst>
            <pc:docMk/>
            <pc:sldMk cId="3385025525" sldId="429"/>
            <ac:picMk id="6" creationId="{16ED66A9-E2C6-4A99-90AF-17BED7D7E9AE}"/>
          </ac:picMkLst>
        </pc:picChg>
        <pc:picChg chg="add mod">
          <ac:chgData name="Vazeer, Ashraf" userId="S::ashraf.vazeer@hpe.com::8c82bcd2-039e-4807-88dd-af269a4642b5" providerId="AD" clId="Web-{D912E8B7-B84F-6F66-F696-EFC2150EEFF7}" dt="2019-01-24T11:39:51.657" v="1184" actId="14100"/>
          <ac:picMkLst>
            <pc:docMk/>
            <pc:sldMk cId="3385025525" sldId="429"/>
            <ac:picMk id="8" creationId="{7C77259E-1D43-431D-BC2B-42750EE652F5}"/>
          </ac:picMkLst>
        </pc:picChg>
        <pc:picChg chg="del">
          <ac:chgData name="Vazeer, Ashraf" userId="S::ashraf.vazeer@hpe.com::8c82bcd2-039e-4807-88dd-af269a4642b5" providerId="AD" clId="Web-{D912E8B7-B84F-6F66-F696-EFC2150EEFF7}" dt="2019-01-24T11:39:21.236" v="1181"/>
          <ac:picMkLst>
            <pc:docMk/>
            <pc:sldMk cId="3385025525" sldId="429"/>
            <ac:picMk id="10" creationId="{AC14DF0F-2610-4BDE-B91F-07D4BBAC440A}"/>
          </ac:picMkLst>
        </pc:picChg>
      </pc:sldChg>
      <pc:sldChg chg="addSp delSp modSp">
        <pc:chgData name="Vazeer, Ashraf" userId="S::ashraf.vazeer@hpe.com::8c82bcd2-039e-4807-88dd-af269a4642b5" providerId="AD" clId="Web-{D912E8B7-B84F-6F66-F696-EFC2150EEFF7}" dt="2019-01-24T11:47:53.549" v="1419" actId="20577"/>
        <pc:sldMkLst>
          <pc:docMk/>
          <pc:sldMk cId="712888770" sldId="434"/>
        </pc:sldMkLst>
        <pc:spChg chg="mod">
          <ac:chgData name="Vazeer, Ashraf" userId="S::ashraf.vazeer@hpe.com::8c82bcd2-039e-4807-88dd-af269a4642b5" providerId="AD" clId="Web-{D912E8B7-B84F-6F66-F696-EFC2150EEFF7}" dt="2019-01-24T10:03:59.920" v="310" actId="20577"/>
          <ac:spMkLst>
            <pc:docMk/>
            <pc:sldMk cId="712888770" sldId="434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D912E8B7-B84F-6F66-F696-EFC2150EEFF7}" dt="2019-01-24T11:47:53.549" v="1419" actId="20577"/>
          <ac:spMkLst>
            <pc:docMk/>
            <pc:sldMk cId="712888770" sldId="434"/>
            <ac:spMk id="6" creationId="{C3A59B1A-61AE-45C8-AE96-F444E7998B07}"/>
          </ac:spMkLst>
        </pc:spChg>
        <pc:spChg chg="mod">
          <ac:chgData name="Vazeer, Ashraf" userId="S::ashraf.vazeer@hpe.com::8c82bcd2-039e-4807-88dd-af269a4642b5" providerId="AD" clId="Web-{D912E8B7-B84F-6F66-F696-EFC2150EEFF7}" dt="2019-01-24T11:47:43.503" v="1411" actId="20577"/>
          <ac:spMkLst>
            <pc:docMk/>
            <pc:sldMk cId="712888770" sldId="434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0:05:09.471" v="351" actId="20577"/>
          <ac:spMkLst>
            <pc:docMk/>
            <pc:sldMk cId="712888770" sldId="434"/>
            <ac:spMk id="10" creationId="{CE60B704-79BB-4DC7-91A8-2C5475143C90}"/>
          </ac:spMkLst>
        </pc:spChg>
        <pc:graphicFrameChg chg="del">
          <ac:chgData name="Vazeer, Ashraf" userId="S::ashraf.vazeer@hpe.com::8c82bcd2-039e-4807-88dd-af269a4642b5" providerId="AD" clId="Web-{D912E8B7-B84F-6F66-F696-EFC2150EEFF7}" dt="2019-01-24T10:05:12.580" v="353"/>
          <ac:graphicFrameMkLst>
            <pc:docMk/>
            <pc:sldMk cId="712888770" sldId="434"/>
            <ac:graphicFrameMk id="5" creationId="{B5FD3858-BFEA-4A4E-BA05-7A84D9D5D4DF}"/>
          </ac:graphicFrameMkLst>
        </pc:graphicFrameChg>
        <pc:graphicFrameChg chg="add mod modGraphic">
          <ac:chgData name="Vazeer, Ashraf" userId="S::ashraf.vazeer@hpe.com::8c82bcd2-039e-4807-88dd-af269a4642b5" providerId="AD" clId="Web-{D912E8B7-B84F-6F66-F696-EFC2150EEFF7}" dt="2019-01-24T11:47:26.643" v="1403"/>
          <ac:graphicFrameMkLst>
            <pc:docMk/>
            <pc:sldMk cId="712888770" sldId="434"/>
            <ac:graphicFrameMk id="7" creationId="{5798620F-13B6-45C6-9B7C-AF9730FC06E1}"/>
          </ac:graphicFrameMkLst>
        </pc:graphicFrameChg>
      </pc:sldChg>
      <pc:sldChg chg="del">
        <pc:chgData name="Vazeer, Ashraf" userId="S::ashraf.vazeer@hpe.com::8c82bcd2-039e-4807-88dd-af269a4642b5" providerId="AD" clId="Web-{D912E8B7-B84F-6F66-F696-EFC2150EEFF7}" dt="2019-01-24T10:03:40.373" v="304"/>
        <pc:sldMkLst>
          <pc:docMk/>
          <pc:sldMk cId="358435904" sldId="448"/>
        </pc:sldMkLst>
      </pc:sldChg>
      <pc:sldChg chg="addSp delSp modSp">
        <pc:chgData name="Vazeer, Ashraf" userId="S::ashraf.vazeer@hpe.com::8c82bcd2-039e-4807-88dd-af269a4642b5" providerId="AD" clId="Web-{D912E8B7-B84F-6F66-F696-EFC2150EEFF7}" dt="2019-01-24T11:46:42.922" v="1397" actId="1076"/>
        <pc:sldMkLst>
          <pc:docMk/>
          <pc:sldMk cId="490068133" sldId="449"/>
        </pc:sldMkLst>
        <pc:spChg chg="mod">
          <ac:chgData name="Vazeer, Ashraf" userId="S::ashraf.vazeer@hpe.com::8c82bcd2-039e-4807-88dd-af269a4642b5" providerId="AD" clId="Web-{D912E8B7-B84F-6F66-F696-EFC2150EEFF7}" dt="2019-01-24T11:43:02.658" v="1271" actId="20577"/>
          <ac:spMkLst>
            <pc:docMk/>
            <pc:sldMk cId="490068133" sldId="449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1:46:38.094" v="1396" actId="1076"/>
          <ac:spMkLst>
            <pc:docMk/>
            <pc:sldMk cId="490068133" sldId="449"/>
            <ac:spMk id="12" creationId="{595FAC9C-0554-45FA-BE9A-F477C342BA95}"/>
          </ac:spMkLst>
        </pc:spChg>
        <pc:spChg chg="add mod">
          <ac:chgData name="Vazeer, Ashraf" userId="S::ashraf.vazeer@hpe.com::8c82bcd2-039e-4807-88dd-af269a4642b5" providerId="AD" clId="Web-{D912E8B7-B84F-6F66-F696-EFC2150EEFF7}" dt="2019-01-24T11:46:22.422" v="1394" actId="1076"/>
          <ac:spMkLst>
            <pc:docMk/>
            <pc:sldMk cId="490068133" sldId="449"/>
            <ac:spMk id="13" creationId="{2AA77512-4FBA-4B77-9EB2-AE67E1C301E7}"/>
          </ac:spMkLst>
        </pc:spChg>
        <pc:picChg chg="del">
          <ac:chgData name="Vazeer, Ashraf" userId="S::ashraf.vazeer@hpe.com::8c82bcd2-039e-4807-88dd-af269a4642b5" providerId="AD" clId="Web-{D912E8B7-B84F-6F66-F696-EFC2150EEFF7}" dt="2019-01-24T11:40:46.360" v="1189"/>
          <ac:picMkLst>
            <pc:docMk/>
            <pc:sldMk cId="490068133" sldId="449"/>
            <ac:picMk id="5" creationId="{68016495-4060-4DB3-89B5-633D912044C3}"/>
          </ac:picMkLst>
        </pc:picChg>
        <pc:picChg chg="add del mod">
          <ac:chgData name="Vazeer, Ashraf" userId="S::ashraf.vazeer@hpe.com::8c82bcd2-039e-4807-88dd-af269a4642b5" providerId="AD" clId="Web-{D912E8B7-B84F-6F66-F696-EFC2150EEFF7}" dt="2019-01-24T11:45:47.782" v="1386"/>
          <ac:picMkLst>
            <pc:docMk/>
            <pc:sldMk cId="490068133" sldId="449"/>
            <ac:picMk id="6" creationId="{49F9AD25-599D-4BAD-8039-A4AF0339F2E1}"/>
          </ac:picMkLst>
        </pc:picChg>
        <pc:picChg chg="add mod">
          <ac:chgData name="Vazeer, Ashraf" userId="S::ashraf.vazeer@hpe.com::8c82bcd2-039e-4807-88dd-af269a4642b5" providerId="AD" clId="Web-{D912E8B7-B84F-6F66-F696-EFC2150EEFF7}" dt="2019-01-24T11:44:24.829" v="1299" actId="1076"/>
          <ac:picMkLst>
            <pc:docMk/>
            <pc:sldMk cId="490068133" sldId="449"/>
            <ac:picMk id="8" creationId="{058025E4-AA22-43F3-AE70-13F1798EA436}"/>
          </ac:picMkLst>
        </pc:picChg>
        <pc:picChg chg="add mod">
          <ac:chgData name="Vazeer, Ashraf" userId="S::ashraf.vazeer@hpe.com::8c82bcd2-039e-4807-88dd-af269a4642b5" providerId="AD" clId="Web-{D912E8B7-B84F-6F66-F696-EFC2150EEFF7}" dt="2019-01-24T11:46:42.922" v="1397" actId="1076"/>
          <ac:picMkLst>
            <pc:docMk/>
            <pc:sldMk cId="490068133" sldId="449"/>
            <ac:picMk id="11" creationId="{53287C6D-EE5C-47CA-854F-9C8EC203ABC8}"/>
          </ac:picMkLst>
        </pc:picChg>
      </pc:sldChg>
      <pc:sldChg chg="del">
        <pc:chgData name="Vazeer, Ashraf" userId="S::ashraf.vazeer@hpe.com::8c82bcd2-039e-4807-88dd-af269a4642b5" providerId="AD" clId="Web-{D912E8B7-B84F-6F66-F696-EFC2150EEFF7}" dt="2019-01-24T10:05:52.502" v="355"/>
        <pc:sldMkLst>
          <pc:docMk/>
          <pc:sldMk cId="1971699758" sldId="450"/>
        </pc:sldMkLst>
      </pc:sldChg>
      <pc:sldChg chg="modSp">
        <pc:chgData name="Vazeer, Ashraf" userId="S::ashraf.vazeer@hpe.com::8c82bcd2-039e-4807-88dd-af269a4642b5" providerId="AD" clId="Web-{D912E8B7-B84F-6F66-F696-EFC2150EEFF7}" dt="2019-01-24T11:52:23.299" v="1756" actId="20577"/>
        <pc:sldMkLst>
          <pc:docMk/>
          <pc:sldMk cId="1819099126" sldId="451"/>
        </pc:sldMkLst>
        <pc:spChg chg="mod">
          <ac:chgData name="Vazeer, Ashraf" userId="S::ashraf.vazeer@hpe.com::8c82bcd2-039e-4807-88dd-af269a4642b5" providerId="AD" clId="Web-{D912E8B7-B84F-6F66-F696-EFC2150EEFF7}" dt="2019-01-24T11:51:32.721" v="1690" actId="20577"/>
          <ac:spMkLst>
            <pc:docMk/>
            <pc:sldMk cId="1819099126" sldId="451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1:52:23.299" v="1756" actId="20577"/>
          <ac:spMkLst>
            <pc:docMk/>
            <pc:sldMk cId="1819099126" sldId="451"/>
            <ac:spMk id="10" creationId="{CE60B704-79BB-4DC7-91A8-2C5475143C90}"/>
          </ac:spMkLst>
        </pc:spChg>
      </pc:sldChg>
      <pc:sldChg chg="modSp">
        <pc:chgData name="Vazeer, Ashraf" userId="S::ashraf.vazeer@hpe.com::8c82bcd2-039e-4807-88dd-af269a4642b5" providerId="AD" clId="Web-{D912E8B7-B84F-6F66-F696-EFC2150EEFF7}" dt="2019-01-24T12:14:26.975" v="2495" actId="20577"/>
        <pc:sldMkLst>
          <pc:docMk/>
          <pc:sldMk cId="2744303147" sldId="452"/>
        </pc:sldMkLst>
        <pc:spChg chg="mod">
          <ac:chgData name="Vazeer, Ashraf" userId="S::ashraf.vazeer@hpe.com::8c82bcd2-039e-4807-88dd-af269a4642b5" providerId="AD" clId="Web-{D912E8B7-B84F-6F66-F696-EFC2150EEFF7}" dt="2019-01-24T12:08:59.056" v="2165" actId="20577"/>
          <ac:spMkLst>
            <pc:docMk/>
            <pc:sldMk cId="2744303147" sldId="452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2:09:47.790" v="2213" actId="20577"/>
          <ac:spMkLst>
            <pc:docMk/>
            <pc:sldMk cId="2744303147" sldId="452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D912E8B7-B84F-6F66-F696-EFC2150EEFF7}" dt="2019-01-24T12:14:26.975" v="2495" actId="20577"/>
          <ac:spMkLst>
            <pc:docMk/>
            <pc:sldMk cId="2744303147" sldId="452"/>
            <ac:spMk id="10" creationId="{CE60B704-79BB-4DC7-91A8-2C5475143C90}"/>
          </ac:spMkLst>
        </pc:spChg>
      </pc:sldChg>
      <pc:sldChg chg="addSp delSp modSp add replId">
        <pc:chgData name="Vazeer, Ashraf" userId="S::ashraf.vazeer@hpe.com::8c82bcd2-039e-4807-88dd-af269a4642b5" providerId="AD" clId="Web-{D912E8B7-B84F-6F66-F696-EFC2150EEFF7}" dt="2019-01-24T12:08:14.728" v="2156"/>
        <pc:sldMkLst>
          <pc:docMk/>
          <pc:sldMk cId="168426870" sldId="461"/>
        </pc:sldMkLst>
        <pc:spChg chg="add del mod">
          <ac:chgData name="Vazeer, Ashraf" userId="S::ashraf.vazeer@hpe.com::8c82bcd2-039e-4807-88dd-af269a4642b5" providerId="AD" clId="Web-{D912E8B7-B84F-6F66-F696-EFC2150EEFF7}" dt="2019-01-24T12:08:04.884" v="2150"/>
          <ac:spMkLst>
            <pc:docMk/>
            <pc:sldMk cId="168426870" sldId="461"/>
            <ac:spMk id="7" creationId="{CB787E3B-429B-48C1-AEBE-F68E7E606DB1}"/>
          </ac:spMkLst>
        </pc:spChg>
        <pc:spChg chg="mod">
          <ac:chgData name="Vazeer, Ashraf" userId="S::ashraf.vazeer@hpe.com::8c82bcd2-039e-4807-88dd-af269a4642b5" providerId="AD" clId="Web-{D912E8B7-B84F-6F66-F696-EFC2150EEFF7}" dt="2019-01-24T11:52:50.283" v="1770" actId="20577"/>
          <ac:spMkLst>
            <pc:docMk/>
            <pc:sldMk cId="168426870" sldId="461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D912E8B7-B84F-6F66-F696-EFC2150EEFF7}" dt="2019-01-24T11:52:57.377" v="1771"/>
          <ac:spMkLst>
            <pc:docMk/>
            <pc:sldMk cId="168426870" sldId="461"/>
            <ac:spMk id="10" creationId="{CE60B704-79BB-4DC7-91A8-2C5475143C90}"/>
          </ac:spMkLst>
        </pc:spChg>
        <pc:graphicFrameChg chg="add mod modGraphic">
          <ac:chgData name="Vazeer, Ashraf" userId="S::ashraf.vazeer@hpe.com::8c82bcd2-039e-4807-88dd-af269a4642b5" providerId="AD" clId="Web-{D912E8B7-B84F-6F66-F696-EFC2150EEFF7}" dt="2019-01-24T12:00:56.659" v="2011"/>
          <ac:graphicFrameMkLst>
            <pc:docMk/>
            <pc:sldMk cId="168426870" sldId="461"/>
            <ac:graphicFrameMk id="5" creationId="{F2255FE6-5B6B-4955-9897-ADF13605095A}"/>
          </ac:graphicFrameMkLst>
        </pc:graphicFrameChg>
        <pc:graphicFrameChg chg="add del mod">
          <ac:chgData name="Vazeer, Ashraf" userId="S::ashraf.vazeer@hpe.com::8c82bcd2-039e-4807-88dd-af269a4642b5" providerId="AD" clId="Web-{D912E8B7-B84F-6F66-F696-EFC2150EEFF7}" dt="2019-01-24T12:06:52.837" v="2122"/>
          <ac:graphicFrameMkLst>
            <pc:docMk/>
            <pc:sldMk cId="168426870" sldId="461"/>
            <ac:graphicFrameMk id="8" creationId="{3A5F3EBE-E62B-427B-8843-26B1A2D84EF6}"/>
          </ac:graphicFrameMkLst>
        </pc:graphicFrameChg>
        <pc:graphicFrameChg chg="add mod modGraphic">
          <ac:chgData name="Vazeer, Ashraf" userId="S::ashraf.vazeer@hpe.com::8c82bcd2-039e-4807-88dd-af269a4642b5" providerId="AD" clId="Web-{D912E8B7-B84F-6F66-F696-EFC2150EEFF7}" dt="2019-01-24T12:08:14.728" v="2156"/>
          <ac:graphicFrameMkLst>
            <pc:docMk/>
            <pc:sldMk cId="168426870" sldId="461"/>
            <ac:graphicFrameMk id="12" creationId="{42E59F62-9BDC-463F-9EDE-1AF4D674EB98}"/>
          </ac:graphicFrameMkLst>
        </pc:graphicFrameChg>
      </pc:sldChg>
    </pc:docChg>
  </pc:docChgLst>
  <pc:docChgLst>
    <pc:chgData name="Govardhan, Chintha (NFV BU)" userId="S::chintha.govardhan@hpe.com::9c8b1bf2-9277-43c5-9600-fe4230525a75" providerId="AD" clId="Web-{D0EEA08F-93A1-799C-7ED4-34601163B8BC}"/>
    <pc:docChg chg="modSld">
      <pc:chgData name="Govardhan, Chintha (NFV BU)" userId="S::chintha.govardhan@hpe.com::9c8b1bf2-9277-43c5-9600-fe4230525a75" providerId="AD" clId="Web-{D0EEA08F-93A1-799C-7ED4-34601163B8BC}" dt="2018-09-12T06:43:05.515" v="258" actId="20577"/>
      <pc:docMkLst>
        <pc:docMk/>
      </pc:docMkLst>
      <pc:sldChg chg="addSp delSp modSp">
        <pc:chgData name="Govardhan, Chintha (NFV BU)" userId="S::chintha.govardhan@hpe.com::9c8b1bf2-9277-43c5-9600-fe4230525a75" providerId="AD" clId="Web-{D0EEA08F-93A1-799C-7ED4-34601163B8BC}" dt="2018-09-12T06:43:04.265" v="256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D0EEA08F-93A1-799C-7ED4-34601163B8BC}" dt="2018-09-12T06:42:27.499" v="250" actId="14100"/>
          <ac:spMkLst>
            <pc:docMk/>
            <pc:sldMk cId="1692074147" sldId="291"/>
            <ac:spMk id="2" creationId="{00000000-0000-0000-0000-000000000000}"/>
          </ac:spMkLst>
        </pc:spChg>
        <pc:spChg chg="del mod">
          <ac:chgData name="Govardhan, Chintha (NFV BU)" userId="S::chintha.govardhan@hpe.com::9c8b1bf2-9277-43c5-9600-fe4230525a75" providerId="AD" clId="Web-{D0EEA08F-93A1-799C-7ED4-34601163B8BC}" dt="2018-09-12T06:42:34.171" v="252"/>
          <ac:spMkLst>
            <pc:docMk/>
            <pc:sldMk cId="1692074147" sldId="291"/>
            <ac:spMk id="3" creationId="{00000000-0000-0000-0000-000000000000}"/>
          </ac:spMkLst>
        </pc:spChg>
        <pc:spChg chg="add del mod">
          <ac:chgData name="Govardhan, Chintha (NFV BU)" userId="S::chintha.govardhan@hpe.com::9c8b1bf2-9277-43c5-9600-fe4230525a75" providerId="AD" clId="Web-{D0EEA08F-93A1-799C-7ED4-34601163B8BC}" dt="2018-09-12T06:42:38.155" v="253"/>
          <ac:spMkLst>
            <pc:docMk/>
            <pc:sldMk cId="1692074147" sldId="291"/>
            <ac:spMk id="6" creationId="{7CA90BE8-24E1-45E8-BC90-1D732E882F99}"/>
          </ac:spMkLst>
        </pc:spChg>
        <pc:spChg chg="add mod">
          <ac:chgData name="Govardhan, Chintha (NFV BU)" userId="S::chintha.govardhan@hpe.com::9c8b1bf2-9277-43c5-9600-fe4230525a75" providerId="AD" clId="Web-{D0EEA08F-93A1-799C-7ED4-34601163B8BC}" dt="2018-09-12T06:43:04.265" v="256" actId="20577"/>
          <ac:spMkLst>
            <pc:docMk/>
            <pc:sldMk cId="1692074147" sldId="291"/>
            <ac:spMk id="7" creationId="{A5995248-BF0C-492C-AE29-E08FA7DAF277}"/>
          </ac:spMkLst>
        </pc:spChg>
      </pc:sldChg>
      <pc:sldChg chg="modSp">
        <pc:chgData name="Govardhan, Chintha (NFV BU)" userId="S::chintha.govardhan@hpe.com::9c8b1bf2-9277-43c5-9600-fe4230525a75" providerId="AD" clId="Web-{D0EEA08F-93A1-799C-7ED4-34601163B8BC}" dt="2018-09-12T06:40:29.263" v="246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D0EEA08F-93A1-799C-7ED4-34601163B8BC}" dt="2018-09-12T06:40:29.263" v="24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modSp">
        <pc:chgData name="Govardhan, Chintha (NFV BU)" userId="S::chintha.govardhan@hpe.com::9c8b1bf2-9277-43c5-9600-fe4230525a75" providerId="AD" clId="Web-{D0EEA08F-93A1-799C-7ED4-34601163B8BC}" dt="2018-09-12T06:31:24.631" v="210" actId="20577"/>
        <pc:sldMkLst>
          <pc:docMk/>
          <pc:sldMk cId="2149217572" sldId="403"/>
        </pc:sldMkLst>
        <pc:spChg chg="add mod">
          <ac:chgData name="Govardhan, Chintha (NFV BU)" userId="S::chintha.govardhan@hpe.com::9c8b1bf2-9277-43c5-9600-fe4230525a75" providerId="AD" clId="Web-{D0EEA08F-93A1-799C-7ED4-34601163B8BC}" dt="2018-09-12T06:19:29.450" v="129" actId="20577"/>
          <ac:spMkLst>
            <pc:docMk/>
            <pc:sldMk cId="2149217572" sldId="403"/>
            <ac:spMk id="2" creationId="{BAFA6CFD-5BB4-4E10-8442-2A502E4B3C39}"/>
          </ac:spMkLst>
        </pc:spChg>
        <pc:spChg chg="mod">
          <ac:chgData name="Govardhan, Chintha (NFV BU)" userId="S::chintha.govardhan@hpe.com::9c8b1bf2-9277-43c5-9600-fe4230525a75" providerId="AD" clId="Web-{D0EEA08F-93A1-799C-7ED4-34601163B8BC}" dt="2018-09-12T06:16:30.901" v="85" actId="20577"/>
          <ac:spMkLst>
            <pc:docMk/>
            <pc:sldMk cId="2149217572" sldId="403"/>
            <ac:spMk id="3" creationId="{00000000-0000-0000-0000-000000000000}"/>
          </ac:spMkLst>
        </pc:spChg>
        <pc:spChg chg="mod">
          <ac:chgData name="Govardhan, Chintha (NFV BU)" userId="S::chintha.govardhan@hpe.com::9c8b1bf2-9277-43c5-9600-fe4230525a75" providerId="AD" clId="Web-{D0EEA08F-93A1-799C-7ED4-34601163B8BC}" dt="2018-09-12T06:16:19.338" v="82" actId="1076"/>
          <ac:spMkLst>
            <pc:docMk/>
            <pc:sldMk cId="2149217572" sldId="403"/>
            <ac:spMk id="30" creationId="{00000000-0000-0000-0000-000000000000}"/>
          </ac:spMkLst>
        </pc:spChg>
        <pc:spChg chg="mod">
          <ac:chgData name="Govardhan, Chintha (NFV BU)" userId="S::chintha.govardhan@hpe.com::9c8b1bf2-9277-43c5-9600-fe4230525a75" providerId="AD" clId="Web-{D0EEA08F-93A1-799C-7ED4-34601163B8BC}" dt="2018-09-12T06:31:24.631" v="210" actId="20577"/>
          <ac:spMkLst>
            <pc:docMk/>
            <pc:sldMk cId="2149217572" sldId="403"/>
            <ac:spMk id="31" creationId="{00000000-0000-0000-0000-000000000000}"/>
          </ac:spMkLst>
        </pc:spChg>
        <pc:picChg chg="mod">
          <ac:chgData name="Govardhan, Chintha (NFV BU)" userId="S::chintha.govardhan@hpe.com::9c8b1bf2-9277-43c5-9600-fe4230525a75" providerId="AD" clId="Web-{D0EEA08F-93A1-799C-7ED4-34601163B8BC}" dt="2018-09-12T06:16:55.291" v="99" actId="1076"/>
          <ac:picMkLst>
            <pc:docMk/>
            <pc:sldMk cId="2149217572" sldId="403"/>
            <ac:picMk id="56" creationId="{00000000-0000-0000-0000-000000000000}"/>
          </ac:picMkLst>
        </pc:picChg>
      </pc:sldChg>
    </pc:docChg>
  </pc:docChgLst>
  <pc:docChgLst>
    <pc:chgData name="Vazeer, Ashraf" userId="S::ashraf.vazeer@hpe.com::8c82bcd2-039e-4807-88dd-af269a4642b5" providerId="AD" clId="Web-{6E195378-BFD1-4F57-7F03-C87D62B45C04}"/>
    <pc:docChg chg="addSld delSld modSld modSection">
      <pc:chgData name="Vazeer, Ashraf" userId="S::ashraf.vazeer@hpe.com::8c82bcd2-039e-4807-88dd-af269a4642b5" providerId="AD" clId="Web-{6E195378-BFD1-4F57-7F03-C87D62B45C04}" dt="2019-02-15T10:17:22.452" v="479"/>
      <pc:docMkLst>
        <pc:docMk/>
      </pc:docMkLst>
      <pc:sldChg chg="del">
        <pc:chgData name="Vazeer, Ashraf" userId="S::ashraf.vazeer@hpe.com::8c82bcd2-039e-4807-88dd-af269a4642b5" providerId="AD" clId="Web-{6E195378-BFD1-4F57-7F03-C87D62B45C04}" dt="2019-02-15T09:24:48.884" v="1"/>
        <pc:sldMkLst>
          <pc:docMk/>
          <pc:sldMk cId="712888770" sldId="464"/>
        </pc:sldMkLst>
      </pc:sldChg>
      <pc:sldChg chg="del">
        <pc:chgData name="Vazeer, Ashraf" userId="S::ashraf.vazeer@hpe.com::8c82bcd2-039e-4807-88dd-af269a4642b5" providerId="AD" clId="Web-{6E195378-BFD1-4F57-7F03-C87D62B45C04}" dt="2019-02-15T09:24:59.727" v="3"/>
        <pc:sldMkLst>
          <pc:docMk/>
          <pc:sldMk cId="1936552892" sldId="466"/>
        </pc:sldMkLst>
      </pc:sldChg>
      <pc:sldChg chg="addSp delSp modSp add">
        <pc:chgData name="Vazeer, Ashraf" userId="S::ashraf.vazeer@hpe.com::8c82bcd2-039e-4807-88dd-af269a4642b5" providerId="AD" clId="Web-{6E195378-BFD1-4F57-7F03-C87D62B45C04}" dt="2019-02-15T10:17:03.842" v="455"/>
        <pc:sldMkLst>
          <pc:docMk/>
          <pc:sldMk cId="3011246398" sldId="471"/>
        </pc:sldMkLst>
        <pc:spChg chg="mod">
          <ac:chgData name="Vazeer, Ashraf" userId="S::ashraf.vazeer@hpe.com::8c82bcd2-039e-4807-88dd-af269a4642b5" providerId="AD" clId="Web-{6E195378-BFD1-4F57-7F03-C87D62B45C04}" dt="2019-02-15T09:26:32.046" v="25" actId="20577"/>
          <ac:spMkLst>
            <pc:docMk/>
            <pc:sldMk cId="3011246398" sldId="471"/>
            <ac:spMk id="2" creationId="{00000000-0000-0000-0000-000000000000}"/>
          </ac:spMkLst>
        </pc:spChg>
        <pc:spChg chg="add del mod">
          <ac:chgData name="Vazeer, Ashraf" userId="S::ashraf.vazeer@hpe.com::8c82bcd2-039e-4807-88dd-af269a4642b5" providerId="AD" clId="Web-{6E195378-BFD1-4F57-7F03-C87D62B45C04}" dt="2019-02-15T10:03:22.006" v="351"/>
          <ac:spMkLst>
            <pc:docMk/>
            <pc:sldMk cId="3011246398" sldId="471"/>
            <ac:spMk id="7" creationId="{4E2F65DA-2844-4B71-B4F3-83F0680F1BCD}"/>
          </ac:spMkLst>
        </pc:spChg>
        <pc:spChg chg="add del">
          <ac:chgData name="Vazeer, Ashraf" userId="S::ashraf.vazeer@hpe.com::8c82bcd2-039e-4807-88dd-af269a4642b5" providerId="AD" clId="Web-{6E195378-BFD1-4F57-7F03-C87D62B45C04}" dt="2019-02-15T10:03:16.569" v="350"/>
          <ac:spMkLst>
            <pc:docMk/>
            <pc:sldMk cId="3011246398" sldId="471"/>
            <ac:spMk id="8" creationId="{EA67EFE0-12C4-4A90-BD24-DC3F2B2A638B}"/>
          </ac:spMkLst>
        </pc:spChg>
        <pc:spChg chg="del mod">
          <ac:chgData name="Vazeer, Ashraf" userId="S::ashraf.vazeer@hpe.com::8c82bcd2-039e-4807-88dd-af269a4642b5" providerId="AD" clId="Web-{6E195378-BFD1-4F57-7F03-C87D62B45C04}" dt="2019-02-15T10:03:09.303" v="348"/>
          <ac:spMkLst>
            <pc:docMk/>
            <pc:sldMk cId="3011246398" sldId="471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6E195378-BFD1-4F57-7F03-C87D62B45C04}" dt="2019-02-15T09:25:20.837" v="4" actId="20577"/>
          <ac:spMkLst>
            <pc:docMk/>
            <pc:sldMk cId="3011246398" sldId="471"/>
            <ac:spMk id="10" creationId="{CE60B704-79BB-4DC7-91A8-2C5475143C90}"/>
          </ac:spMkLst>
        </pc:spChg>
        <pc:spChg chg="add mod">
          <ac:chgData name="Vazeer, Ashraf" userId="S::ashraf.vazeer@hpe.com::8c82bcd2-039e-4807-88dd-af269a4642b5" providerId="AD" clId="Web-{6E195378-BFD1-4F57-7F03-C87D62B45C04}" dt="2019-02-15T10:03:38.600" v="355" actId="1076"/>
          <ac:spMkLst>
            <pc:docMk/>
            <pc:sldMk cId="3011246398" sldId="471"/>
            <ac:spMk id="13" creationId="{B813556B-75B1-4028-8903-4C48C6FD3F66}"/>
          </ac:spMkLst>
        </pc:spChg>
        <pc:graphicFrameChg chg="mod modGraphic">
          <ac:chgData name="Vazeer, Ashraf" userId="S::ashraf.vazeer@hpe.com::8c82bcd2-039e-4807-88dd-af269a4642b5" providerId="AD" clId="Web-{6E195378-BFD1-4F57-7F03-C87D62B45C04}" dt="2019-02-15T10:17:03.842" v="455"/>
          <ac:graphicFrameMkLst>
            <pc:docMk/>
            <pc:sldMk cId="3011246398" sldId="471"/>
            <ac:graphicFrameMk id="5" creationId="{B5FD3858-BFEA-4A4E-BA05-7A84D9D5D4DF}"/>
          </ac:graphicFrameMkLst>
        </pc:graphicFrameChg>
      </pc:sldChg>
      <pc:sldChg chg="modSp add del replId">
        <pc:chgData name="Vazeer, Ashraf" userId="S::ashraf.vazeer@hpe.com::8c82bcd2-039e-4807-88dd-af269a4642b5" providerId="AD" clId="Web-{6E195378-BFD1-4F57-7F03-C87D62B45C04}" dt="2019-02-15T09:38:30.702" v="109"/>
        <pc:sldMkLst>
          <pc:docMk/>
          <pc:sldMk cId="3394714087" sldId="472"/>
        </pc:sldMkLst>
        <pc:spChg chg="mod">
          <ac:chgData name="Vazeer, Ashraf" userId="S::ashraf.vazeer@hpe.com::8c82bcd2-039e-4807-88dd-af269a4642b5" providerId="AD" clId="Web-{6E195378-BFD1-4F57-7F03-C87D62B45C04}" dt="2019-02-15T09:26:28.249" v="7" actId="20577"/>
          <ac:spMkLst>
            <pc:docMk/>
            <pc:sldMk cId="3394714087" sldId="472"/>
            <ac:spMk id="10" creationId="{CE60B704-79BB-4DC7-91A8-2C5475143C90}"/>
          </ac:spMkLst>
        </pc:spChg>
      </pc:sldChg>
      <pc:sldChg chg="modSp add del replId">
        <pc:chgData name="Vazeer, Ashraf" userId="S::ashraf.vazeer@hpe.com::8c82bcd2-039e-4807-88dd-af269a4642b5" providerId="AD" clId="Web-{6E195378-BFD1-4F57-7F03-C87D62B45C04}" dt="2019-02-15T09:53:29.158" v="215"/>
        <pc:sldMkLst>
          <pc:docMk/>
          <pc:sldMk cId="356959164" sldId="473"/>
        </pc:sldMkLst>
        <pc:graphicFrameChg chg="mod modGraphic">
          <ac:chgData name="Vazeer, Ashraf" userId="S::ashraf.vazeer@hpe.com::8c82bcd2-039e-4807-88dd-af269a4642b5" providerId="AD" clId="Web-{6E195378-BFD1-4F57-7F03-C87D62B45C04}" dt="2019-02-15T09:40:03.749" v="162"/>
          <ac:graphicFrameMkLst>
            <pc:docMk/>
            <pc:sldMk cId="356959164" sldId="473"/>
            <ac:graphicFrameMk id="5" creationId="{B5FD3858-BFEA-4A4E-BA05-7A84D9D5D4DF}"/>
          </ac:graphicFrameMkLst>
        </pc:graphicFrameChg>
      </pc:sldChg>
      <pc:sldChg chg="add del replId">
        <pc:chgData name="Vazeer, Ashraf" userId="S::ashraf.vazeer@hpe.com::8c82bcd2-039e-4807-88dd-af269a4642b5" providerId="AD" clId="Web-{6E195378-BFD1-4F57-7F03-C87D62B45C04}" dt="2019-02-15T09:59:54.394" v="266"/>
        <pc:sldMkLst>
          <pc:docMk/>
          <pc:sldMk cId="2205885637" sldId="475"/>
        </pc:sldMkLst>
      </pc:sldChg>
      <pc:sldChg chg="modSp add replId">
        <pc:chgData name="Vazeer, Ashraf" userId="S::ashraf.vazeer@hpe.com::8c82bcd2-039e-4807-88dd-af269a4642b5" providerId="AD" clId="Web-{6E195378-BFD1-4F57-7F03-C87D62B45C04}" dt="2019-02-15T10:17:22.452" v="479"/>
        <pc:sldMkLst>
          <pc:docMk/>
          <pc:sldMk cId="4081037380" sldId="476"/>
        </pc:sldMkLst>
        <pc:spChg chg="mod">
          <ac:chgData name="Vazeer, Ashraf" userId="S::ashraf.vazeer@hpe.com::8c82bcd2-039e-4807-88dd-af269a4642b5" providerId="AD" clId="Web-{6E195378-BFD1-4F57-7F03-C87D62B45C04}" dt="2019-02-15T10:03:00.350" v="347" actId="20577"/>
          <ac:spMkLst>
            <pc:docMk/>
            <pc:sldMk cId="4081037380" sldId="476"/>
            <ac:spMk id="9" creationId="{00000000-0000-0000-0000-000000000000}"/>
          </ac:spMkLst>
        </pc:spChg>
        <pc:graphicFrameChg chg="mod modGraphic">
          <ac:chgData name="Vazeer, Ashraf" userId="S::ashraf.vazeer@hpe.com::8c82bcd2-039e-4807-88dd-af269a4642b5" providerId="AD" clId="Web-{6E195378-BFD1-4F57-7F03-C87D62B45C04}" dt="2019-02-15T10:17:22.452" v="479"/>
          <ac:graphicFrameMkLst>
            <pc:docMk/>
            <pc:sldMk cId="4081037380" sldId="476"/>
            <ac:graphicFrameMk id="5" creationId="{B5FD3858-BFEA-4A4E-BA05-7A84D9D5D4DF}"/>
          </ac:graphicFrameMkLst>
        </pc:graphicFrameChg>
      </pc:sldChg>
    </pc:docChg>
  </pc:docChgLst>
  <pc:docChgLst>
    <pc:chgData name="Govardhan, Chintha (NFV BU)" userId="S::chintha.govardhan@hpe.com::9c8b1bf2-9277-43c5-9600-fe4230525a75" providerId="AD" clId="Web-{FD1087CC-148D-F24B-73A2-25EA64B9F9F3}"/>
    <pc:docChg chg="modSld">
      <pc:chgData name="Govardhan, Chintha (NFV BU)" userId="S::chintha.govardhan@hpe.com::9c8b1bf2-9277-43c5-9600-fe4230525a75" providerId="AD" clId="Web-{FD1087CC-148D-F24B-73A2-25EA64B9F9F3}" dt="2018-12-06T10:50:04.637" v="58" actId="20577"/>
      <pc:docMkLst>
        <pc:docMk/>
      </pc:docMkLst>
      <pc:sldChg chg="modSp">
        <pc:chgData name="Govardhan, Chintha (NFV BU)" userId="S::chintha.govardhan@hpe.com::9c8b1bf2-9277-43c5-9600-fe4230525a75" providerId="AD" clId="Web-{FD1087CC-148D-F24B-73A2-25EA64B9F9F3}" dt="2018-12-06T10:50:04.637" v="58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FD1087CC-148D-F24B-73A2-25EA64B9F9F3}" dt="2018-12-06T10:50:04.637" v="58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Kalyanaraman, Vaibhav" userId="S::vaibhav.kalyanaraman@hpe.com::79ee0c98-5fcd-4946-abff-23bc9211cca0" providerId="AD" clId="Web-{F68B0301-A6A0-18D4-5EBB-6CDBD94C72FD}"/>
    <pc:docChg chg="modSld">
      <pc:chgData name="Kalyanaraman, Vaibhav" userId="S::vaibhav.kalyanaraman@hpe.com::79ee0c98-5fcd-4946-abff-23bc9211cca0" providerId="AD" clId="Web-{F68B0301-A6A0-18D4-5EBB-6CDBD94C72FD}" dt="2019-03-07T12:22:22.470" v="25" actId="20577"/>
      <pc:docMkLst>
        <pc:docMk/>
      </pc:docMkLst>
      <pc:sldChg chg="modSp">
        <pc:chgData name="Kalyanaraman, Vaibhav" userId="S::vaibhav.kalyanaraman@hpe.com::79ee0c98-5fcd-4946-abff-23bc9211cca0" providerId="AD" clId="Web-{F68B0301-A6A0-18D4-5EBB-6CDBD94C72FD}" dt="2019-03-07T12:22:22.470" v="25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F68B0301-A6A0-18D4-5EBB-6CDBD94C72FD}" dt="2019-03-07T12:21:11.751" v="0" actId="20577"/>
          <ac:spMkLst>
            <pc:docMk/>
            <pc:sldMk cId="2437925872" sldId="384"/>
            <ac:spMk id="2" creationId="{00000000-0000-0000-0000-000000000000}"/>
          </ac:spMkLst>
        </pc:spChg>
        <pc:spChg chg="mod">
          <ac:chgData name="Kalyanaraman, Vaibhav" userId="S::vaibhav.kalyanaraman@hpe.com::79ee0c98-5fcd-4946-abff-23bc9211cca0" providerId="AD" clId="Web-{F68B0301-A6A0-18D4-5EBB-6CDBD94C72FD}" dt="2019-03-07T12:22:22.470" v="25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E1C98656-9D78-E4B5-0DB3-9D45131E576E}"/>
    <pc:docChg chg="modSld">
      <pc:chgData name="Kumari, Shruti (NFV BU)" userId="S::shruti.kumari@hpe.com::dd010241-9811-4196-be69-bc8a2a4794b6" providerId="AD" clId="Web-{E1C98656-9D78-E4B5-0DB3-9D45131E576E}" dt="2018-10-25T12:30:32.597" v="133"/>
      <pc:docMkLst>
        <pc:docMk/>
      </pc:docMkLst>
      <pc:sldChg chg="delSp modSp">
        <pc:chgData name="Kumari, Shruti (NFV BU)" userId="S::shruti.kumari@hpe.com::dd010241-9811-4196-be69-bc8a2a4794b6" providerId="AD" clId="Web-{E1C98656-9D78-E4B5-0DB3-9D45131E576E}" dt="2018-10-25T12:30:32.597" v="133"/>
        <pc:sldMkLst>
          <pc:docMk/>
          <pc:sldMk cId="1109779765" sldId="421"/>
        </pc:sldMkLst>
        <pc:graphicFrameChg chg="mod modGraphic">
          <ac:chgData name="Kumari, Shruti (NFV BU)" userId="S::shruti.kumari@hpe.com::dd010241-9811-4196-be69-bc8a2a4794b6" providerId="AD" clId="Web-{E1C98656-9D78-E4B5-0DB3-9D45131E576E}" dt="2018-10-25T12:30:32.597" v="133"/>
          <ac:graphicFrameMkLst>
            <pc:docMk/>
            <pc:sldMk cId="1109779765" sldId="421"/>
            <ac:graphicFrameMk id="6" creationId="{992790D8-E787-41FA-AD1A-B39B6AEACAC8}"/>
          </ac:graphicFrameMkLst>
        </pc:graphicFrameChg>
        <pc:picChg chg="del">
          <ac:chgData name="Kumari, Shruti (NFV BU)" userId="S::shruti.kumari@hpe.com::dd010241-9811-4196-be69-bc8a2a4794b6" providerId="AD" clId="Web-{E1C98656-9D78-E4B5-0DB3-9D45131E576E}" dt="2018-10-25T12:30:18.674" v="0"/>
          <ac:picMkLst>
            <pc:docMk/>
            <pc:sldMk cId="1109779765" sldId="421"/>
            <ac:picMk id="5" creationId="{F5C04017-7BE3-4E5C-9617-C2BB449ADD08}"/>
          </ac:picMkLst>
        </pc:picChg>
      </pc:sldChg>
    </pc:docChg>
  </pc:docChgLst>
  <pc:docChgLst>
    <pc:chgData name="Sathyam, Bollini" userId="S::sathyam.bollini@hpe.com::bfec0835-4d57-4275-b368-3ce105d7d8ff" providerId="AD" clId="Web-{AB8ADC5C-CC1A-65B8-CF3D-5438450BD51D}"/>
    <pc:docChg chg="delSld modSld modSection">
      <pc:chgData name="Sathyam, Bollini" userId="S::sathyam.bollini@hpe.com::bfec0835-4d57-4275-b368-3ce105d7d8ff" providerId="AD" clId="Web-{AB8ADC5C-CC1A-65B8-CF3D-5438450BD51D}" dt="2019-08-20T08:43:41.467" v="229"/>
      <pc:docMkLst>
        <pc:docMk/>
      </pc:docMkLst>
      <pc:sldChg chg="modSp">
        <pc:chgData name="Sathyam, Bollini" userId="S::sathyam.bollini@hpe.com::bfec0835-4d57-4275-b368-3ce105d7d8ff" providerId="AD" clId="Web-{AB8ADC5C-CC1A-65B8-CF3D-5438450BD51D}" dt="2019-08-20T08:40:34.044" v="3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AB8ADC5C-CC1A-65B8-CF3D-5438450BD51D}" dt="2019-08-20T08:40:34.044" v="3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AB8ADC5C-CC1A-65B8-CF3D-5438450BD51D}" dt="2019-08-20T08:43:33.983" v="225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AB8ADC5C-CC1A-65B8-CF3D-5438450BD51D}" dt="2019-08-20T08:43:33.983" v="225" actId="20577"/>
          <ac:spMkLst>
            <pc:docMk/>
            <pc:sldMk cId="2078457375" sldId="524"/>
            <ac:spMk id="12" creationId="{F44DBAEF-6B20-4225-9617-1F49E01944BB}"/>
          </ac:spMkLst>
        </pc:spChg>
      </pc:sldChg>
      <pc:sldChg chg="del">
        <pc:chgData name="Sathyam, Bollini" userId="S::sathyam.bollini@hpe.com::bfec0835-4d57-4275-b368-3ce105d7d8ff" providerId="AD" clId="Web-{AB8ADC5C-CC1A-65B8-CF3D-5438450BD51D}" dt="2019-08-20T08:43:39.155" v="228"/>
        <pc:sldMkLst>
          <pc:docMk/>
          <pc:sldMk cId="1924356473" sldId="534"/>
        </pc:sldMkLst>
      </pc:sldChg>
      <pc:sldChg chg="del">
        <pc:chgData name="Sathyam, Bollini" userId="S::sathyam.bollini@hpe.com::bfec0835-4d57-4275-b368-3ce105d7d8ff" providerId="AD" clId="Web-{AB8ADC5C-CC1A-65B8-CF3D-5438450BD51D}" dt="2019-08-20T08:42:30.357" v="89"/>
        <pc:sldMkLst>
          <pc:docMk/>
          <pc:sldMk cId="885809665" sldId="537"/>
        </pc:sldMkLst>
      </pc:sldChg>
      <pc:sldChg chg="del">
        <pc:chgData name="Sathyam, Bollini" userId="S::sathyam.bollini@hpe.com::bfec0835-4d57-4275-b368-3ce105d7d8ff" providerId="AD" clId="Web-{AB8ADC5C-CC1A-65B8-CF3D-5438450BD51D}" dt="2019-08-20T08:43:36.623" v="227"/>
        <pc:sldMkLst>
          <pc:docMk/>
          <pc:sldMk cId="277319990" sldId="538"/>
        </pc:sldMkLst>
      </pc:sldChg>
      <pc:sldChg chg="del">
        <pc:chgData name="Sathyam, Bollini" userId="S::sathyam.bollini@hpe.com::bfec0835-4d57-4275-b368-3ce105d7d8ff" providerId="AD" clId="Web-{AB8ADC5C-CC1A-65B8-CF3D-5438450BD51D}" dt="2019-08-20T08:43:41.467" v="229"/>
        <pc:sldMkLst>
          <pc:docMk/>
          <pc:sldMk cId="2309363611" sldId="544"/>
        </pc:sldMkLst>
      </pc:sldChg>
    </pc:docChg>
  </pc:docChgLst>
  <pc:docChgLst>
    <pc:chgData name="Kalyanaraman, Vaibhav" userId="S::vaibhav.kalyanaraman@hpe.com::79ee0c98-5fcd-4946-abff-23bc9211cca0" providerId="AD" clId="Web-{F21E708F-6962-5D30-1881-54BC6796F762}"/>
    <pc:docChg chg="modSld">
      <pc:chgData name="Kalyanaraman, Vaibhav" userId="S::vaibhav.kalyanaraman@hpe.com::79ee0c98-5fcd-4946-abff-23bc9211cca0" providerId="AD" clId="Web-{F21E708F-6962-5D30-1881-54BC6796F762}" dt="2019-06-20T11:08:05.893" v="208" actId="20577"/>
      <pc:docMkLst>
        <pc:docMk/>
      </pc:docMkLst>
      <pc:sldChg chg="modSp">
        <pc:chgData name="Kalyanaraman, Vaibhav" userId="S::vaibhav.kalyanaraman@hpe.com::79ee0c98-5fcd-4946-abff-23bc9211cca0" providerId="AD" clId="Web-{F21E708F-6962-5D30-1881-54BC6796F762}" dt="2019-06-20T09:29:30.580" v="138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F21E708F-6962-5D30-1881-54BC6796F762}" dt="2019-06-20T09:29:30.580" v="138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F21E708F-6962-5D30-1881-54BC6796F762}" dt="2019-06-20T11:08:05.893" v="208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F21E708F-6962-5D30-1881-54BC6796F762}" dt="2019-06-20T11:08:05.893" v="208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adambala, Anusha" userId="S::anusha.kadambala@hpe.com::37d44c8f-c585-43c2-ae91-bb6c9ea7703c" providerId="AD" clId="Web-{5B46D3B5-E0C9-42FF-B424-333A4CB91356}"/>
    <pc:docChg chg="addSld modSld sldOrd modSection">
      <pc:chgData name="Kadambala, Anusha" userId="S::anusha.kadambala@hpe.com::37d44c8f-c585-43c2-ae91-bb6c9ea7703c" providerId="AD" clId="Web-{5B46D3B5-E0C9-42FF-B424-333A4CB91356}" dt="2019-03-06T10:25:09.811" v="559"/>
      <pc:docMkLst>
        <pc:docMk/>
      </pc:docMkLst>
      <pc:sldChg chg="modSp">
        <pc:chgData name="Kadambala, Anusha" userId="S::anusha.kadambala@hpe.com::37d44c8f-c585-43c2-ae91-bb6c9ea7703c" providerId="AD" clId="Web-{5B46D3B5-E0C9-42FF-B424-333A4CB91356}" dt="2019-03-06T10:25:09.811" v="559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5B46D3B5-E0C9-42FF-B424-333A4CB91356}" dt="2019-03-06T10:25:09.811" v="55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5B46D3B5-E0C9-42FF-B424-333A4CB91356}" dt="2019-03-06T10:21:02.654" v="543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5B46D3B5-E0C9-42FF-B424-333A4CB91356}" dt="2019-03-06T10:20:15.638" v="536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Kadambala, Anusha" userId="S::anusha.kadambala@hpe.com::37d44c8f-c585-43c2-ae91-bb6c9ea7703c" providerId="AD" clId="Web-{5B46D3B5-E0C9-42FF-B424-333A4CB91356}" dt="2019-03-06T10:21:02.654" v="543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addSp delSp modSp new ord">
        <pc:chgData name="Kadambala, Anusha" userId="S::anusha.kadambala@hpe.com::37d44c8f-c585-43c2-ae91-bb6c9ea7703c" providerId="AD" clId="Web-{5B46D3B5-E0C9-42FF-B424-333A4CB91356}" dt="2019-03-06T10:23:39.842" v="555" actId="1076"/>
        <pc:sldMkLst>
          <pc:docMk/>
          <pc:sldMk cId="1647881107" sldId="480"/>
        </pc:sldMkLst>
        <pc:spChg chg="del">
          <ac:chgData name="Kadambala, Anusha" userId="S::anusha.kadambala@hpe.com::37d44c8f-c585-43c2-ae91-bb6c9ea7703c" providerId="AD" clId="Web-{5B46D3B5-E0C9-42FF-B424-333A4CB91356}" dt="2019-03-06T10:22:16.311" v="547"/>
          <ac:spMkLst>
            <pc:docMk/>
            <pc:sldMk cId="1647881107" sldId="480"/>
            <ac:spMk id="2" creationId="{9D8B6B5F-96FA-4AB4-845E-24F9F08118DE}"/>
          </ac:spMkLst>
        </pc:spChg>
        <pc:spChg chg="del">
          <ac:chgData name="Kadambala, Anusha" userId="S::anusha.kadambala@hpe.com::37d44c8f-c585-43c2-ae91-bb6c9ea7703c" providerId="AD" clId="Web-{5B46D3B5-E0C9-42FF-B424-333A4CB91356}" dt="2019-03-06T10:22:22.201" v="548"/>
          <ac:spMkLst>
            <pc:docMk/>
            <pc:sldMk cId="1647881107" sldId="480"/>
            <ac:spMk id="3" creationId="{A1E244F1-575B-4DF8-9DA0-51CD01D885C5}"/>
          </ac:spMkLst>
        </pc:spChg>
        <pc:picChg chg="add mod">
          <ac:chgData name="Kadambala, Anusha" userId="S::anusha.kadambala@hpe.com::37d44c8f-c585-43c2-ae91-bb6c9ea7703c" providerId="AD" clId="Web-{5B46D3B5-E0C9-42FF-B424-333A4CB91356}" dt="2019-03-06T10:23:39.842" v="555" actId="1076"/>
          <ac:picMkLst>
            <pc:docMk/>
            <pc:sldMk cId="1647881107" sldId="480"/>
            <ac:picMk id="4" creationId="{33075A7A-B079-4D14-AD64-728CE4393EDF}"/>
          </ac:picMkLst>
        </pc:picChg>
      </pc:sldChg>
    </pc:docChg>
  </pc:docChgLst>
  <pc:docChgLst>
    <pc:chgData name="Sathyam, Bollini" userId="S::sathyam.bollini@hpe.com::bfec0835-4d57-4275-b368-3ce105d7d8ff" providerId="AD" clId="Web-{46C8D0D1-640D-5211-9F9C-B1CB29D1E026}"/>
    <pc:docChg chg="addSld delSld modSld modSection">
      <pc:chgData name="Sathyam, Bollini" userId="S::sathyam.bollini@hpe.com::bfec0835-4d57-4275-b368-3ce105d7d8ff" providerId="AD" clId="Web-{46C8D0D1-640D-5211-9F9C-B1CB29D1E026}" dt="2019-07-31T05:57:54.834" v="746" actId="20577"/>
      <pc:docMkLst>
        <pc:docMk/>
      </pc:docMkLst>
      <pc:sldChg chg="modSp">
        <pc:chgData name="Sathyam, Bollini" userId="S::sathyam.bollini@hpe.com::bfec0835-4d57-4275-b368-3ce105d7d8ff" providerId="AD" clId="Web-{46C8D0D1-640D-5211-9F9C-B1CB29D1E026}" dt="2019-07-31T05:12:16.104" v="157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46C8D0D1-640D-5211-9F9C-B1CB29D1E026}" dt="2019-07-31T05:12:16.104" v="15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Sathyam, Bollini" userId="S::sathyam.bollini@hpe.com::bfec0835-4d57-4275-b368-3ce105d7d8ff" providerId="AD" clId="Web-{46C8D0D1-640D-5211-9F9C-B1CB29D1E026}" dt="2019-07-31T05:50:37.599" v="627"/>
        <pc:sldMkLst>
          <pc:docMk/>
          <pc:sldMk cId="2764140828" sldId="509"/>
        </pc:sldMkLst>
      </pc:sldChg>
      <pc:sldChg chg="modSp">
        <pc:chgData name="Sathyam, Bollini" userId="S::sathyam.bollini@hpe.com::bfec0835-4d57-4275-b368-3ce105d7d8ff" providerId="AD" clId="Web-{46C8D0D1-640D-5211-9F9C-B1CB29D1E026}" dt="2019-07-31T05:57:54.741" v="744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46C8D0D1-640D-5211-9F9C-B1CB29D1E026}" dt="2019-07-31T05:57:54.741" v="744" actId="20577"/>
          <ac:spMkLst>
            <pc:docMk/>
            <pc:sldMk cId="2078457375" sldId="524"/>
            <ac:spMk id="12" creationId="{F44DBAEF-6B20-4225-9617-1F49E01944BB}"/>
          </ac:spMkLst>
        </pc:spChg>
      </pc:sldChg>
      <pc:sldChg chg="addSp delSp modSp">
        <pc:chgData name="Sathyam, Bollini" userId="S::sathyam.bollini@hpe.com::bfec0835-4d57-4275-b368-3ce105d7d8ff" providerId="AD" clId="Web-{46C8D0D1-640D-5211-9F9C-B1CB29D1E026}" dt="2019-07-31T05:55:27.118" v="654" actId="1076"/>
        <pc:sldMkLst>
          <pc:docMk/>
          <pc:sldMk cId="1924356473" sldId="534"/>
        </pc:sldMkLst>
        <pc:picChg chg="del">
          <ac:chgData name="Sathyam, Bollini" userId="S::sathyam.bollini@hpe.com::bfec0835-4d57-4275-b368-3ce105d7d8ff" providerId="AD" clId="Web-{46C8D0D1-640D-5211-9F9C-B1CB29D1E026}" dt="2019-07-31T05:51:22.146" v="633"/>
          <ac:picMkLst>
            <pc:docMk/>
            <pc:sldMk cId="1924356473" sldId="534"/>
            <ac:picMk id="5" creationId="{839E70A8-E563-4A0C-9ED3-FE47D0C732D5}"/>
          </ac:picMkLst>
        </pc:picChg>
        <pc:picChg chg="add mod">
          <ac:chgData name="Sathyam, Bollini" userId="S::sathyam.bollini@hpe.com::bfec0835-4d57-4275-b368-3ce105d7d8ff" providerId="AD" clId="Web-{46C8D0D1-640D-5211-9F9C-B1CB29D1E026}" dt="2019-07-31T05:55:27.118" v="654" actId="1076"/>
          <ac:picMkLst>
            <pc:docMk/>
            <pc:sldMk cId="1924356473" sldId="534"/>
            <ac:picMk id="6" creationId="{A0063C37-7382-4B79-97C8-B192B5500D4B}"/>
          </ac:picMkLst>
        </pc:picChg>
        <pc:picChg chg="del">
          <ac:chgData name="Sathyam, Bollini" userId="S::sathyam.bollini@hpe.com::bfec0835-4d57-4275-b368-3ce105d7d8ff" providerId="AD" clId="Web-{46C8D0D1-640D-5211-9F9C-B1CB29D1E026}" dt="2019-07-31T05:51:05.599" v="628"/>
          <ac:picMkLst>
            <pc:docMk/>
            <pc:sldMk cId="1924356473" sldId="534"/>
            <ac:picMk id="8" creationId="{0AE15938-11E7-4B64-A497-12BEF651F39E}"/>
          </ac:picMkLst>
        </pc:picChg>
        <pc:picChg chg="add mod">
          <ac:chgData name="Sathyam, Bollini" userId="S::sathyam.bollini@hpe.com::bfec0835-4d57-4275-b368-3ce105d7d8ff" providerId="AD" clId="Web-{46C8D0D1-640D-5211-9F9C-B1CB29D1E026}" dt="2019-07-31T05:55:23.396" v="653" actId="1076"/>
          <ac:picMkLst>
            <pc:docMk/>
            <pc:sldMk cId="1924356473" sldId="534"/>
            <ac:picMk id="9" creationId="{242B20E3-4A32-401C-B26A-BA93366C371F}"/>
          </ac:picMkLst>
        </pc:picChg>
      </pc:sldChg>
      <pc:sldChg chg="modSp add replId">
        <pc:chgData name="Sathyam, Bollini" userId="S::sathyam.bollini@hpe.com::bfec0835-4d57-4275-b368-3ce105d7d8ff" providerId="AD" clId="Web-{46C8D0D1-640D-5211-9F9C-B1CB29D1E026}" dt="2019-07-31T05:56:41.507" v="687" actId="20577"/>
        <pc:sldMkLst>
          <pc:docMk/>
          <pc:sldMk cId="885809665" sldId="537"/>
        </pc:sldMkLst>
        <pc:spChg chg="mod">
          <ac:chgData name="Sathyam, Bollini" userId="S::sathyam.bollini@hpe.com::bfec0835-4d57-4275-b368-3ce105d7d8ff" providerId="AD" clId="Web-{46C8D0D1-640D-5211-9F9C-B1CB29D1E026}" dt="2019-07-31T05:56:41.507" v="687" actId="20577"/>
          <ac:spMkLst>
            <pc:docMk/>
            <pc:sldMk cId="885809665" sldId="537"/>
            <ac:spMk id="12" creationId="{F44DBAEF-6B20-4225-9617-1F49E01944BB}"/>
          </ac:spMkLst>
        </pc:spChg>
      </pc:sldChg>
      <pc:sldChg chg="addSp modSp add replId">
        <pc:chgData name="Sathyam, Bollini" userId="S::sathyam.bollini@hpe.com::bfec0835-4d57-4275-b368-3ce105d7d8ff" providerId="AD" clId="Web-{46C8D0D1-640D-5211-9F9C-B1CB29D1E026}" dt="2019-07-31T05:55:41.021" v="657" actId="20577"/>
        <pc:sldMkLst>
          <pc:docMk/>
          <pc:sldMk cId="277319990" sldId="538"/>
        </pc:sldMkLst>
        <pc:spChg chg="add mod">
          <ac:chgData name="Sathyam, Bollini" userId="S::sathyam.bollini@hpe.com::bfec0835-4d57-4275-b368-3ce105d7d8ff" providerId="AD" clId="Web-{46C8D0D1-640D-5211-9F9C-B1CB29D1E026}" dt="2019-07-31T05:55:41.021" v="657" actId="20577"/>
          <ac:spMkLst>
            <pc:docMk/>
            <pc:sldMk cId="277319990" sldId="538"/>
            <ac:spMk id="5" creationId="{CBC753F0-244C-4415-BABC-0F59B570D7DB}"/>
          </ac:spMkLst>
        </pc:spChg>
        <pc:spChg chg="mod">
          <ac:chgData name="Sathyam, Bollini" userId="S::sathyam.bollini@hpe.com::bfec0835-4d57-4275-b368-3ce105d7d8ff" providerId="AD" clId="Web-{46C8D0D1-640D-5211-9F9C-B1CB29D1E026}" dt="2019-07-31T05:44:41.535" v="581" actId="20577"/>
          <ac:spMkLst>
            <pc:docMk/>
            <pc:sldMk cId="277319990" sldId="538"/>
            <ac:spMk id="12" creationId="{F44DBAEF-6B20-4225-9617-1F49E01944BB}"/>
          </ac:spMkLst>
        </pc:spChg>
      </pc:sldChg>
    </pc:docChg>
  </pc:docChgLst>
  <pc:docChgLst>
    <pc:chgData name="Vasudevan, Keerthy (NFV BU)" userId="S::keerthy.vasudevan@hpe.com::2e2ac3c6-f19d-41f3-b2ab-bf610165c380" providerId="AD" clId="Web-{7E4E8AB0-AC1C-6F03-B339-D1BF22D76970}"/>
    <pc:docChg chg="addSld modSld modSection">
      <pc:chgData name="Vasudevan, Keerthy (NFV BU)" userId="S::keerthy.vasudevan@hpe.com::2e2ac3c6-f19d-41f3-b2ab-bf610165c380" providerId="AD" clId="Web-{7E4E8AB0-AC1C-6F03-B339-D1BF22D76970}" dt="2019-10-23T16:35:29.165" v="818" actId="20577"/>
      <pc:docMkLst>
        <pc:docMk/>
      </pc:docMkLst>
      <pc:sldChg chg="addSp delSp modSp">
        <pc:chgData name="Vasudevan, Keerthy (NFV BU)" userId="S::keerthy.vasudevan@hpe.com::2e2ac3c6-f19d-41f3-b2ab-bf610165c380" providerId="AD" clId="Web-{7E4E8AB0-AC1C-6F03-B339-D1BF22D76970}" dt="2019-10-23T16:35:29.165" v="817" actId="20577"/>
        <pc:sldMkLst>
          <pc:docMk/>
          <pc:sldMk cId="2078457375" sldId="524"/>
        </pc:sldMkLst>
        <pc:spChg chg="del">
          <ac:chgData name="Vasudevan, Keerthy (NFV BU)" userId="S::keerthy.vasudevan@hpe.com::2e2ac3c6-f19d-41f3-b2ab-bf610165c380" providerId="AD" clId="Web-{7E4E8AB0-AC1C-6F03-B339-D1BF22D76970}" dt="2019-10-23T16:26:13.225" v="650"/>
          <ac:spMkLst>
            <pc:docMk/>
            <pc:sldMk cId="2078457375" sldId="524"/>
            <ac:spMk id="10" creationId="{EFABD84E-3056-45B1-A3D9-6F6B4766DC59}"/>
          </ac:spMkLst>
        </pc:spChg>
        <pc:spChg chg="mod">
          <ac:chgData name="Vasudevan, Keerthy (NFV BU)" userId="S::keerthy.vasudevan@hpe.com::2e2ac3c6-f19d-41f3-b2ab-bf610165c380" providerId="AD" clId="Web-{7E4E8AB0-AC1C-6F03-B339-D1BF22D76970}" dt="2019-10-23T16:35:29.165" v="817" actId="20577"/>
          <ac:spMkLst>
            <pc:docMk/>
            <pc:sldMk cId="2078457375" sldId="524"/>
            <ac:spMk id="12" creationId="{F44DBAEF-6B20-4225-9617-1F49E01944BB}"/>
          </ac:spMkLst>
        </pc:spChg>
        <pc:picChg chg="add del mod">
          <ac:chgData name="Vasudevan, Keerthy (NFV BU)" userId="S::keerthy.vasudevan@hpe.com::2e2ac3c6-f19d-41f3-b2ab-bf610165c380" providerId="AD" clId="Web-{7E4E8AB0-AC1C-6F03-B339-D1BF22D76970}" dt="2019-10-23T16:17:44.707" v="181"/>
          <ac:picMkLst>
            <pc:docMk/>
            <pc:sldMk cId="2078457375" sldId="524"/>
            <ac:picMk id="5" creationId="{54648988-AF9F-40FD-A112-5C65CDD44BC7}"/>
          </ac:picMkLst>
        </pc:picChg>
      </pc:sldChg>
      <pc:sldChg chg="addSp delSp modSp">
        <pc:chgData name="Vasudevan, Keerthy (NFV BU)" userId="S::keerthy.vasudevan@hpe.com::2e2ac3c6-f19d-41f3-b2ab-bf610165c380" providerId="AD" clId="Web-{7E4E8AB0-AC1C-6F03-B339-D1BF22D76970}" dt="2019-10-23T15:54:11.980" v="155" actId="1076"/>
        <pc:sldMkLst>
          <pc:docMk/>
          <pc:sldMk cId="3778578446" sldId="536"/>
        </pc:sldMkLst>
        <pc:spChg chg="mod">
          <ac:chgData name="Vasudevan, Keerthy (NFV BU)" userId="S::keerthy.vasudevan@hpe.com::2e2ac3c6-f19d-41f3-b2ab-bf610165c380" providerId="AD" clId="Web-{7E4E8AB0-AC1C-6F03-B339-D1BF22D76970}" dt="2019-10-23T15:48:36.556" v="46" actId="20577"/>
          <ac:spMkLst>
            <pc:docMk/>
            <pc:sldMk cId="3778578446" sldId="536"/>
            <ac:spMk id="2" creationId="{00000000-0000-0000-0000-000000000000}"/>
          </ac:spMkLst>
        </pc:spChg>
        <pc:spChg chg="add del">
          <ac:chgData name="Vasudevan, Keerthy (NFV BU)" userId="S::keerthy.vasudevan@hpe.com::2e2ac3c6-f19d-41f3-b2ab-bf610165c380" providerId="AD" clId="Web-{7E4E8AB0-AC1C-6F03-B339-D1BF22D76970}" dt="2019-10-23T15:48:03.212" v="30"/>
          <ac:spMkLst>
            <pc:docMk/>
            <pc:sldMk cId="3778578446" sldId="536"/>
            <ac:spMk id="8" creationId="{CEC272A3-A674-48AE-BBD0-26E65FE43068}"/>
          </ac:spMkLst>
        </pc:spChg>
        <pc:spChg chg="mod">
          <ac:chgData name="Vasudevan, Keerthy (NFV BU)" userId="S::keerthy.vasudevan@hpe.com::2e2ac3c6-f19d-41f3-b2ab-bf610165c380" providerId="AD" clId="Web-{7E4E8AB0-AC1C-6F03-B339-D1BF22D76970}" dt="2019-10-23T15:42:23.132" v="19" actId="20577"/>
          <ac:spMkLst>
            <pc:docMk/>
            <pc:sldMk cId="3778578446" sldId="536"/>
            <ac:spMk id="12" creationId="{F44DBAEF-6B20-4225-9617-1F49E01944BB}"/>
          </ac:spMkLst>
        </pc:spChg>
        <pc:spChg chg="add mod">
          <ac:chgData name="Vasudevan, Keerthy (NFV BU)" userId="S::keerthy.vasudevan@hpe.com::2e2ac3c6-f19d-41f3-b2ab-bf610165c380" providerId="AD" clId="Web-{7E4E8AB0-AC1C-6F03-B339-D1BF22D76970}" dt="2019-10-23T15:54:11.980" v="155" actId="1076"/>
          <ac:spMkLst>
            <pc:docMk/>
            <pc:sldMk cId="3778578446" sldId="536"/>
            <ac:spMk id="15" creationId="{5C59BFBC-98AD-4EA2-B905-4F220BF4980B}"/>
          </ac:spMkLst>
        </pc:spChg>
        <pc:spChg chg="add mod">
          <ac:chgData name="Vasudevan, Keerthy (NFV BU)" userId="S::keerthy.vasudevan@hpe.com::2e2ac3c6-f19d-41f3-b2ab-bf610165c380" providerId="AD" clId="Web-{7E4E8AB0-AC1C-6F03-B339-D1BF22D76970}" dt="2019-10-23T15:54:04.074" v="153" actId="1076"/>
          <ac:spMkLst>
            <pc:docMk/>
            <pc:sldMk cId="3778578446" sldId="536"/>
            <ac:spMk id="20" creationId="{DC6A0C67-4D7B-4180-A8B8-58DE4115AABA}"/>
          </ac:spMkLst>
        </pc:spChg>
        <pc:spChg chg="add mod">
          <ac:chgData name="Vasudevan, Keerthy (NFV BU)" userId="S::keerthy.vasudevan@hpe.com::2e2ac3c6-f19d-41f3-b2ab-bf610165c380" providerId="AD" clId="Web-{7E4E8AB0-AC1C-6F03-B339-D1BF22D76970}" dt="2019-10-23T15:53:56.730" v="152" actId="1076"/>
          <ac:spMkLst>
            <pc:docMk/>
            <pc:sldMk cId="3778578446" sldId="536"/>
            <ac:spMk id="21" creationId="{83E65401-725C-416E-84F9-919B339BA3A6}"/>
          </ac:spMkLst>
        </pc:spChg>
        <pc:picChg chg="del">
          <ac:chgData name="Vasudevan, Keerthy (NFV BU)" userId="S::keerthy.vasudevan@hpe.com::2e2ac3c6-f19d-41f3-b2ab-bf610165c380" providerId="AD" clId="Web-{7E4E8AB0-AC1C-6F03-B339-D1BF22D76970}" dt="2019-10-23T15:47:26.321" v="22"/>
          <ac:picMkLst>
            <pc:docMk/>
            <pc:sldMk cId="3778578446" sldId="536"/>
            <ac:picMk id="5" creationId="{631BE6B0-E208-44BE-8760-7DFF5F33B4C8}"/>
          </ac:picMkLst>
        </pc:picChg>
        <pc:picChg chg="add mod">
          <ac:chgData name="Vasudevan, Keerthy (NFV BU)" userId="S::keerthy.vasudevan@hpe.com::2e2ac3c6-f19d-41f3-b2ab-bf610165c380" providerId="AD" clId="Web-{7E4E8AB0-AC1C-6F03-B339-D1BF22D76970}" dt="2019-10-23T15:54:06.730" v="154" actId="1076"/>
          <ac:picMkLst>
            <pc:docMk/>
            <pc:sldMk cId="3778578446" sldId="536"/>
            <ac:picMk id="6" creationId="{CC938F7E-4E7A-4C3D-84BC-39C24B6FF55A}"/>
          </ac:picMkLst>
        </pc:picChg>
        <pc:picChg chg="add mod">
          <ac:chgData name="Vasudevan, Keerthy (NFV BU)" userId="S::keerthy.vasudevan@hpe.com::2e2ac3c6-f19d-41f3-b2ab-bf610165c380" providerId="AD" clId="Web-{7E4E8AB0-AC1C-6F03-B339-D1BF22D76970}" dt="2019-10-23T15:53:05.323" v="125" actId="1076"/>
          <ac:picMkLst>
            <pc:docMk/>
            <pc:sldMk cId="3778578446" sldId="536"/>
            <ac:picMk id="10" creationId="{2561AC92-CA16-43AB-A5AA-61BD3B2F66E3}"/>
          </ac:picMkLst>
        </pc:picChg>
        <pc:picChg chg="add mod">
          <ac:chgData name="Vasudevan, Keerthy (NFV BU)" userId="S::keerthy.vasudevan@hpe.com::2e2ac3c6-f19d-41f3-b2ab-bf610165c380" providerId="AD" clId="Web-{7E4E8AB0-AC1C-6F03-B339-D1BF22D76970}" dt="2019-10-23T15:53:11.855" v="126" actId="1076"/>
          <ac:picMkLst>
            <pc:docMk/>
            <pc:sldMk cId="3778578446" sldId="536"/>
            <ac:picMk id="13" creationId="{4A403F28-7542-4FDA-81BA-A1CC43639F37}"/>
          </ac:picMkLst>
        </pc:picChg>
        <pc:picChg chg="add del mod">
          <ac:chgData name="Vasudevan, Keerthy (NFV BU)" userId="S::keerthy.vasudevan@hpe.com::2e2ac3c6-f19d-41f3-b2ab-bf610165c380" providerId="AD" clId="Web-{7E4E8AB0-AC1C-6F03-B339-D1BF22D76970}" dt="2019-10-23T15:51:51.635" v="83"/>
          <ac:picMkLst>
            <pc:docMk/>
            <pc:sldMk cId="3778578446" sldId="536"/>
            <ac:picMk id="16" creationId="{F19EBFB5-9AC3-4272-87A5-25668586758F}"/>
          </ac:picMkLst>
        </pc:picChg>
        <pc:picChg chg="add del mod">
          <ac:chgData name="Vasudevan, Keerthy (NFV BU)" userId="S::keerthy.vasudevan@hpe.com::2e2ac3c6-f19d-41f3-b2ab-bf610165c380" providerId="AD" clId="Web-{7E4E8AB0-AC1C-6F03-B339-D1BF22D76970}" dt="2019-10-23T15:52:02.276" v="85"/>
          <ac:picMkLst>
            <pc:docMk/>
            <pc:sldMk cId="3778578446" sldId="536"/>
            <ac:picMk id="18" creationId="{9ED6C467-3F28-4BD4-A4CF-7756A1A33F36}"/>
          </ac:picMkLst>
        </pc:picChg>
      </pc:sldChg>
      <pc:sldChg chg="addSp delSp modSp add replId">
        <pc:chgData name="Vasudevan, Keerthy (NFV BU)" userId="S::keerthy.vasudevan@hpe.com::2e2ac3c6-f19d-41f3-b2ab-bf610165c380" providerId="AD" clId="Web-{7E4E8AB0-AC1C-6F03-B339-D1BF22D76970}" dt="2019-10-23T15:56:37.934" v="164" actId="1076"/>
        <pc:sldMkLst>
          <pc:docMk/>
          <pc:sldMk cId="2813983244" sldId="543"/>
        </pc:sldMkLst>
        <pc:spChg chg="mod">
          <ac:chgData name="Vasudevan, Keerthy (NFV BU)" userId="S::keerthy.vasudevan@hpe.com::2e2ac3c6-f19d-41f3-b2ab-bf610165c380" providerId="AD" clId="Web-{7E4E8AB0-AC1C-6F03-B339-D1BF22D76970}" dt="2019-10-23T15:56:37.934" v="164" actId="1076"/>
          <ac:spMkLst>
            <pc:docMk/>
            <pc:sldMk cId="2813983244" sldId="543"/>
            <ac:spMk id="2" creationId="{00000000-0000-0000-0000-000000000000}"/>
          </ac:spMkLst>
        </pc:spChg>
        <pc:spChg chg="add mod">
          <ac:chgData name="Vasudevan, Keerthy (NFV BU)" userId="S::keerthy.vasudevan@hpe.com::2e2ac3c6-f19d-41f3-b2ab-bf610165c380" providerId="AD" clId="Web-{7E4E8AB0-AC1C-6F03-B339-D1BF22D76970}" dt="2019-10-23T15:41:23.194" v="4"/>
          <ac:spMkLst>
            <pc:docMk/>
            <pc:sldMk cId="2813983244" sldId="543"/>
            <ac:spMk id="8" creationId="{9BC94F80-C33B-455B-850A-13798C48EE22}"/>
          </ac:spMkLst>
        </pc:spChg>
        <pc:graphicFrameChg chg="add mod modGraphic">
          <ac:chgData name="Vasudevan, Keerthy (NFV BU)" userId="S::keerthy.vasudevan@hpe.com::2e2ac3c6-f19d-41f3-b2ab-bf610165c380" providerId="AD" clId="Web-{7E4E8AB0-AC1C-6F03-B339-D1BF22D76970}" dt="2019-10-23T15:56:37.592" v="163" actId="1076"/>
          <ac:graphicFrameMkLst>
            <pc:docMk/>
            <pc:sldMk cId="2813983244" sldId="543"/>
            <ac:graphicFrameMk id="7" creationId="{A8F303AA-ED62-4F72-B9E3-B0EACFB4FE1E}"/>
          </ac:graphicFrameMkLst>
        </pc:graphicFrameChg>
        <pc:picChg chg="del">
          <ac:chgData name="Vasudevan, Keerthy (NFV BU)" userId="S::keerthy.vasudevan@hpe.com::2e2ac3c6-f19d-41f3-b2ab-bf610165c380" providerId="AD" clId="Web-{7E4E8AB0-AC1C-6F03-B339-D1BF22D76970}" dt="2019-10-23T15:41:16.038" v="1"/>
          <ac:picMkLst>
            <pc:docMk/>
            <pc:sldMk cId="2813983244" sldId="543"/>
            <ac:picMk id="6" creationId="{936AE624-29F0-49C9-AD9C-1DCA2832B8FC}"/>
          </ac:picMkLst>
        </pc:picChg>
      </pc:sldChg>
      <pc:sldChg chg="addSp delSp modSp add replId">
        <pc:chgData name="Vasudevan, Keerthy (NFV BU)" userId="S::keerthy.vasudevan@hpe.com::2e2ac3c6-f19d-41f3-b2ab-bf610165c380" providerId="AD" clId="Web-{7E4E8AB0-AC1C-6F03-B339-D1BF22D76970}" dt="2019-10-23T16:33:25.805" v="684" actId="14100"/>
        <pc:sldMkLst>
          <pc:docMk/>
          <pc:sldMk cId="4088411059" sldId="544"/>
        </pc:sldMkLst>
        <pc:spChg chg="mod">
          <ac:chgData name="Vasudevan, Keerthy (NFV BU)" userId="S::keerthy.vasudevan@hpe.com::2e2ac3c6-f19d-41f3-b2ab-bf610165c380" providerId="AD" clId="Web-{7E4E8AB0-AC1C-6F03-B339-D1BF22D76970}" dt="2019-10-23T16:29:12.445" v="673" actId="20577"/>
          <ac:spMkLst>
            <pc:docMk/>
            <pc:sldMk cId="4088411059" sldId="544"/>
            <ac:spMk id="2" creationId="{00000000-0000-0000-0000-000000000000}"/>
          </ac:spMkLst>
        </pc:spChg>
        <pc:spChg chg="mod">
          <ac:chgData name="Vasudevan, Keerthy (NFV BU)" userId="S::keerthy.vasudevan@hpe.com::2e2ac3c6-f19d-41f3-b2ab-bf610165c380" providerId="AD" clId="Web-{7E4E8AB0-AC1C-6F03-B339-D1BF22D76970}" dt="2019-10-23T16:16:58.472" v="174" actId="20577"/>
          <ac:spMkLst>
            <pc:docMk/>
            <pc:sldMk cId="4088411059" sldId="544"/>
            <ac:spMk id="12" creationId="{F44DBAEF-6B20-4225-9617-1F49E01944BB}"/>
          </ac:spMkLst>
        </pc:spChg>
        <pc:picChg chg="del mod">
          <ac:chgData name="Vasudevan, Keerthy (NFV BU)" userId="S::keerthy.vasudevan@hpe.com::2e2ac3c6-f19d-41f3-b2ab-bf610165c380" providerId="AD" clId="Web-{7E4E8AB0-AC1C-6F03-B339-D1BF22D76970}" dt="2019-10-23T16:33:10.555" v="681"/>
          <ac:picMkLst>
            <pc:docMk/>
            <pc:sldMk cId="4088411059" sldId="544"/>
            <ac:picMk id="5" creationId="{54648988-AF9F-40FD-A112-5C65CDD44BC7}"/>
          </ac:picMkLst>
        </pc:picChg>
        <pc:picChg chg="add mod">
          <ac:chgData name="Vasudevan, Keerthy (NFV BU)" userId="S::keerthy.vasudevan@hpe.com::2e2ac3c6-f19d-41f3-b2ab-bf610165c380" providerId="AD" clId="Web-{7E4E8AB0-AC1C-6F03-B339-D1BF22D76970}" dt="2019-10-23T16:33:25.805" v="684" actId="14100"/>
          <ac:picMkLst>
            <pc:docMk/>
            <pc:sldMk cId="4088411059" sldId="544"/>
            <ac:picMk id="6" creationId="{428CD90D-79B9-405E-ABA3-A73BA7C81871}"/>
          </ac:picMkLst>
        </pc:picChg>
      </pc:sldChg>
    </pc:docChg>
  </pc:docChgLst>
  <pc:docChgLst>
    <pc:chgData name="Sharma, Ranjeet Kumar" userId="S::ranjeet.kum.sharma@hpe.com::2efb763f-88c5-45c3-ae2e-8e80d90224d0" providerId="AD" clId="Web-{5D125B34-198D-7AEF-A4B2-6AD9BC764138}"/>
    <pc:docChg chg="modSld">
      <pc:chgData name="Sharma, Ranjeet Kumar" userId="S::ranjeet.kum.sharma@hpe.com::2efb763f-88c5-45c3-ae2e-8e80d90224d0" providerId="AD" clId="Web-{5D125B34-198D-7AEF-A4B2-6AD9BC764138}" dt="2019-07-31T08:02:51.051" v="589"/>
      <pc:docMkLst>
        <pc:docMk/>
      </pc:docMkLst>
      <pc:sldChg chg="modSp">
        <pc:chgData name="Sharma, Ranjeet Kumar" userId="S::ranjeet.kum.sharma@hpe.com::2efb763f-88c5-45c3-ae2e-8e80d90224d0" providerId="AD" clId="Web-{5D125B34-198D-7AEF-A4B2-6AD9BC764138}" dt="2019-07-31T08:02:51.051" v="589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5D125B34-198D-7AEF-A4B2-6AD9BC764138}" dt="2019-07-31T08:02:51.051" v="589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BC11DE71-625F-F266-420F-6790B8C02EAF}"/>
    <pc:docChg chg="addSld modSld">
      <pc:chgData name="Juturu, Raja Sekhar Reddy" userId="S::raja-sekhar.red.juturu@hpe.com::c288ba67-bf56-4544-9727-06db8aa7928d" providerId="AD" clId="Web-{BC11DE71-625F-F266-420F-6790B8C02EAF}" dt="2018-08-03T06:04:35.920" v="186" actId="20577"/>
      <pc:docMkLst>
        <pc:docMk/>
      </pc:docMkLst>
      <pc:sldChg chg="modSp">
        <pc:chgData name="Juturu, Raja Sekhar Reddy" userId="S::raja-sekhar.red.juturu@hpe.com::c288ba67-bf56-4544-9727-06db8aa7928d" providerId="AD" clId="Web-{BC11DE71-625F-F266-420F-6790B8C02EAF}" dt="2018-08-03T06:02:48.028" v="173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BC11DE71-625F-F266-420F-6790B8C02EAF}" dt="2018-08-03T06:02:48.028" v="17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add replId">
        <pc:chgData name="Juturu, Raja Sekhar Reddy" userId="S::raja-sekhar.red.juturu@hpe.com::c288ba67-bf56-4544-9727-06db8aa7928d" providerId="AD" clId="Web-{BC11DE71-625F-F266-420F-6790B8C02EAF}" dt="2018-08-03T06:04:35.920" v="186" actId="20577"/>
        <pc:sldMkLst>
          <pc:docMk/>
          <pc:sldMk cId="3849742232" sldId="392"/>
        </pc:sldMkLst>
        <pc:spChg chg="mod">
          <ac:chgData name="Juturu, Raja Sekhar Reddy" userId="S::raja-sekhar.red.juturu@hpe.com::c288ba67-bf56-4544-9727-06db8aa7928d" providerId="AD" clId="Web-{BC11DE71-625F-F266-420F-6790B8C02EAF}" dt="2018-08-03T05:03:30.347" v="28" actId="20577"/>
          <ac:spMkLst>
            <pc:docMk/>
            <pc:sldMk cId="3849742232" sldId="392"/>
            <ac:spMk id="2" creationId="{00000000-0000-0000-0000-000000000000}"/>
          </ac:spMkLst>
        </pc:spChg>
        <pc:spChg chg="mod">
          <ac:chgData name="Juturu, Raja Sekhar Reddy" userId="S::raja-sekhar.red.juturu@hpe.com::c288ba67-bf56-4544-9727-06db8aa7928d" providerId="AD" clId="Web-{BC11DE71-625F-F266-420F-6790B8C02EAF}" dt="2018-08-03T06:04:35.920" v="186" actId="20577"/>
          <ac:spMkLst>
            <pc:docMk/>
            <pc:sldMk cId="3849742232" sldId="392"/>
            <ac:spMk id="8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D884FCB4-0120-7576-C7CD-BB863BD30404}"/>
    <pc:docChg chg="addSld delSld modSld sldOrd">
      <pc:chgData name="Kumari, Shruti (NFV BU)" userId="S::shruti.kumari@hpe.com::dd010241-9811-4196-be69-bc8a2a4794b6" providerId="AD" clId="Web-{D884FCB4-0120-7576-C7CD-BB863BD30404}" dt="2019-01-24T11:00:23.638" v="1040"/>
      <pc:docMkLst>
        <pc:docMk/>
      </pc:docMkLst>
      <pc:sldChg chg="addSp delSp modSp">
        <pc:chgData name="Kumari, Shruti (NFV BU)" userId="S::shruti.kumari@hpe.com::dd010241-9811-4196-be69-bc8a2a4794b6" providerId="AD" clId="Web-{D884FCB4-0120-7576-C7CD-BB863BD30404}" dt="2019-01-24T09:52:06.940" v="973" actId="14100"/>
        <pc:sldMkLst>
          <pc:docMk/>
          <pc:sldMk cId="1109779765" sldId="421"/>
        </pc:sldMkLst>
        <pc:graphicFrameChg chg="del mod modGraphic">
          <ac:chgData name="Kumari, Shruti (NFV BU)" userId="S::shruti.kumari@hpe.com::dd010241-9811-4196-be69-bc8a2a4794b6" providerId="AD" clId="Web-{D884FCB4-0120-7576-C7CD-BB863BD30404}" dt="2019-01-24T09:11:47.945" v="462"/>
          <ac:graphicFrameMkLst>
            <pc:docMk/>
            <pc:sldMk cId="1109779765" sldId="421"/>
            <ac:graphicFrameMk id="6" creationId="{992790D8-E787-41FA-AD1A-B39B6AEACAC8}"/>
          </ac:graphicFrameMkLst>
        </pc:graphicFrameChg>
        <pc:picChg chg="add del mod">
          <ac:chgData name="Kumari, Shruti (NFV BU)" userId="S::shruti.kumari@hpe.com::dd010241-9811-4196-be69-bc8a2a4794b6" providerId="AD" clId="Web-{D884FCB4-0120-7576-C7CD-BB863BD30404}" dt="2019-01-24T08:55:43.831" v="35"/>
          <ac:picMkLst>
            <pc:docMk/>
            <pc:sldMk cId="1109779765" sldId="421"/>
            <ac:picMk id="2" creationId="{A11655D9-E035-46DA-AF72-CE913A8AF8C2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8:57:48.956" v="41"/>
          <ac:picMkLst>
            <pc:docMk/>
            <pc:sldMk cId="1109779765" sldId="421"/>
            <ac:picMk id="8" creationId="{6A1AD357-827E-4F38-8941-85D328C1089B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9:51:58.175" v="969"/>
          <ac:picMkLst>
            <pc:docMk/>
            <pc:sldMk cId="1109779765" sldId="421"/>
            <ac:picMk id="10" creationId="{9DA8504C-8E51-4822-8BE7-03B3F2357736}"/>
          </ac:picMkLst>
        </pc:picChg>
        <pc:picChg chg="add mod">
          <ac:chgData name="Kumari, Shruti (NFV BU)" userId="S::shruti.kumari@hpe.com::dd010241-9811-4196-be69-bc8a2a4794b6" providerId="AD" clId="Web-{D884FCB4-0120-7576-C7CD-BB863BD30404}" dt="2019-01-24T09:52:06.940" v="973" actId="14100"/>
          <ac:picMkLst>
            <pc:docMk/>
            <pc:sldMk cId="1109779765" sldId="421"/>
            <ac:picMk id="12" creationId="{E8F333C8-B6D0-46CD-9AF3-7DFE5C8937A8}"/>
          </ac:picMkLst>
        </pc:picChg>
      </pc:sldChg>
      <pc:sldChg chg="addSp delSp modSp">
        <pc:chgData name="Kumari, Shruti (NFV BU)" userId="S::shruti.kumari@hpe.com::dd010241-9811-4196-be69-bc8a2a4794b6" providerId="AD" clId="Web-{D884FCB4-0120-7576-C7CD-BB863BD30404}" dt="2019-01-24T09:53:33.739" v="980" actId="14100"/>
        <pc:sldMkLst>
          <pc:docMk/>
          <pc:sldMk cId="3186294318" sldId="446"/>
        </pc:sldMkLst>
        <pc:picChg chg="add del mod">
          <ac:chgData name="Kumari, Shruti (NFV BU)" userId="S::shruti.kumari@hpe.com::dd010241-9811-4196-be69-bc8a2a4794b6" providerId="AD" clId="Web-{D884FCB4-0120-7576-C7CD-BB863BD30404}" dt="2019-01-24T08:36:03.528" v="9"/>
          <ac:picMkLst>
            <pc:docMk/>
            <pc:sldMk cId="3186294318" sldId="446"/>
            <ac:picMk id="4" creationId="{0EBE2875-65D0-4B3F-80BD-89B30D5945BA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8:39:42.592" v="16"/>
          <ac:picMkLst>
            <pc:docMk/>
            <pc:sldMk cId="3186294318" sldId="446"/>
            <ac:picMk id="6" creationId="{D69F9D49-DCCA-4AB6-BA45-09FBE5A60116}"/>
          </ac:picMkLst>
        </pc:picChg>
        <pc:picChg chg="del">
          <ac:chgData name="Kumari, Shruti (NFV BU)" userId="S::shruti.kumari@hpe.com::dd010241-9811-4196-be69-bc8a2a4794b6" providerId="AD" clId="Web-{D884FCB4-0120-7576-C7CD-BB863BD30404}" dt="2019-01-24T08:32:05.402" v="0"/>
          <ac:picMkLst>
            <pc:docMk/>
            <pc:sldMk cId="3186294318" sldId="446"/>
            <ac:picMk id="7" creationId="{AC809FA6-8E9A-49B3-B43E-F7F0EDA1D6D0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8:46:03.109" v="21"/>
          <ac:picMkLst>
            <pc:docMk/>
            <pc:sldMk cId="3186294318" sldId="446"/>
            <ac:picMk id="9" creationId="{4A266E55-B055-4095-9C8B-169E6DB5CC8E}"/>
          </ac:picMkLst>
        </pc:picChg>
        <pc:picChg chg="del">
          <ac:chgData name="Kumari, Shruti (NFV BU)" userId="S::shruti.kumari@hpe.com::dd010241-9811-4196-be69-bc8a2a4794b6" providerId="AD" clId="Web-{D884FCB4-0120-7576-C7CD-BB863BD30404}" dt="2019-01-24T08:32:44.949" v="7"/>
          <ac:picMkLst>
            <pc:docMk/>
            <pc:sldMk cId="3186294318" sldId="446"/>
            <ac:picMk id="10" creationId="{88BB57DB-60CC-473E-B38E-ACE5F650D2F0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9:18:28.743" v="614"/>
          <ac:picMkLst>
            <pc:docMk/>
            <pc:sldMk cId="3186294318" sldId="446"/>
            <ac:picMk id="12" creationId="{EC86F41F-3470-4CE0-9C34-E78E22CDCED1}"/>
          </ac:picMkLst>
        </pc:picChg>
        <pc:picChg chg="add del mod">
          <ac:chgData name="Kumari, Shruti (NFV BU)" userId="S::shruti.kumari@hpe.com::dd010241-9811-4196-be69-bc8a2a4794b6" providerId="AD" clId="Web-{D884FCB4-0120-7576-C7CD-BB863BD30404}" dt="2019-01-24T09:53:10.862" v="974"/>
          <ac:picMkLst>
            <pc:docMk/>
            <pc:sldMk cId="3186294318" sldId="446"/>
            <ac:picMk id="14" creationId="{2AB97B8B-F9E1-4A59-9282-3C530447F680}"/>
          </ac:picMkLst>
        </pc:picChg>
        <pc:picChg chg="add mod">
          <ac:chgData name="Kumari, Shruti (NFV BU)" userId="S::shruti.kumari@hpe.com::dd010241-9811-4196-be69-bc8a2a4794b6" providerId="AD" clId="Web-{D884FCB4-0120-7576-C7CD-BB863BD30404}" dt="2019-01-24T09:53:33.739" v="980" actId="14100"/>
          <ac:picMkLst>
            <pc:docMk/>
            <pc:sldMk cId="3186294318" sldId="446"/>
            <ac:picMk id="16" creationId="{309BEC8E-8890-45C7-BE17-46FAC9EEBE47}"/>
          </ac:picMkLst>
        </pc:picChg>
      </pc:sldChg>
      <pc:sldChg chg="delSp modSp add ord replId">
        <pc:chgData name="Kumari, Shruti (NFV BU)" userId="S::shruti.kumari@hpe.com::dd010241-9811-4196-be69-bc8a2a4794b6" providerId="AD" clId="Web-{D884FCB4-0120-7576-C7CD-BB863BD30404}" dt="2019-01-24T11:00:23.638" v="1040"/>
        <pc:sldMkLst>
          <pc:docMk/>
          <pc:sldMk cId="2340399503" sldId="453"/>
        </pc:sldMkLst>
        <pc:graphicFrameChg chg="mod modGraphic">
          <ac:chgData name="Kumari, Shruti (NFV BU)" userId="S::shruti.kumari@hpe.com::dd010241-9811-4196-be69-bc8a2a4794b6" providerId="AD" clId="Web-{D884FCB4-0120-7576-C7CD-BB863BD30404}" dt="2019-01-24T11:00:23.638" v="1040"/>
          <ac:graphicFrameMkLst>
            <pc:docMk/>
            <pc:sldMk cId="2340399503" sldId="453"/>
            <ac:graphicFrameMk id="6" creationId="{992790D8-E787-41FA-AD1A-B39B6AEACAC8}"/>
          </ac:graphicFrameMkLst>
        </pc:graphicFrameChg>
        <pc:picChg chg="del">
          <ac:chgData name="Kumari, Shruti (NFV BU)" userId="S::shruti.kumari@hpe.com::dd010241-9811-4196-be69-bc8a2a4794b6" providerId="AD" clId="Web-{D884FCB4-0120-7576-C7CD-BB863BD30404}" dt="2019-01-24T09:11:17.945" v="459"/>
          <ac:picMkLst>
            <pc:docMk/>
            <pc:sldMk cId="2340399503" sldId="453"/>
            <ac:picMk id="10" creationId="{9DA8504C-8E51-4822-8BE7-03B3F2357736}"/>
          </ac:picMkLst>
        </pc:picChg>
      </pc:sldChg>
      <pc:sldChg chg="addSp delSp modSp new del">
        <pc:chgData name="Kumari, Shruti (NFV BU)" userId="S::shruti.kumari@hpe.com::dd010241-9811-4196-be69-bc8a2a4794b6" providerId="AD" clId="Web-{D884FCB4-0120-7576-C7CD-BB863BD30404}" dt="2019-01-24T09:11:05.773" v="457"/>
        <pc:sldMkLst>
          <pc:docMk/>
          <pc:sldMk cId="3004965293" sldId="453"/>
        </pc:sldMkLst>
        <pc:spChg chg="mod">
          <ac:chgData name="Kumari, Shruti (NFV BU)" userId="S::shruti.kumari@hpe.com::dd010241-9811-4196-be69-bc8a2a4794b6" providerId="AD" clId="Web-{D884FCB4-0120-7576-C7CD-BB863BD30404}" dt="2019-01-24T09:07:08.553" v="420" actId="20577"/>
          <ac:spMkLst>
            <pc:docMk/>
            <pc:sldMk cId="3004965293" sldId="453"/>
            <ac:spMk id="2" creationId="{AA0A00C4-A097-4FF4-B941-A2ADBFF8FBD6}"/>
          </ac:spMkLst>
        </pc:spChg>
        <pc:spChg chg="add del mod">
          <ac:chgData name="Kumari, Shruti (NFV BU)" userId="S::shruti.kumari@hpe.com::dd010241-9811-4196-be69-bc8a2a4794b6" providerId="AD" clId="Web-{D884FCB4-0120-7576-C7CD-BB863BD30404}" dt="2019-01-24T09:07:13.662" v="424"/>
          <ac:spMkLst>
            <pc:docMk/>
            <pc:sldMk cId="3004965293" sldId="453"/>
            <ac:spMk id="4" creationId="{872C8D63-9193-4E91-9EAA-A9A387030276}"/>
          </ac:spMkLst>
        </pc:spChg>
        <pc:spChg chg="add del mod">
          <ac:chgData name="Kumari, Shruti (NFV BU)" userId="S::shruti.kumari@hpe.com::dd010241-9811-4196-be69-bc8a2a4794b6" providerId="AD" clId="Web-{D884FCB4-0120-7576-C7CD-BB863BD30404}" dt="2019-01-24T09:07:48.631" v="428"/>
          <ac:spMkLst>
            <pc:docMk/>
            <pc:sldMk cId="3004965293" sldId="453"/>
            <ac:spMk id="5" creationId="{74F3EA34-F7D2-4C1E-8638-6C6CEF55BEF8}"/>
          </ac:spMkLst>
        </pc:spChg>
        <pc:graphicFrameChg chg="add del mod modGraphic">
          <ac:chgData name="Kumari, Shruti (NFV BU)" userId="S::shruti.kumari@hpe.com::dd010241-9811-4196-be69-bc8a2a4794b6" providerId="AD" clId="Web-{D884FCB4-0120-7576-C7CD-BB863BD30404}" dt="2019-01-24T09:10:50.897" v="456"/>
          <ac:graphicFrameMkLst>
            <pc:docMk/>
            <pc:sldMk cId="3004965293" sldId="453"/>
            <ac:graphicFrameMk id="7" creationId="{4C3B6DBA-6CE7-4B6C-AB30-6A3409B70C20}"/>
          </ac:graphicFrameMkLst>
        </pc:graphicFrameChg>
        <pc:graphicFrameChg chg="add del mod">
          <ac:chgData name="Kumari, Shruti (NFV BU)" userId="S::shruti.kumari@hpe.com::dd010241-9811-4196-be69-bc8a2a4794b6" providerId="AD" clId="Web-{D884FCB4-0120-7576-C7CD-BB863BD30404}" dt="2019-01-24T09:10:09.804" v="441"/>
          <ac:graphicFrameMkLst>
            <pc:docMk/>
            <pc:sldMk cId="3004965293" sldId="453"/>
            <ac:graphicFrameMk id="9" creationId="{704305FC-2AEA-4F54-9D0C-1D38E185AF12}"/>
          </ac:graphicFrameMkLst>
        </pc:graphicFrameChg>
      </pc:sldChg>
      <pc:sldChg chg="del">
        <pc:chgData name="Kumari, Shruti (NFV BU)" userId="S::shruti.kumari@hpe.com::dd010241-9811-4196-be69-bc8a2a4794b6" providerId="AD" clId="Web-{D884FCB4-0120-7576-C7CD-BB863BD30404}" dt="2019-01-24T09:31:26.122" v="620"/>
        <pc:sldMkLst>
          <pc:docMk/>
          <pc:sldMk cId="563779866" sldId="456"/>
        </pc:sldMkLst>
      </pc:sldChg>
    </pc:docChg>
  </pc:docChgLst>
  <pc:docChgLst>
    <pc:chgData name="Ramachandriah, Manjunath" userId="S::manjunath.ramachandriah@hpe.com::78fe455f-80bc-4f92-b91d-b2b393b23c43" providerId="AD" clId="Web-{9143EFDE-6E27-4C92-93DB-A3FABEF64A73}"/>
    <pc:docChg chg="modSld">
      <pc:chgData name="Ramachandriah, Manjunath" userId="S::manjunath.ramachandriah@hpe.com::78fe455f-80bc-4f92-b91d-b2b393b23c43" providerId="AD" clId="Web-{9143EFDE-6E27-4C92-93DB-A3FABEF64A73}" dt="2018-12-19T04:18:35.079" v="75" actId="20577"/>
      <pc:docMkLst>
        <pc:docMk/>
      </pc:docMkLst>
      <pc:sldChg chg="modSp">
        <pc:chgData name="Ramachandriah, Manjunath" userId="S::manjunath.ramachandriah@hpe.com::78fe455f-80bc-4f92-b91d-b2b393b23c43" providerId="AD" clId="Web-{9143EFDE-6E27-4C92-93DB-A3FABEF64A73}" dt="2018-12-19T04:16:22.782" v="9" actId="14100"/>
        <pc:sldMkLst>
          <pc:docMk/>
          <pc:sldMk cId="2522443830" sldId="400"/>
        </pc:sldMkLst>
        <pc:spChg chg="mod">
          <ac:chgData name="Ramachandriah, Manjunath" userId="S::manjunath.ramachandriah@hpe.com::78fe455f-80bc-4f92-b91d-b2b393b23c43" providerId="AD" clId="Web-{9143EFDE-6E27-4C92-93DB-A3FABEF64A73}" dt="2018-12-19T04:16:22.782" v="9" actId="14100"/>
          <ac:spMkLst>
            <pc:docMk/>
            <pc:sldMk cId="2522443830" sldId="400"/>
            <ac:spMk id="6" creationId="{CCB343C6-9410-4C50-A912-D8D28B7A0030}"/>
          </ac:spMkLst>
        </pc:spChg>
      </pc:sldChg>
      <pc:sldChg chg="addSp delSp modSp">
        <pc:chgData name="Ramachandriah, Manjunath" userId="S::manjunath.ramachandriah@hpe.com::78fe455f-80bc-4f92-b91d-b2b393b23c43" providerId="AD" clId="Web-{9143EFDE-6E27-4C92-93DB-A3FABEF64A73}" dt="2018-12-19T04:18:35.079" v="74" actId="20577"/>
        <pc:sldMkLst>
          <pc:docMk/>
          <pc:sldMk cId="325982625" sldId="424"/>
        </pc:sldMkLst>
        <pc:spChg chg="add del mod">
          <ac:chgData name="Ramachandriah, Manjunath" userId="S::manjunath.ramachandriah@hpe.com::78fe455f-80bc-4f92-b91d-b2b393b23c43" providerId="AD" clId="Web-{9143EFDE-6E27-4C92-93DB-A3FABEF64A73}" dt="2018-12-19T04:17:08.188" v="19"/>
          <ac:spMkLst>
            <pc:docMk/>
            <pc:sldMk cId="325982625" sldId="424"/>
            <ac:spMk id="3" creationId="{50472BCB-6087-49BD-9E0C-4BD497AD3BAB}"/>
          </ac:spMkLst>
        </pc:spChg>
        <pc:spChg chg="mod">
          <ac:chgData name="Ramachandriah, Manjunath" userId="S::manjunath.ramachandriah@hpe.com::78fe455f-80bc-4f92-b91d-b2b393b23c43" providerId="AD" clId="Web-{9143EFDE-6E27-4C92-93DB-A3FABEF64A73}" dt="2018-12-19T04:18:35.079" v="74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umar, Arun" userId="S::arun.kumar11@hpe.com::7e31dd8c-2123-4a15-b1b5-9e6a94583fc4" providerId="AD" clId="Web-{DC01908F-8B0D-85AB-385E-FF08933E1829}"/>
    <pc:docChg chg="delSld modSld modSection">
      <pc:chgData name="Kumar, Arun" userId="S::arun.kumar11@hpe.com::7e31dd8c-2123-4a15-b1b5-9e6a94583fc4" providerId="AD" clId="Web-{DC01908F-8B0D-85AB-385E-FF08933E1829}" dt="2019-07-11T09:49:44.331" v="241"/>
      <pc:docMkLst>
        <pc:docMk/>
      </pc:docMkLst>
      <pc:sldChg chg="modSp">
        <pc:chgData name="Kumar, Arun" userId="S::arun.kumar11@hpe.com::7e31dd8c-2123-4a15-b1b5-9e6a94583fc4" providerId="AD" clId="Web-{DC01908F-8B0D-85AB-385E-FF08933E1829}" dt="2019-07-11T09:49:44.331" v="241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DC01908F-8B0D-85AB-385E-FF08933E1829}" dt="2019-07-11T09:49:44.331" v="24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umar, Arun" userId="S::arun.kumar11@hpe.com::7e31dd8c-2123-4a15-b1b5-9e6a94583fc4" providerId="AD" clId="Web-{DC01908F-8B0D-85AB-385E-FF08933E1829}" dt="2019-07-11T09:48:46.206" v="111" actId="20577"/>
        <pc:sldMkLst>
          <pc:docMk/>
          <pc:sldMk cId="2522443830" sldId="400"/>
        </pc:sldMkLst>
        <pc:spChg chg="add mod">
          <ac:chgData name="Kumar, Arun" userId="S::arun.kumar11@hpe.com::7e31dd8c-2123-4a15-b1b5-9e6a94583fc4" providerId="AD" clId="Web-{DC01908F-8B0D-85AB-385E-FF08933E1829}" dt="2019-07-11T09:00:17.200" v="62"/>
          <ac:spMkLst>
            <pc:docMk/>
            <pc:sldMk cId="2522443830" sldId="400"/>
            <ac:spMk id="3" creationId="{00459C30-31B1-4F88-B012-DE572B9319BA}"/>
          </ac:spMkLst>
        </pc:spChg>
        <pc:spChg chg="mod">
          <ac:chgData name="Kumar, Arun" userId="S::arun.kumar11@hpe.com::7e31dd8c-2123-4a15-b1b5-9e6a94583fc4" providerId="AD" clId="Web-{DC01908F-8B0D-85AB-385E-FF08933E1829}" dt="2019-07-11T09:48:46.206" v="111" actId="20577"/>
          <ac:spMkLst>
            <pc:docMk/>
            <pc:sldMk cId="2522443830" sldId="400"/>
            <ac:spMk id="5" creationId="{691570E0-17C2-4B91-A769-52B38816AA5A}"/>
          </ac:spMkLst>
        </pc:spChg>
        <pc:spChg chg="del mod">
          <ac:chgData name="Kumar, Arun" userId="S::arun.kumar11@hpe.com::7e31dd8c-2123-4a15-b1b5-9e6a94583fc4" providerId="AD" clId="Web-{DC01908F-8B0D-85AB-385E-FF08933E1829}" dt="2019-07-11T09:00:08.340" v="60"/>
          <ac:spMkLst>
            <pc:docMk/>
            <pc:sldMk cId="2522443830" sldId="400"/>
            <ac:spMk id="6" creationId="{99F992B2-79AB-4A21-9479-8383D26EC99D}"/>
          </ac:spMkLst>
        </pc:spChg>
        <pc:spChg chg="mod">
          <ac:chgData name="Kumar, Arun" userId="S::arun.kumar11@hpe.com::7e31dd8c-2123-4a15-b1b5-9e6a94583fc4" providerId="AD" clId="Web-{DC01908F-8B0D-85AB-385E-FF08933E1829}" dt="2019-07-11T09:00:33.794" v="63" actId="14100"/>
          <ac:spMkLst>
            <pc:docMk/>
            <pc:sldMk cId="2522443830" sldId="400"/>
            <ac:spMk id="7" creationId="{6DF6EA42-4897-4D83-960F-BE106162E754}"/>
          </ac:spMkLst>
        </pc:spChg>
      </pc:sldChg>
      <pc:sldChg chg="del">
        <pc:chgData name="Kumar, Arun" userId="S::arun.kumar11@hpe.com::7e31dd8c-2123-4a15-b1b5-9e6a94583fc4" providerId="AD" clId="Web-{DC01908F-8B0D-85AB-385E-FF08933E1829}" dt="2019-07-11T08:58:03.807" v="39"/>
        <pc:sldMkLst>
          <pc:docMk/>
          <pc:sldMk cId="3413574367" sldId="525"/>
        </pc:sldMkLst>
      </pc:sldChg>
      <pc:sldChg chg="del">
        <pc:chgData name="Kumar, Arun" userId="S::arun.kumar11@hpe.com::7e31dd8c-2123-4a15-b1b5-9e6a94583fc4" providerId="AD" clId="Web-{DC01908F-8B0D-85AB-385E-FF08933E1829}" dt="2019-07-11T08:58:01.682" v="38"/>
        <pc:sldMkLst>
          <pc:docMk/>
          <pc:sldMk cId="1795003585" sldId="526"/>
        </pc:sldMkLst>
      </pc:sldChg>
    </pc:docChg>
  </pc:docChgLst>
  <pc:docChgLst>
    <pc:chgData name="Chaphekar, Tejas Shr" userId="S::tejas.shr.chaphekar@hpe.com::3df46f46-eab9-4881-aae9-0dd5d6e912b2" providerId="AD" clId="Web-{29A37E38-29BA-4F1A-0AD3-D6318FA77988}"/>
    <pc:docChg chg="modSld">
      <pc:chgData name="Chaphekar, Tejas Shr" userId="S::tejas.shr.chaphekar@hpe.com::3df46f46-eab9-4881-aae9-0dd5d6e912b2" providerId="AD" clId="Web-{29A37E38-29BA-4F1A-0AD3-D6318FA77988}" dt="2018-09-12T10:12:00.221" v="31" actId="20577"/>
      <pc:docMkLst>
        <pc:docMk/>
      </pc:docMkLst>
      <pc:sldChg chg="modSp">
        <pc:chgData name="Chaphekar, Tejas Shr" userId="S::tejas.shr.chaphekar@hpe.com::3df46f46-eab9-4881-aae9-0dd5d6e912b2" providerId="AD" clId="Web-{29A37E38-29BA-4F1A-0AD3-D6318FA77988}" dt="2018-09-12T10:12:00.221" v="31" actId="20577"/>
        <pc:sldMkLst>
          <pc:docMk/>
          <pc:sldMk cId="2142931621" sldId="408"/>
        </pc:sldMkLst>
        <pc:spChg chg="mod">
          <ac:chgData name="Chaphekar, Tejas Shr" userId="S::tejas.shr.chaphekar@hpe.com::3df46f46-eab9-4881-aae9-0dd5d6e912b2" providerId="AD" clId="Web-{29A37E38-29BA-4F1A-0AD3-D6318FA77988}" dt="2018-09-12T10:12:00.221" v="31" actId="20577"/>
          <ac:spMkLst>
            <pc:docMk/>
            <pc:sldMk cId="2142931621" sldId="408"/>
            <ac:spMk id="9" creationId="{00000000-0000-0000-0000-000000000000}"/>
          </ac:spMkLst>
        </pc:spChg>
      </pc:sldChg>
    </pc:docChg>
  </pc:docChgLst>
  <pc:docChgLst>
    <pc:chgData name="Kadambala, Anusha" userId="S::anusha.kadambala@hpe.com::37d44c8f-c585-43c2-ae91-bb6c9ea7703c" providerId="AD" clId="Web-{0506E72E-260A-8E17-183F-BFC18E5C3474}"/>
    <pc:docChg chg="modSld">
      <pc:chgData name="Kadambala, Anusha" userId="S::anusha.kadambala@hpe.com::37d44c8f-c585-43c2-ae91-bb6c9ea7703c" providerId="AD" clId="Web-{0506E72E-260A-8E17-183F-BFC18E5C3474}" dt="2019-06-20T07:47:10.986" v="628" actId="20577"/>
      <pc:docMkLst>
        <pc:docMk/>
      </pc:docMkLst>
      <pc:sldChg chg="modSp">
        <pc:chgData name="Kadambala, Anusha" userId="S::anusha.kadambala@hpe.com::37d44c8f-c585-43c2-ae91-bb6c9ea7703c" providerId="AD" clId="Web-{0506E72E-260A-8E17-183F-BFC18E5C3474}" dt="2019-06-20T07:46:05.623" v="626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0506E72E-260A-8E17-183F-BFC18E5C3474}" dt="2019-06-20T07:46:05.623" v="62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0506E72E-260A-8E17-183F-BFC18E5C3474}" dt="2019-06-20T07:47:10.986" v="627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0506E72E-260A-8E17-183F-BFC18E5C3474}" dt="2019-06-20T07:47:10.986" v="627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alyanaraman, Vaibhav" userId="S::vaibhav.kalyanaraman@hpe.com::79ee0c98-5fcd-4946-abff-23bc9211cca0" providerId="AD" clId="Web-{7316B508-916E-DD80-6E69-07A76531D9C3}"/>
    <pc:docChg chg="modSld">
      <pc:chgData name="Kalyanaraman, Vaibhav" userId="S::vaibhav.kalyanaraman@hpe.com::79ee0c98-5fcd-4946-abff-23bc9211cca0" providerId="AD" clId="Web-{7316B508-916E-DD80-6E69-07A76531D9C3}" dt="2019-09-12T02:54:01.393" v="164" actId="20577"/>
      <pc:docMkLst>
        <pc:docMk/>
      </pc:docMkLst>
      <pc:sldChg chg="modSp">
        <pc:chgData name="Kalyanaraman, Vaibhav" userId="S::vaibhav.kalyanaraman@hpe.com::79ee0c98-5fcd-4946-abff-23bc9211cca0" providerId="AD" clId="Web-{7316B508-916E-DD80-6E69-07A76531D9C3}" dt="2019-09-12T02:54:01.393" v="164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7316B508-916E-DD80-6E69-07A76531D9C3}" dt="2019-09-12T02:54:01.393" v="164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Ramasamy, Gayathiri devi" userId="S::gayathiri.dev.ramasamy@hpe.com::a0e3d9f7-b4da-41f7-b4dc-29411b6949bd" providerId="AD" clId="Web-{140C670B-9F5C-A49D-2F23-1B12BA229673}"/>
    <pc:docChg chg="modSld">
      <pc:chgData name="Ramasamy, Gayathiri devi" userId="S::gayathiri.dev.ramasamy@hpe.com::a0e3d9f7-b4da-41f7-b4dc-29411b6949bd" providerId="AD" clId="Web-{140C670B-9F5C-A49D-2F23-1B12BA229673}" dt="2019-05-09T12:26:11.864" v="93" actId="20577"/>
      <pc:docMkLst>
        <pc:docMk/>
      </pc:docMkLst>
      <pc:sldChg chg="modSp">
        <pc:chgData name="Ramasamy, Gayathiri devi" userId="S::gayathiri.dev.ramasamy@hpe.com::a0e3d9f7-b4da-41f7-b4dc-29411b6949bd" providerId="AD" clId="Web-{140C670B-9F5C-A49D-2F23-1B12BA229673}" dt="2019-05-09T12:26:11.864" v="92" actId="20577"/>
        <pc:sldMkLst>
          <pc:docMk/>
          <pc:sldMk cId="325982625" sldId="424"/>
        </pc:sldMkLst>
        <pc:spChg chg="mod">
          <ac:chgData name="Ramasamy, Gayathiri devi" userId="S::gayathiri.dev.ramasamy@hpe.com::a0e3d9f7-b4da-41f7-b4dc-29411b6949bd" providerId="AD" clId="Web-{140C670B-9F5C-A49D-2F23-1B12BA229673}" dt="2019-05-09T12:26:11.864" v="92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Juturu, Raja Sekhar Reddy" userId="S::raja-sekhar.red.juturu@hpe.com::c288ba67-bf56-4544-9727-06db8aa7928d" providerId="AD" clId="Web-{C27FC151-8835-5D96-8DB2-D247AAB96E27}"/>
    <pc:docChg chg="modSld">
      <pc:chgData name="Juturu, Raja Sekhar Reddy" userId="S::raja-sekhar.red.juturu@hpe.com::c288ba67-bf56-4544-9727-06db8aa7928d" providerId="AD" clId="Web-{C27FC151-8835-5D96-8DB2-D247AAB96E27}" dt="2019-01-24T06:37:28.915" v="426" actId="20577"/>
      <pc:docMkLst>
        <pc:docMk/>
      </pc:docMkLst>
      <pc:sldChg chg="modSp">
        <pc:chgData name="Juturu, Raja Sekhar Reddy" userId="S::raja-sekhar.red.juturu@hpe.com::c288ba67-bf56-4544-9727-06db8aa7928d" providerId="AD" clId="Web-{C27FC151-8835-5D96-8DB2-D247AAB96E27}" dt="2019-01-24T06:16:51.475" v="15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C27FC151-8835-5D96-8DB2-D247AAB96E27}" dt="2019-01-24T06:16:51.475" v="1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Juturu, Raja Sekhar Reddy" userId="S::raja-sekhar.red.juturu@hpe.com::c288ba67-bf56-4544-9727-06db8aa7928d" providerId="AD" clId="Web-{C27FC151-8835-5D96-8DB2-D247AAB96E27}" dt="2019-01-24T06:37:28.915" v="425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C27FC151-8835-5D96-8DB2-D247AAB96E27}" dt="2019-01-24T06:21:21.241" v="216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Juturu, Raja Sekhar Reddy" userId="S::raja-sekhar.red.juturu@hpe.com::c288ba67-bf56-4544-9727-06db8aa7928d" providerId="AD" clId="Web-{C27FC151-8835-5D96-8DB2-D247AAB96E27}" dt="2019-01-24T06:37:28.915" v="425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Chaphekar, Tejas Shr" userId="S::tejas.shr.chaphekar@hpe.com::3df46f46-eab9-4881-aae9-0dd5d6e912b2" providerId="AD" clId="Web-{FB37AF08-3199-FF18-03D1-F6ED40C191D8}"/>
    <pc:docChg chg="addSld modSld">
      <pc:chgData name="Chaphekar, Tejas Shr" userId="S::tejas.shr.chaphekar@hpe.com::3df46f46-eab9-4881-aae9-0dd5d6e912b2" providerId="AD" clId="Web-{FB37AF08-3199-FF18-03D1-F6ED40C191D8}" dt="2019-01-24T10:43:35.223" v="195"/>
      <pc:docMkLst>
        <pc:docMk/>
      </pc:docMkLst>
      <pc:sldChg chg="addSp delSp modSp new">
        <pc:chgData name="Chaphekar, Tejas Shr" userId="S::tejas.shr.chaphekar@hpe.com::3df46f46-eab9-4881-aae9-0dd5d6e912b2" providerId="AD" clId="Web-{FB37AF08-3199-FF18-03D1-F6ED40C191D8}" dt="2019-01-24T10:43:35.223" v="195"/>
        <pc:sldMkLst>
          <pc:docMk/>
          <pc:sldMk cId="3561640744" sldId="460"/>
        </pc:sldMkLst>
        <pc:spChg chg="del mod">
          <ac:chgData name="Chaphekar, Tejas Shr" userId="S::tejas.shr.chaphekar@hpe.com::3df46f46-eab9-4881-aae9-0dd5d6e912b2" providerId="AD" clId="Web-{FB37AF08-3199-FF18-03D1-F6ED40C191D8}" dt="2019-01-24T10:42:42.175" v="176"/>
          <ac:spMkLst>
            <pc:docMk/>
            <pc:sldMk cId="3561640744" sldId="460"/>
            <ac:spMk id="2" creationId="{A6BFAD9F-4CC1-4F4A-88C5-06289ECFED51}"/>
          </ac:spMkLst>
        </pc:spChg>
        <pc:spChg chg="add del">
          <ac:chgData name="Chaphekar, Tejas Shr" userId="S::tejas.shr.chaphekar@hpe.com::3df46f46-eab9-4881-aae9-0dd5d6e912b2" providerId="AD" clId="Web-{FB37AF08-3199-FF18-03D1-F6ED40C191D8}" dt="2019-01-24T10:42:13.332" v="158"/>
          <ac:spMkLst>
            <pc:docMk/>
            <pc:sldMk cId="3561640744" sldId="460"/>
            <ac:spMk id="11" creationId="{09B0648B-2E3E-425F-A8C2-86290FABEC78}"/>
          </ac:spMkLst>
        </pc:spChg>
        <pc:spChg chg="add mod">
          <ac:chgData name="Chaphekar, Tejas Shr" userId="S::tejas.shr.chaphekar@hpe.com::3df46f46-eab9-4881-aae9-0dd5d6e912b2" providerId="AD" clId="Web-{FB37AF08-3199-FF18-03D1-F6ED40C191D8}" dt="2019-01-24T10:42:46.222" v="177" actId="1076"/>
          <ac:spMkLst>
            <pc:docMk/>
            <pc:sldMk cId="3561640744" sldId="460"/>
            <ac:spMk id="13" creationId="{0D789D46-BC96-45A6-83BA-B9CC33B97C2B}"/>
          </ac:spMkLst>
        </pc:spChg>
        <pc:spChg chg="add del mod">
          <ac:chgData name="Chaphekar, Tejas Shr" userId="S::tejas.shr.chaphekar@hpe.com::3df46f46-eab9-4881-aae9-0dd5d6e912b2" providerId="AD" clId="Web-{FB37AF08-3199-FF18-03D1-F6ED40C191D8}" dt="2019-01-24T10:42:56.675" v="179"/>
          <ac:spMkLst>
            <pc:docMk/>
            <pc:sldMk cId="3561640744" sldId="460"/>
            <ac:spMk id="15" creationId="{61CC77AB-913C-465D-8ED2-00E72DBBB154}"/>
          </ac:spMkLst>
        </pc:spChg>
        <pc:graphicFrameChg chg="add del mod modGraphic">
          <ac:chgData name="Chaphekar, Tejas Shr" userId="S::tejas.shr.chaphekar@hpe.com::3df46f46-eab9-4881-aae9-0dd5d6e912b2" providerId="AD" clId="Web-{FB37AF08-3199-FF18-03D1-F6ED40C191D8}" dt="2019-01-24T10:36:54.002" v="7"/>
          <ac:graphicFrameMkLst>
            <pc:docMk/>
            <pc:sldMk cId="3561640744" sldId="460"/>
            <ac:graphicFrameMk id="5" creationId="{916A1EAE-C89E-4E81-8E8C-A33DC35C2FEA}"/>
          </ac:graphicFrameMkLst>
        </pc:graphicFrameChg>
        <pc:graphicFrameChg chg="add del">
          <ac:chgData name="Chaphekar, Tejas Shr" userId="S::tejas.shr.chaphekar@hpe.com::3df46f46-eab9-4881-aae9-0dd5d6e912b2" providerId="AD" clId="Web-{FB37AF08-3199-FF18-03D1-F6ED40C191D8}" dt="2019-01-24T10:36:47.471" v="4"/>
          <ac:graphicFrameMkLst>
            <pc:docMk/>
            <pc:sldMk cId="3561640744" sldId="460"/>
            <ac:graphicFrameMk id="7" creationId="{9A634DB7-97D4-4043-AE60-BCB11FA461B8}"/>
          </ac:graphicFrameMkLst>
        </pc:graphicFrameChg>
        <pc:graphicFrameChg chg="add mod modGraphic">
          <ac:chgData name="Chaphekar, Tejas Shr" userId="S::tejas.shr.chaphekar@hpe.com::3df46f46-eab9-4881-aae9-0dd5d6e912b2" providerId="AD" clId="Web-{FB37AF08-3199-FF18-03D1-F6ED40C191D8}" dt="2019-01-24T10:43:35.223" v="195"/>
          <ac:graphicFrameMkLst>
            <pc:docMk/>
            <pc:sldMk cId="3561640744" sldId="460"/>
            <ac:graphicFrameMk id="9" creationId="{1073DAE4-AC12-4337-917A-8EDEE93245FF}"/>
          </ac:graphicFrameMkLst>
        </pc:graphicFrameChg>
      </pc:sldChg>
    </pc:docChg>
  </pc:docChgLst>
  <pc:docChgLst>
    <pc:chgData name="Sharma, Ranjeet Kumar" userId="S::ranjeet.kum.sharma@hpe.com::2efb763f-88c5-45c3-ae2e-8e80d90224d0" providerId="AD" clId="Web-{01B6769C-3AC5-4D7C-9AAB-C94684F706DE}"/>
    <pc:docChg chg="modSld">
      <pc:chgData name="Sharma, Ranjeet Kumar" userId="S::ranjeet.kum.sharma@hpe.com::2efb763f-88c5-45c3-ae2e-8e80d90224d0" providerId="AD" clId="Web-{01B6769C-3AC5-4D7C-9AAB-C94684F706DE}" dt="2018-12-20T16:48:26.429" v="435"/>
      <pc:docMkLst>
        <pc:docMk/>
      </pc:docMkLst>
      <pc:sldChg chg="modSp">
        <pc:chgData name="Sharma, Ranjeet Kumar" userId="S::ranjeet.kum.sharma@hpe.com::2efb763f-88c5-45c3-ae2e-8e80d90224d0" providerId="AD" clId="Web-{01B6769C-3AC5-4D7C-9AAB-C94684F706DE}" dt="2018-12-20T16:38:52.879" v="5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01B6769C-3AC5-4D7C-9AAB-C94684F706DE}" dt="2018-12-20T16:38:52.879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01B6769C-3AC5-4D7C-9AAB-C94684F706DE}" dt="2018-12-20T16:48:26.429" v="43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01B6769C-3AC5-4D7C-9AAB-C94684F706DE}" dt="2018-12-20T16:48:26.429" v="435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K S, Gopinath (NFV)" userId="S::gopinathks@hpe.com::81b05118-e84f-4d21-a479-e838648ed49e" providerId="AD" clId="Web-{4D3D3BA2-617C-8FDE-7F57-A08AFBED7091}"/>
    <pc:docChg chg="modSld">
      <pc:chgData name="K S, Gopinath (NFV)" userId="S::gopinathks@hpe.com::81b05118-e84f-4d21-a479-e838648ed49e" providerId="AD" clId="Web-{4D3D3BA2-617C-8FDE-7F57-A08AFBED7091}" dt="2019-09-11T06:49:56.333" v="14" actId="14100"/>
      <pc:docMkLst>
        <pc:docMk/>
      </pc:docMkLst>
      <pc:sldChg chg="modSp">
        <pc:chgData name="K S, Gopinath (NFV)" userId="S::gopinathks@hpe.com::81b05118-e84f-4d21-a479-e838648ed49e" providerId="AD" clId="Web-{4D3D3BA2-617C-8FDE-7F57-A08AFBED7091}" dt="2019-09-11T06:49:56.333" v="14" actId="14100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4D3D3BA2-617C-8FDE-7F57-A08AFBED7091}" dt="2019-09-11T06:49:56.333" v="14" actId="14100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name="M S, Nischith (NFV BU)" userId="S::nm-s@hpe.com::a69e6858-ff79-4eb4-963b-2d1303c37358" providerId="AD" clId="Web-{C831283A-527D-7075-A54F-7452915FF9C3}"/>
    <pc:docChg chg="modSld">
      <pc:chgData name="M S, Nischith (NFV BU)" userId="S::nm-s@hpe.com::a69e6858-ff79-4eb4-963b-2d1303c37358" providerId="AD" clId="Web-{C831283A-527D-7075-A54F-7452915FF9C3}" dt="2019-05-09T13:30:21.874" v="1" actId="20577"/>
      <pc:docMkLst>
        <pc:docMk/>
      </pc:docMkLst>
      <pc:sldChg chg="modSp">
        <pc:chgData name="M S, Nischith (NFV BU)" userId="S::nm-s@hpe.com::a69e6858-ff79-4eb4-963b-2d1303c37358" providerId="AD" clId="Web-{C831283A-527D-7075-A54F-7452915FF9C3}" dt="2019-05-09T13:30:21.874" v="1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C831283A-527D-7075-A54F-7452915FF9C3}" dt="2019-05-09T13:30:21.874" v="1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clId="Web-{5E77FB0C-AD74-03DC-F5A9-035F9F4672D8}"/>
    <pc:docChg chg="modSld">
      <pc:chgData name="" userId="" providerId="" clId="Web-{5E77FB0C-AD74-03DC-F5A9-035F9F4672D8}" dt="2019-09-12T01:58:37.354" v="3" actId="20577"/>
      <pc:docMkLst>
        <pc:docMk/>
      </pc:docMkLst>
      <pc:sldChg chg="modSp">
        <pc:chgData name="" userId="" providerId="" clId="Web-{5E77FB0C-AD74-03DC-F5A9-035F9F4672D8}" dt="2019-09-12T01:58:37.354" v="3" actId="20577"/>
        <pc:sldMkLst>
          <pc:docMk/>
          <pc:sldMk cId="321815926" sldId="303"/>
        </pc:sldMkLst>
        <pc:spChg chg="mod">
          <ac:chgData name="" userId="" providerId="" clId="Web-{5E77FB0C-AD74-03DC-F5A9-035F9F4672D8}" dt="2019-09-12T01:58:37.354" v="3" actId="20577"/>
          <ac:spMkLst>
            <pc:docMk/>
            <pc:sldMk cId="321815926" sldId="303"/>
            <ac:spMk id="4" creationId="{00000000-0000-0000-0000-000000000000}"/>
          </ac:spMkLst>
        </pc:spChg>
      </pc:sldChg>
    </pc:docChg>
  </pc:docChgLst>
  <pc:docChgLst>
    <pc:chgData name="M S, Nischith (NFV BU)" userId="S::nm-s@hpe.com::a69e6858-ff79-4eb4-963b-2d1303c37358" providerId="AD" clId="Web-{88AC18AD-EED9-7548-FF45-1A425E8C8A8C}"/>
    <pc:docChg chg="modSld">
      <pc:chgData name="M S, Nischith (NFV BU)" userId="S::nm-s@hpe.com::a69e6858-ff79-4eb4-963b-2d1303c37358" providerId="AD" clId="Web-{88AC18AD-EED9-7548-FF45-1A425E8C8A8C}" dt="2019-10-01T10:11:00.376" v="44" actId="20577"/>
      <pc:docMkLst>
        <pc:docMk/>
      </pc:docMkLst>
      <pc:sldChg chg="modSp">
        <pc:chgData name="M S, Nischith (NFV BU)" userId="S::nm-s@hpe.com::a69e6858-ff79-4eb4-963b-2d1303c37358" providerId="AD" clId="Web-{88AC18AD-EED9-7548-FF45-1A425E8C8A8C}" dt="2019-10-01T10:11:00.376" v="44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88AC18AD-EED9-7548-FF45-1A425E8C8A8C}" dt="2019-10-01T10:11:00.376" v="44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M S, Nischith (NFV BU)" userId="S::nm-s@hpe.com::a69e6858-ff79-4eb4-963b-2d1303c37358" providerId="AD" clId="Web-{88AC18AD-EED9-7548-FF45-1A425E8C8A8C}" dt="2019-10-01T10:02:23.862" v="1"/>
        <pc:sldMkLst>
          <pc:docMk/>
          <pc:sldMk cId="3881670694" sldId="305"/>
        </pc:sldMkLst>
        <pc:graphicFrameChg chg="mod modGraphic">
          <ac:chgData name="M S, Nischith (NFV BU)" userId="S::nm-s@hpe.com::a69e6858-ff79-4eb4-963b-2d1303c37358" providerId="AD" clId="Web-{88AC18AD-EED9-7548-FF45-1A425E8C8A8C}" dt="2019-10-01T10:02:23.862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alyanaraman, Vaibhav" userId="S::vaibhav.kalyanaraman@hpe.com::79ee0c98-5fcd-4946-abff-23bc9211cca0" providerId="AD" clId="Web-{42F064F3-9A6C-C0CF-03BD-75F4E605B22F}"/>
    <pc:docChg chg="modSld">
      <pc:chgData name="Kalyanaraman, Vaibhav" userId="S::vaibhav.kalyanaraman@hpe.com::79ee0c98-5fcd-4946-abff-23bc9211cca0" providerId="AD" clId="Web-{42F064F3-9A6C-C0CF-03BD-75F4E605B22F}" dt="2019-05-30T14:22:25.061" v="105" actId="20577"/>
      <pc:docMkLst>
        <pc:docMk/>
      </pc:docMkLst>
      <pc:sldChg chg="modSp">
        <pc:chgData name="Kalyanaraman, Vaibhav" userId="S::vaibhav.kalyanaraman@hpe.com::79ee0c98-5fcd-4946-abff-23bc9211cca0" providerId="AD" clId="Web-{42F064F3-9A6C-C0CF-03BD-75F4E605B22F}" dt="2019-05-30T12:15:59.344" v="103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42F064F3-9A6C-C0CF-03BD-75F4E605B22F}" dt="2019-05-30T12:15:59.344" v="10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42F064F3-9A6C-C0CF-03BD-75F4E605B22F}" dt="2019-05-30T14:22:25.061" v="105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42F064F3-9A6C-C0CF-03BD-75F4E605B22F}" dt="2019-05-30T14:22:25.061" v="105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adambala, Anusha" userId="S::anusha.kadambala@hpe.com::37d44c8f-c585-43c2-ae91-bb6c9ea7703c" providerId="AD" clId="Web-{7776FF72-A4C5-14A9-D502-982368640024}"/>
    <pc:docChg chg="modSld">
      <pc:chgData name="Kadambala, Anusha" userId="S::anusha.kadambala@hpe.com::37d44c8f-c585-43c2-ae91-bb6c9ea7703c" providerId="AD" clId="Web-{7776FF72-A4C5-14A9-D502-982368640024}" dt="2019-05-09T06:13:50.451" v="233" actId="20577"/>
      <pc:docMkLst>
        <pc:docMk/>
      </pc:docMkLst>
      <pc:sldChg chg="modSp">
        <pc:chgData name="Kadambala, Anusha" userId="S::anusha.kadambala@hpe.com::37d44c8f-c585-43c2-ae91-bb6c9ea7703c" providerId="AD" clId="Web-{7776FF72-A4C5-14A9-D502-982368640024}" dt="2019-05-09T06:08:52.840" v="11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7776FF72-A4C5-14A9-D502-982368640024}" dt="2019-05-09T06:08:52.840" v="1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7776FF72-A4C5-14A9-D502-982368640024}" dt="2019-05-09T06:13:42.732" v="231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7776FF72-A4C5-14A9-D502-982368640024}" dt="2019-05-09T06:13:42.732" v="231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harma, Ranjeet Kumar" userId="S::ranjeet.kum.sharma@hpe.com::2efb763f-88c5-45c3-ae2e-8e80d90224d0" providerId="AD" clId="Web-{8A3B5910-DD23-45FC-8D3C-79D66C543CCC}"/>
    <pc:docChg chg="addSld modSld">
      <pc:chgData name="Sharma, Ranjeet Kumar" userId="S::ranjeet.kum.sharma@hpe.com::2efb763f-88c5-45c3-ae2e-8e80d90224d0" providerId="AD" clId="Web-{8A3B5910-DD23-45FC-8D3C-79D66C543CCC}" dt="2018-09-12T09:19:44.653" v="564"/>
      <pc:docMkLst>
        <pc:docMk/>
      </pc:docMkLst>
      <pc:sldChg chg="modSp">
        <pc:chgData name="Sharma, Ranjeet Kumar" userId="S::ranjeet.kum.sharma@hpe.com::2efb763f-88c5-45c3-ae2e-8e80d90224d0" providerId="AD" clId="Web-{8A3B5910-DD23-45FC-8D3C-79D66C543CCC}" dt="2018-09-12T09:19:44.653" v="564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8A3B5910-DD23-45FC-8D3C-79D66C543CCC}" dt="2018-09-12T09:19:44.653" v="56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8A3B5910-DD23-45FC-8D3C-79D66C543CCC}" dt="2018-09-12T09:19:20.731" v="550" actId="20577"/>
        <pc:sldMkLst>
          <pc:docMk/>
          <pc:sldMk cId="2344385327" sldId="396"/>
        </pc:sldMkLst>
        <pc:spChg chg="mod">
          <ac:chgData name="Sharma, Ranjeet Kumar" userId="S::ranjeet.kum.sharma@hpe.com::2efb763f-88c5-45c3-ae2e-8e80d90224d0" providerId="AD" clId="Web-{8A3B5910-DD23-45FC-8D3C-79D66C543CCC}" dt="2018-09-12T08:51:45.080" v="5" actId="20577"/>
          <ac:spMkLst>
            <pc:docMk/>
            <pc:sldMk cId="2344385327" sldId="396"/>
            <ac:spMk id="2" creationId="{00000000-0000-0000-0000-000000000000}"/>
          </ac:spMkLst>
        </pc:spChg>
        <pc:spChg chg="mod">
          <ac:chgData name="Sharma, Ranjeet Kumar" userId="S::ranjeet.kum.sharma@hpe.com::2efb763f-88c5-45c3-ae2e-8e80d90224d0" providerId="AD" clId="Web-{8A3B5910-DD23-45FC-8D3C-79D66C543CCC}" dt="2018-09-12T09:19:20.731" v="550" actId="20577"/>
          <ac:spMkLst>
            <pc:docMk/>
            <pc:sldMk cId="2344385327" sldId="396"/>
            <ac:spMk id="3" creationId="{00000000-0000-0000-0000-000000000000}"/>
          </ac:spMkLst>
        </pc:spChg>
      </pc:sldChg>
      <pc:sldChg chg="modSp add replId">
        <pc:chgData name="Sharma, Ranjeet Kumar" userId="S::ranjeet.kum.sharma@hpe.com::2efb763f-88c5-45c3-ae2e-8e80d90224d0" providerId="AD" clId="Web-{8A3B5910-DD23-45FC-8D3C-79D66C543CCC}" dt="2018-09-12T09:17:34.743" v="526" actId="20577"/>
        <pc:sldMkLst>
          <pc:docMk/>
          <pc:sldMk cId="2664161424" sldId="410"/>
        </pc:sldMkLst>
        <pc:spChg chg="mod">
          <ac:chgData name="Sharma, Ranjeet Kumar" userId="S::ranjeet.kum.sharma@hpe.com::2efb763f-88c5-45c3-ae2e-8e80d90224d0" providerId="AD" clId="Web-{8A3B5910-DD23-45FC-8D3C-79D66C543CCC}" dt="2018-09-12T09:17:34.743" v="526" actId="20577"/>
          <ac:spMkLst>
            <pc:docMk/>
            <pc:sldMk cId="2664161424" sldId="410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96B1100D-7689-4AD4-AF03-61CBD1DA90D9}"/>
    <pc:docChg chg="modSld">
      <pc:chgData name="Kumar, Arun" userId="S::arun.kumar11@hpe.com::7e31dd8c-2123-4a15-b1b5-9e6a94583fc4" providerId="AD" clId="Web-{96B1100D-7689-4AD4-AF03-61CBD1DA90D9}" dt="2019-07-31T08:38:41.717" v="447" actId="1076"/>
      <pc:docMkLst>
        <pc:docMk/>
      </pc:docMkLst>
      <pc:sldChg chg="modSp">
        <pc:chgData name="Kumar, Arun" userId="S::arun.kumar11@hpe.com::7e31dd8c-2123-4a15-b1b5-9e6a94583fc4" providerId="AD" clId="Web-{96B1100D-7689-4AD4-AF03-61CBD1DA90D9}" dt="2019-07-31T08:36:20.201" v="341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96B1100D-7689-4AD4-AF03-61CBD1DA90D9}" dt="2019-07-31T08:36:20.201" v="34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umar, Arun" userId="S::arun.kumar11@hpe.com::7e31dd8c-2123-4a15-b1b5-9e6a94583fc4" providerId="AD" clId="Web-{96B1100D-7689-4AD4-AF03-61CBD1DA90D9}" dt="2019-07-31T08:38:41.717" v="447" actId="1076"/>
        <pc:sldMkLst>
          <pc:docMk/>
          <pc:sldMk cId="2522443830" sldId="400"/>
        </pc:sldMkLst>
        <pc:spChg chg="del mod">
          <ac:chgData name="Kumar, Arun" userId="S::arun.kumar11@hpe.com::7e31dd8c-2123-4a15-b1b5-9e6a94583fc4" providerId="AD" clId="Web-{96B1100D-7689-4AD4-AF03-61CBD1DA90D9}" dt="2019-07-31T08:37:18.764" v="440"/>
          <ac:spMkLst>
            <pc:docMk/>
            <pc:sldMk cId="2522443830" sldId="400"/>
            <ac:spMk id="3" creationId="{00459C30-31B1-4F88-B012-DE572B9319BA}"/>
          </ac:spMkLst>
        </pc:spChg>
        <pc:spChg chg="mod">
          <ac:chgData name="Kumar, Arun" userId="S::arun.kumar11@hpe.com::7e31dd8c-2123-4a15-b1b5-9e6a94583fc4" providerId="AD" clId="Web-{96B1100D-7689-4AD4-AF03-61CBD1DA90D9}" dt="2019-07-31T08:37:12.420" v="436" actId="20577"/>
          <ac:spMkLst>
            <pc:docMk/>
            <pc:sldMk cId="2522443830" sldId="400"/>
            <ac:spMk id="5" creationId="{691570E0-17C2-4B91-A769-52B38816AA5A}"/>
          </ac:spMkLst>
        </pc:spChg>
        <pc:spChg chg="add mod">
          <ac:chgData name="Kumar, Arun" userId="S::arun.kumar11@hpe.com::7e31dd8c-2123-4a15-b1b5-9e6a94583fc4" providerId="AD" clId="Web-{96B1100D-7689-4AD4-AF03-61CBD1DA90D9}" dt="2019-07-31T08:38:41.717" v="447" actId="1076"/>
          <ac:spMkLst>
            <pc:docMk/>
            <pc:sldMk cId="2522443830" sldId="400"/>
            <ac:spMk id="6" creationId="{A8298DA0-2A8D-46A4-92F0-4E367B776A08}"/>
          </ac:spMkLst>
        </pc:spChg>
      </pc:sldChg>
    </pc:docChg>
  </pc:docChgLst>
  <pc:docChgLst>
    <pc:chgData name="Kumari, Shruti (NFV BU)" userId="S::shruti.kumari@hpe.com::dd010241-9811-4196-be69-bc8a2a4794b6" providerId="AD" clId="Web-{9E10745E-DEC9-7257-8699-ECF0587A1DCB}"/>
    <pc:docChg chg="modSld">
      <pc:chgData name="Kumari, Shruti (NFV BU)" userId="S::shruti.kumari@hpe.com::dd010241-9811-4196-be69-bc8a2a4794b6" providerId="AD" clId="Web-{9E10745E-DEC9-7257-8699-ECF0587A1DCB}" dt="2018-10-05T06:33:40.857" v="172"/>
      <pc:docMkLst>
        <pc:docMk/>
      </pc:docMkLst>
      <pc:sldChg chg="addSp delSp modSp">
        <pc:chgData name="Kumari, Shruti (NFV BU)" userId="S::shruti.kumari@hpe.com::dd010241-9811-4196-be69-bc8a2a4794b6" providerId="AD" clId="Web-{9E10745E-DEC9-7257-8699-ECF0587A1DCB}" dt="2018-10-05T06:33:40.857" v="172"/>
        <pc:sldMkLst>
          <pc:docMk/>
          <pc:sldMk cId="1343248952" sldId="390"/>
        </pc:sldMkLst>
        <pc:graphicFrameChg chg="mod modGraphic">
          <ac:chgData name="Kumari, Shruti (NFV BU)" userId="S::shruti.kumari@hpe.com::dd010241-9811-4196-be69-bc8a2a4794b6" providerId="AD" clId="Web-{9E10745E-DEC9-7257-8699-ECF0587A1DCB}" dt="2018-10-05T06:33:40.857" v="172"/>
          <ac:graphicFrameMkLst>
            <pc:docMk/>
            <pc:sldMk cId="1343248952" sldId="390"/>
            <ac:graphicFrameMk id="6" creationId="{992790D8-E787-41FA-AD1A-B39B6AEACAC8}"/>
          </ac:graphicFrameMkLst>
        </pc:graphicFrameChg>
        <pc:picChg chg="add mod">
          <ac:chgData name="Kumari, Shruti (NFV BU)" userId="S::shruti.kumari@hpe.com::dd010241-9811-4196-be69-bc8a2a4794b6" providerId="AD" clId="Web-{9E10745E-DEC9-7257-8699-ECF0587A1DCB}" dt="2018-10-05T06:29:10.946" v="4" actId="14100"/>
          <ac:picMkLst>
            <pc:docMk/>
            <pc:sldMk cId="1343248952" sldId="390"/>
            <ac:picMk id="5" creationId="{F5C04017-7BE3-4E5C-9617-C2BB449ADD08}"/>
          </ac:picMkLst>
        </pc:picChg>
        <pc:picChg chg="del">
          <ac:chgData name="Kumari, Shruti (NFV BU)" userId="S::shruti.kumari@hpe.com::dd010241-9811-4196-be69-bc8a2a4794b6" providerId="AD" clId="Web-{9E10745E-DEC9-7257-8699-ECF0587A1DCB}" dt="2018-10-05T06:29:00.336" v="1"/>
          <ac:picMkLst>
            <pc:docMk/>
            <pc:sldMk cId="1343248952" sldId="390"/>
            <ac:picMk id="11" creationId="{07AA95B2-B732-4F0A-93E1-52C7F91966DD}"/>
          </ac:picMkLst>
        </pc:picChg>
      </pc:sldChg>
    </pc:docChg>
  </pc:docChgLst>
  <pc:docChgLst>
    <pc:chgData name="Ramasamy, Gayathiri devi" userId="S::gayathiri.dev.ramasamy@hpe.com::a0e3d9f7-b4da-41f7-b4dc-29411b6949bd" providerId="AD" clId="Web-{E99D2F0B-16F2-67C1-F74E-7F75CFDDA291}"/>
    <pc:docChg chg="addSld delSld modSld modSection">
      <pc:chgData name="Ramasamy, Gayathiri devi" userId="S::gayathiri.dev.ramasamy@hpe.com::a0e3d9f7-b4da-41f7-b4dc-29411b6949bd" providerId="AD" clId="Web-{E99D2F0B-16F2-67C1-F74E-7F75CFDDA291}" dt="2019-06-20T11:50:10.395" v="95"/>
      <pc:docMkLst>
        <pc:docMk/>
      </pc:docMkLst>
      <pc:sldChg chg="modSp">
        <pc:chgData name="Ramasamy, Gayathiri devi" userId="S::gayathiri.dev.ramasamy@hpe.com::a0e3d9f7-b4da-41f7-b4dc-29411b6949bd" providerId="AD" clId="Web-{E99D2F0B-16F2-67C1-F74E-7F75CFDDA291}" dt="2019-06-20T11:45:21.879" v="76" actId="20577"/>
        <pc:sldMkLst>
          <pc:docMk/>
          <pc:sldMk cId="325982625" sldId="424"/>
        </pc:sldMkLst>
        <pc:spChg chg="mod">
          <ac:chgData name="Ramasamy, Gayathiri devi" userId="S::gayathiri.dev.ramasamy@hpe.com::a0e3d9f7-b4da-41f7-b4dc-29411b6949bd" providerId="AD" clId="Web-{E99D2F0B-16F2-67C1-F74E-7F75CFDDA291}" dt="2019-06-20T11:45:21.879" v="76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Ramasamy, Gayathiri devi" userId="S::gayathiri.dev.ramasamy@hpe.com::a0e3d9f7-b4da-41f7-b4dc-29411b6949bd" providerId="AD" clId="Web-{E99D2F0B-16F2-67C1-F74E-7F75CFDDA291}" dt="2019-06-20T11:46:06.754" v="83" actId="14100"/>
        <pc:sldMkLst>
          <pc:docMk/>
          <pc:sldMk cId="64522105" sldId="528"/>
        </pc:sldMkLst>
        <pc:picChg chg="mod">
          <ac:chgData name="Ramasamy, Gayathiri devi" userId="S::gayathiri.dev.ramasamy@hpe.com::a0e3d9f7-b4da-41f7-b4dc-29411b6949bd" providerId="AD" clId="Web-{E99D2F0B-16F2-67C1-F74E-7F75CFDDA291}" dt="2019-06-20T11:46:06.754" v="83" actId="14100"/>
          <ac:picMkLst>
            <pc:docMk/>
            <pc:sldMk cId="64522105" sldId="528"/>
            <ac:picMk id="3" creationId="{E6C742D5-23A4-4418-BD4A-0C3BA0A61B3D}"/>
          </ac:picMkLst>
        </pc:picChg>
      </pc:sldChg>
      <pc:sldChg chg="addSp delSp modSp del">
        <pc:chgData name="Ramasamy, Gayathiri devi" userId="S::gayathiri.dev.ramasamy@hpe.com::a0e3d9f7-b4da-41f7-b4dc-29411b6949bd" providerId="AD" clId="Web-{E99D2F0B-16F2-67C1-F74E-7F75CFDDA291}" dt="2019-06-20T11:50:10.395" v="95"/>
        <pc:sldMkLst>
          <pc:docMk/>
          <pc:sldMk cId="2500855470" sldId="529"/>
        </pc:sldMkLst>
        <pc:spChg chg="mod">
          <ac:chgData name="Ramasamy, Gayathiri devi" userId="S::gayathiri.dev.ramasamy@hpe.com::a0e3d9f7-b4da-41f7-b4dc-29411b6949bd" providerId="AD" clId="Web-{E99D2F0B-16F2-67C1-F74E-7F75CFDDA291}" dt="2019-06-20T11:39:45.159" v="32" actId="20577"/>
          <ac:spMkLst>
            <pc:docMk/>
            <pc:sldMk cId="2500855470" sldId="529"/>
            <ac:spMk id="2" creationId="{2706CD87-2012-4D4C-9C7D-119A83951E47}"/>
          </ac:spMkLst>
        </pc:spChg>
        <pc:spChg chg="del mod">
          <ac:chgData name="Ramasamy, Gayathiri devi" userId="S::gayathiri.dev.ramasamy@hpe.com::a0e3d9f7-b4da-41f7-b4dc-29411b6949bd" providerId="AD" clId="Web-{E99D2F0B-16F2-67C1-F74E-7F75CFDDA291}" dt="2019-06-20T11:40:16.941" v="33"/>
          <ac:spMkLst>
            <pc:docMk/>
            <pc:sldMk cId="2500855470" sldId="529"/>
            <ac:spMk id="4" creationId="{20F5915A-5E8C-420A-A7F5-0870435EA11D}"/>
          </ac:spMkLst>
        </pc:spChg>
        <pc:spChg chg="add del mod">
          <ac:chgData name="Ramasamy, Gayathiri devi" userId="S::gayathiri.dev.ramasamy@hpe.com::a0e3d9f7-b4da-41f7-b4dc-29411b6949bd" providerId="AD" clId="Web-{E99D2F0B-16F2-67C1-F74E-7F75CFDDA291}" dt="2019-06-20T11:42:08.566" v="43"/>
          <ac:spMkLst>
            <pc:docMk/>
            <pc:sldMk cId="2500855470" sldId="529"/>
            <ac:spMk id="8" creationId="{4F7BB127-F819-4DC8-943A-CEF127F2571E}"/>
          </ac:spMkLst>
        </pc:spChg>
        <pc:picChg chg="add del mod ord">
          <ac:chgData name="Ramasamy, Gayathiri devi" userId="S::gayathiri.dev.ramasamy@hpe.com::a0e3d9f7-b4da-41f7-b4dc-29411b6949bd" providerId="AD" clId="Web-{E99D2F0B-16F2-67C1-F74E-7F75CFDDA291}" dt="2019-06-20T11:41:11.253" v="42"/>
          <ac:picMkLst>
            <pc:docMk/>
            <pc:sldMk cId="2500855470" sldId="529"/>
            <ac:picMk id="3" creationId="{CADE513F-D28C-436B-9D89-B36B03E92D4E}"/>
          </ac:picMkLst>
        </pc:picChg>
        <pc:picChg chg="add mod ord">
          <ac:chgData name="Ramasamy, Gayathiri devi" userId="S::gayathiri.dev.ramasamy@hpe.com::a0e3d9f7-b4da-41f7-b4dc-29411b6949bd" providerId="AD" clId="Web-{E99D2F0B-16F2-67C1-F74E-7F75CFDDA291}" dt="2019-06-20T11:42:48.894" v="50" actId="1076"/>
          <ac:picMkLst>
            <pc:docMk/>
            <pc:sldMk cId="2500855470" sldId="529"/>
            <ac:picMk id="9" creationId="{66C6564E-2C97-4F0F-98DF-B2E5CFBF1759}"/>
          </ac:picMkLst>
        </pc:picChg>
      </pc:sldChg>
      <pc:sldChg chg="addSp delSp modSp add del replId">
        <pc:chgData name="Ramasamy, Gayathiri devi" userId="S::gayathiri.dev.ramasamy@hpe.com::a0e3d9f7-b4da-41f7-b4dc-29411b6949bd" providerId="AD" clId="Web-{E99D2F0B-16F2-67C1-F74E-7F75CFDDA291}" dt="2019-06-20T11:50:05.473" v="94"/>
        <pc:sldMkLst>
          <pc:docMk/>
          <pc:sldMk cId="1125983495" sldId="531"/>
        </pc:sldMkLst>
        <pc:spChg chg="add del mod">
          <ac:chgData name="Ramasamy, Gayathiri devi" userId="S::gayathiri.dev.ramasamy@hpe.com::a0e3d9f7-b4da-41f7-b4dc-29411b6949bd" providerId="AD" clId="Web-{E99D2F0B-16F2-67C1-F74E-7F75CFDDA291}" dt="2019-06-20T11:43:38.660" v="53"/>
          <ac:spMkLst>
            <pc:docMk/>
            <pc:sldMk cId="1125983495" sldId="531"/>
            <ac:spMk id="4" creationId="{8B181113-23BF-4140-88B8-2CA3A1775AB4}"/>
          </ac:spMkLst>
        </pc:spChg>
        <pc:picChg chg="add mod ord">
          <ac:chgData name="Ramasamy, Gayathiri devi" userId="S::gayathiri.dev.ramasamy@hpe.com::a0e3d9f7-b4da-41f7-b4dc-29411b6949bd" providerId="AD" clId="Web-{E99D2F0B-16F2-67C1-F74E-7F75CFDDA291}" dt="2019-06-20T11:46:30.035" v="85" actId="14100"/>
          <ac:picMkLst>
            <pc:docMk/>
            <pc:sldMk cId="1125983495" sldId="531"/>
            <ac:picMk id="6" creationId="{3BF66F83-73B9-4E5F-92AA-7F109846D785}"/>
          </ac:picMkLst>
        </pc:picChg>
        <pc:picChg chg="del">
          <ac:chgData name="Ramasamy, Gayathiri devi" userId="S::gayathiri.dev.ramasamy@hpe.com::a0e3d9f7-b4da-41f7-b4dc-29411b6949bd" providerId="AD" clId="Web-{E99D2F0B-16F2-67C1-F74E-7F75CFDDA291}" dt="2019-06-20T11:43:23.504" v="52"/>
          <ac:picMkLst>
            <pc:docMk/>
            <pc:sldMk cId="1125983495" sldId="531"/>
            <ac:picMk id="9" creationId="{66C6564E-2C97-4F0F-98DF-B2E5CFBF1759}"/>
          </ac:picMkLst>
        </pc:picChg>
      </pc:sldChg>
      <pc:sldChg chg="addSp delSp modSp add replId">
        <pc:chgData name="Ramasamy, Gayathiri devi" userId="S::gayathiri.dev.ramasamy@hpe.com::a0e3d9f7-b4da-41f7-b4dc-29411b6949bd" providerId="AD" clId="Web-{E99D2F0B-16F2-67C1-F74E-7F75CFDDA291}" dt="2019-06-20T11:49:46.379" v="93" actId="14100"/>
        <pc:sldMkLst>
          <pc:docMk/>
          <pc:sldMk cId="2308022499" sldId="532"/>
        </pc:sldMkLst>
        <pc:spChg chg="add del mod">
          <ac:chgData name="Ramasamy, Gayathiri devi" userId="S::gayathiri.dev.ramasamy@hpe.com::a0e3d9f7-b4da-41f7-b4dc-29411b6949bd" providerId="AD" clId="Web-{E99D2F0B-16F2-67C1-F74E-7F75CFDDA291}" dt="2019-06-20T11:49:30.660" v="88"/>
          <ac:spMkLst>
            <pc:docMk/>
            <pc:sldMk cId="2308022499" sldId="532"/>
            <ac:spMk id="4" creationId="{47F87491-DFA4-4303-94D0-E498D1D502A1}"/>
          </ac:spMkLst>
        </pc:spChg>
        <pc:picChg chg="del">
          <ac:chgData name="Ramasamy, Gayathiri devi" userId="S::gayathiri.dev.ramasamy@hpe.com::a0e3d9f7-b4da-41f7-b4dc-29411b6949bd" providerId="AD" clId="Web-{E99D2F0B-16F2-67C1-F74E-7F75CFDDA291}" dt="2019-06-20T11:49:16.895" v="87"/>
          <ac:picMkLst>
            <pc:docMk/>
            <pc:sldMk cId="2308022499" sldId="532"/>
            <ac:picMk id="6" creationId="{3BF66F83-73B9-4E5F-92AA-7F109846D785}"/>
          </ac:picMkLst>
        </pc:picChg>
        <pc:picChg chg="add mod ord">
          <ac:chgData name="Ramasamy, Gayathiri devi" userId="S::gayathiri.dev.ramasamy@hpe.com::a0e3d9f7-b4da-41f7-b4dc-29411b6949bd" providerId="AD" clId="Web-{E99D2F0B-16F2-67C1-F74E-7F75CFDDA291}" dt="2019-06-20T11:49:46.379" v="93" actId="14100"/>
          <ac:picMkLst>
            <pc:docMk/>
            <pc:sldMk cId="2308022499" sldId="532"/>
            <ac:picMk id="7" creationId="{FB06F0C6-F821-4ABE-ADD4-C941179E7022}"/>
          </ac:picMkLst>
        </pc:picChg>
      </pc:sldChg>
    </pc:docChg>
  </pc:docChgLst>
  <pc:docChgLst>
    <pc:chgData name="K S, Gopinath (NFV)" userId="S::gopinathks@hpe.com::81b05118-e84f-4d21-a479-e838648ed49e" providerId="AD" clId="Web-{EAEEDF76-7E69-B11B-53CE-7091739A16C4}"/>
    <pc:docChg chg="modSld">
      <pc:chgData name="K S, Gopinath (NFV)" userId="S::gopinathks@hpe.com::81b05118-e84f-4d21-a479-e838648ed49e" providerId="AD" clId="Web-{EAEEDF76-7E69-B11B-53CE-7091739A16C4}" dt="2019-06-19T10:14:10.725" v="18" actId="20577"/>
      <pc:docMkLst>
        <pc:docMk/>
      </pc:docMkLst>
      <pc:sldChg chg="modSp">
        <pc:chgData name="K S, Gopinath (NFV)" userId="S::gopinathks@hpe.com::81b05118-e84f-4d21-a479-e838648ed49e" providerId="AD" clId="Web-{EAEEDF76-7E69-B11B-53CE-7091739A16C4}" dt="2019-06-19T10:13:55.788" v="17" actId="1076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EAEEDF76-7E69-B11B-53CE-7091739A16C4}" dt="2019-06-19T10:13:55.788" v="17" actId="1076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EAEEDF76-7E69-B11B-53CE-7091739A16C4}" dt="2019-06-19T10:14:10.725" v="18" actId="20577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EAEEDF76-7E69-B11B-53CE-7091739A16C4}" dt="2019-06-19T10:14:10.725" v="18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3738013B-041D-043F-0739-ED631D657703}"/>
    <pc:docChg chg="modSld">
      <pc:chgData name="Kumari, Shruti (NFV BU)" userId="S::shruti.kumari@hpe.com::dd010241-9811-4196-be69-bc8a2a4794b6" providerId="AD" clId="Web-{3738013B-041D-043F-0739-ED631D657703}" dt="2019-03-28T04:36:49.938" v="328"/>
      <pc:docMkLst>
        <pc:docMk/>
      </pc:docMkLst>
      <pc:sldChg chg="modSp">
        <pc:chgData name="Kumari, Shruti (NFV BU)" userId="S::shruti.kumari@hpe.com::dd010241-9811-4196-be69-bc8a2a4794b6" providerId="AD" clId="Web-{3738013B-041D-043F-0739-ED631D657703}" dt="2019-03-28T04:02:41.462" v="319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3738013B-041D-043F-0739-ED631D657703}" dt="2019-03-28T04:02:41.462" v="319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delSp">
        <pc:chgData name="Kumari, Shruti (NFV BU)" userId="S::shruti.kumari@hpe.com::dd010241-9811-4196-be69-bc8a2a4794b6" providerId="AD" clId="Web-{3738013B-041D-043F-0739-ED631D657703}" dt="2019-03-28T04:36:49.938" v="328"/>
        <pc:sldMkLst>
          <pc:docMk/>
          <pc:sldMk cId="3031179793" sldId="485"/>
        </pc:sldMkLst>
        <pc:picChg chg="del">
          <ac:chgData name="Kumari, Shruti (NFV BU)" userId="S::shruti.kumari@hpe.com::dd010241-9811-4196-be69-bc8a2a4794b6" providerId="AD" clId="Web-{3738013B-041D-043F-0739-ED631D657703}" dt="2019-03-28T04:36:49.938" v="328"/>
          <ac:picMkLst>
            <pc:docMk/>
            <pc:sldMk cId="3031179793" sldId="485"/>
            <ac:picMk id="5" creationId="{3B0D19B4-AF3A-40E1-9F5E-26725E3AE4EF}"/>
          </ac:picMkLst>
        </pc:picChg>
      </pc:sldChg>
      <pc:sldChg chg="addSp delSp modSp">
        <pc:chgData name="Kumari, Shruti (NFV BU)" userId="S::shruti.kumari@hpe.com::dd010241-9811-4196-be69-bc8a2a4794b6" providerId="AD" clId="Web-{3738013B-041D-043F-0739-ED631D657703}" dt="2019-03-28T04:36:40.594" v="327" actId="20577"/>
        <pc:sldMkLst>
          <pc:docMk/>
          <pc:sldMk cId="1271133948" sldId="488"/>
        </pc:sldMkLst>
        <pc:spChg chg="mod">
          <ac:chgData name="Kumari, Shruti (NFV BU)" userId="S::shruti.kumari@hpe.com::dd010241-9811-4196-be69-bc8a2a4794b6" providerId="AD" clId="Web-{3738013B-041D-043F-0739-ED631D657703}" dt="2019-03-28T04:36:40.594" v="327" actId="20577"/>
          <ac:spMkLst>
            <pc:docMk/>
            <pc:sldMk cId="1271133948" sldId="488"/>
            <ac:spMk id="2" creationId="{B58F2E51-816B-4CA2-AC9A-85A107C78CE3}"/>
          </ac:spMkLst>
        </pc:spChg>
        <pc:picChg chg="del">
          <ac:chgData name="Kumari, Shruti (NFV BU)" userId="S::shruti.kumari@hpe.com::dd010241-9811-4196-be69-bc8a2a4794b6" providerId="AD" clId="Web-{3738013B-041D-043F-0739-ED631D657703}" dt="2019-03-28T04:35:47.453" v="321"/>
          <ac:picMkLst>
            <pc:docMk/>
            <pc:sldMk cId="1271133948" sldId="488"/>
            <ac:picMk id="4" creationId="{A9C98965-17FD-467B-B8DE-B676138A2860}"/>
          </ac:picMkLst>
        </pc:picChg>
        <pc:picChg chg="add mod">
          <ac:chgData name="Kumari, Shruti (NFV BU)" userId="S::shruti.kumari@hpe.com::dd010241-9811-4196-be69-bc8a2a4794b6" providerId="AD" clId="Web-{3738013B-041D-043F-0739-ED631D657703}" dt="2019-03-28T04:36:19.204" v="326" actId="14100"/>
          <ac:picMkLst>
            <pc:docMk/>
            <pc:sldMk cId="1271133948" sldId="488"/>
            <ac:picMk id="5" creationId="{1A1F2368-4467-4992-BE59-721E24107749}"/>
          </ac:picMkLst>
        </pc:picChg>
        <pc:picChg chg="del">
          <ac:chgData name="Kumari, Shruti (NFV BU)" userId="S::shruti.kumari@hpe.com::dd010241-9811-4196-be69-bc8a2a4794b6" providerId="AD" clId="Web-{3738013B-041D-043F-0739-ED631D657703}" dt="2019-03-28T04:35:33.875" v="320"/>
          <ac:picMkLst>
            <pc:docMk/>
            <pc:sldMk cId="1271133948" sldId="488"/>
            <ac:picMk id="6" creationId="{CEF06F01-5C66-4A37-9219-CFBF8ABDF719}"/>
          </ac:picMkLst>
        </pc:picChg>
      </pc:sldChg>
    </pc:docChg>
  </pc:docChgLst>
  <pc:docChgLst>
    <pc:chgData name="Juturu, Raja Sekhar Reddy" userId="S::raja-sekhar.red.juturu@hpe.com::c288ba67-bf56-4544-9727-06db8aa7928d" providerId="AD" clId="Web-{81CC2FF4-0860-EEBE-774A-3074E677DA76}"/>
    <pc:docChg chg="modSld">
      <pc:chgData name="Juturu, Raja Sekhar Reddy" userId="S::raja-sekhar.red.juturu@hpe.com::c288ba67-bf56-4544-9727-06db8aa7928d" providerId="AD" clId="Web-{81CC2FF4-0860-EEBE-774A-3074E677DA76}" dt="2019-01-24T10:10:40.382" v="137" actId="20577"/>
      <pc:docMkLst>
        <pc:docMk/>
      </pc:docMkLst>
      <pc:sldChg chg="modSp">
        <pc:chgData name="Juturu, Raja Sekhar Reddy" userId="S::raja-sekhar.red.juturu@hpe.com::c288ba67-bf56-4544-9727-06db8aa7928d" providerId="AD" clId="Web-{81CC2FF4-0860-EEBE-774A-3074E677DA76}" dt="2019-01-24T10:10:40.382" v="136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81CC2FF4-0860-EEBE-774A-3074E677DA76}" dt="2019-01-24T10:10:40.382" v="136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C329E305-9ECD-4D21-DFA0-1340330DA1BF}"/>
    <pc:docChg chg="modSld">
      <pc:chgData name="Vazeer, Ashraf" userId="S::ashraf.vazeer@hpe.com::8c82bcd2-039e-4807-88dd-af269a4642b5" providerId="AD" clId="Web-{C329E305-9ECD-4D21-DFA0-1340330DA1BF}" dt="2018-08-03T15:02:34.354" v="102" actId="20577"/>
      <pc:docMkLst>
        <pc:docMk/>
      </pc:docMkLst>
      <pc:sldChg chg="addSp delSp modSp">
        <pc:chgData name="Vazeer, Ashraf" userId="S::ashraf.vazeer@hpe.com::8c82bcd2-039e-4807-88dd-af269a4642b5" providerId="AD" clId="Web-{C329E305-9ECD-4D21-DFA0-1340330DA1BF}" dt="2018-08-03T15:02:34.354" v="101" actId="20577"/>
        <pc:sldMkLst>
          <pc:docMk/>
          <pc:sldMk cId="1062992003" sldId="378"/>
        </pc:sldMkLst>
        <pc:spChg chg="add mod">
          <ac:chgData name="Vazeer, Ashraf" userId="S::ashraf.vazeer@hpe.com::8c82bcd2-039e-4807-88dd-af269a4642b5" providerId="AD" clId="Web-{C329E305-9ECD-4D21-DFA0-1340330DA1BF}" dt="2018-08-03T15:02:34.354" v="101" actId="20577"/>
          <ac:spMkLst>
            <pc:docMk/>
            <pc:sldMk cId="1062992003" sldId="378"/>
            <ac:spMk id="7" creationId="{C634113E-AD86-46C9-83EC-7BA9BEC8A7F8}"/>
          </ac:spMkLst>
        </pc:spChg>
        <pc:picChg chg="del">
          <ac:chgData name="Vazeer, Ashraf" userId="S::ashraf.vazeer@hpe.com::8c82bcd2-039e-4807-88dd-af269a4642b5" providerId="AD" clId="Web-{C329E305-9ECD-4D21-DFA0-1340330DA1BF}" dt="2018-08-03T15:00:05.711" v="0"/>
          <ac:picMkLst>
            <pc:docMk/>
            <pc:sldMk cId="1062992003" sldId="378"/>
            <ac:picMk id="3" creationId="{485DC2FA-8BE7-4F51-9FAC-7212A153F975}"/>
          </ac:picMkLst>
        </pc:picChg>
        <pc:picChg chg="add mod">
          <ac:chgData name="Vazeer, Ashraf" userId="S::ashraf.vazeer@hpe.com::8c82bcd2-039e-4807-88dd-af269a4642b5" providerId="AD" clId="Web-{C329E305-9ECD-4D21-DFA0-1340330DA1BF}" dt="2018-08-03T15:01:09.009" v="4" actId="14100"/>
          <ac:picMkLst>
            <pc:docMk/>
            <pc:sldMk cId="1062992003" sldId="378"/>
            <ac:picMk id="5" creationId="{A656BF91-8124-4D7E-9083-1D04A646A4FE}"/>
          </ac:picMkLst>
        </pc:picChg>
      </pc:sldChg>
    </pc:docChg>
  </pc:docChgLst>
  <pc:docChgLst>
    <pc:chgData name="Kumari, Shruti (NFV BU)" userId="S::shruti.kumari@hpe.com::dd010241-9811-4196-be69-bc8a2a4794b6" providerId="AD" clId="Web-{F456514C-F258-1522-70FB-06111E4C975B}"/>
    <pc:docChg chg="addSld modSld modSection">
      <pc:chgData name="Kumari, Shruti (NFV BU)" userId="S::shruti.kumari@hpe.com::dd010241-9811-4196-be69-bc8a2a4794b6" providerId="AD" clId="Web-{F456514C-F258-1522-70FB-06111E4C975B}" dt="2019-03-28T05:30:06.884" v="777"/>
      <pc:docMkLst>
        <pc:docMk/>
      </pc:docMkLst>
      <pc:sldChg chg="modSp">
        <pc:chgData name="Kumari, Shruti (NFV BU)" userId="S::shruti.kumari@hpe.com::dd010241-9811-4196-be69-bc8a2a4794b6" providerId="AD" clId="Web-{F456514C-F258-1522-70FB-06111E4C975B}" dt="2019-03-28T05:30:06.884" v="777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F456514C-F258-1522-70FB-06111E4C975B}" dt="2019-03-28T05:30:06.884" v="77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F456514C-F258-1522-70FB-06111E4C975B}" dt="2019-03-28T04:44:03.008" v="11" actId="1076"/>
        <pc:sldMkLst>
          <pc:docMk/>
          <pc:sldMk cId="3031179793" sldId="485"/>
        </pc:sldMkLst>
        <pc:spChg chg="add del mod">
          <ac:chgData name="Kumari, Shruti (NFV BU)" userId="S::shruti.kumari@hpe.com::dd010241-9811-4196-be69-bc8a2a4794b6" providerId="AD" clId="Web-{F456514C-F258-1522-70FB-06111E4C975B}" dt="2019-03-28T04:38:35.745" v="2"/>
          <ac:spMkLst>
            <pc:docMk/>
            <pc:sldMk cId="3031179793" sldId="485"/>
            <ac:spMk id="4" creationId="{590BF21D-A7DE-4074-8D38-4F4CAD0C55EA}"/>
          </ac:spMkLst>
        </pc:spChg>
        <pc:picChg chg="add mod">
          <ac:chgData name="Kumari, Shruti (NFV BU)" userId="S::shruti.kumari@hpe.com::dd010241-9811-4196-be69-bc8a2a4794b6" providerId="AD" clId="Web-{F456514C-F258-1522-70FB-06111E4C975B}" dt="2019-03-28T04:44:03.008" v="11" actId="1076"/>
          <ac:picMkLst>
            <pc:docMk/>
            <pc:sldMk cId="3031179793" sldId="485"/>
            <ac:picMk id="5" creationId="{E5097D55-5998-470D-9EB6-3F76443EE9B4}"/>
          </ac:picMkLst>
        </pc:picChg>
      </pc:sldChg>
      <pc:sldChg chg="addSp modSp new">
        <pc:chgData name="Kumari, Shruti (NFV BU)" userId="S::shruti.kumari@hpe.com::dd010241-9811-4196-be69-bc8a2a4794b6" providerId="AD" clId="Web-{F456514C-F258-1522-70FB-06111E4C975B}" dt="2019-03-28T05:29:15.727" v="775" actId="14100"/>
        <pc:sldMkLst>
          <pc:docMk/>
          <pc:sldMk cId="701192365" sldId="489"/>
        </pc:sldMkLst>
        <pc:spChg chg="mod">
          <ac:chgData name="Kumari, Shruti (NFV BU)" userId="S::shruti.kumari@hpe.com::dd010241-9811-4196-be69-bc8a2a4794b6" providerId="AD" clId="Web-{F456514C-F258-1522-70FB-06111E4C975B}" dt="2019-03-28T05:28:55.743" v="769" actId="20577"/>
          <ac:spMkLst>
            <pc:docMk/>
            <pc:sldMk cId="701192365" sldId="489"/>
            <ac:spMk id="2" creationId="{C55E76B3-5564-4FF7-AB54-60D4A5216051}"/>
          </ac:spMkLst>
        </pc:spChg>
        <pc:picChg chg="add mod">
          <ac:chgData name="Kumari, Shruti (NFV BU)" userId="S::shruti.kumari@hpe.com::dd010241-9811-4196-be69-bc8a2a4794b6" providerId="AD" clId="Web-{F456514C-F258-1522-70FB-06111E4C975B}" dt="2019-03-28T05:29:15.727" v="775" actId="14100"/>
          <ac:picMkLst>
            <pc:docMk/>
            <pc:sldMk cId="701192365" sldId="489"/>
            <ac:picMk id="4" creationId="{F31C1996-585E-47C1-937A-B73590ACD792}"/>
          </ac:picMkLst>
        </pc:picChg>
      </pc:sldChg>
    </pc:docChg>
  </pc:docChgLst>
  <pc:docChgLst>
    <pc:chgData name="Kumar, Arun" userId="S::arun.kumar11@hpe.com::7e31dd8c-2123-4a15-b1b5-9e6a94583fc4" providerId="AD" clId="Web-{6A8D86CA-4647-4EB7-A496-03E3F8982B07}"/>
    <pc:docChg chg="modSld">
      <pc:chgData name="Kumar, Arun" userId="S::arun.kumar11@hpe.com::7e31dd8c-2123-4a15-b1b5-9e6a94583fc4" providerId="AD" clId="Web-{6A8D86CA-4647-4EB7-A496-03E3F8982B07}" dt="2018-12-06T19:03:37.106" v="10" actId="20577"/>
      <pc:docMkLst>
        <pc:docMk/>
      </pc:docMkLst>
      <pc:sldChg chg="addSp modSp">
        <pc:chgData name="Kumar, Arun" userId="S::arun.kumar11@hpe.com::7e31dd8c-2123-4a15-b1b5-9e6a94583fc4" providerId="AD" clId="Web-{6A8D86CA-4647-4EB7-A496-03E3F8982B07}" dt="2018-12-06T19:03:35.528" v="8" actId="20577"/>
        <pc:sldMkLst>
          <pc:docMk/>
          <pc:sldMk cId="2522443830" sldId="400"/>
        </pc:sldMkLst>
        <pc:spChg chg="add mod">
          <ac:chgData name="Kumar, Arun" userId="S::arun.kumar11@hpe.com::7e31dd8c-2123-4a15-b1b5-9e6a94583fc4" providerId="AD" clId="Web-{6A8D86CA-4647-4EB7-A496-03E3F8982B07}" dt="2018-12-06T19:03:35.528" v="8" actId="20577"/>
          <ac:spMkLst>
            <pc:docMk/>
            <pc:sldMk cId="2522443830" sldId="400"/>
            <ac:spMk id="3" creationId="{DB7EB280-AD69-4B44-B747-5957857C65DC}"/>
          </ac:spMkLst>
        </pc:spChg>
      </pc:sldChg>
    </pc:docChg>
  </pc:docChgLst>
  <pc:docChgLst>
    <pc:chgData name="Singh, Uday Pratap" userId="S::uday-pratap-singh@hpe.com::f923af22-3e11-44a9-83a5-5d408d4ba5c1" providerId="AD" clId="Web-{F901A3AE-FB30-9A3C-EDE4-8480B69B2512}"/>
    <pc:docChg chg="addSld modSld">
      <pc:chgData name="Singh, Uday Pratap" userId="S::uday-pratap-singh@hpe.com::f923af22-3e11-44a9-83a5-5d408d4ba5c1" providerId="AD" clId="Web-{F901A3AE-FB30-9A3C-EDE4-8480B69B2512}" dt="2018-10-25T16:35:02.219" v="34" actId="14100"/>
      <pc:docMkLst>
        <pc:docMk/>
      </pc:docMkLst>
      <pc:sldChg chg="addSp delSp modSp">
        <pc:chgData name="Singh, Uday Pratap" userId="S::uday-pratap-singh@hpe.com::f923af22-3e11-44a9-83a5-5d408d4ba5c1" providerId="AD" clId="Web-{F901A3AE-FB30-9A3C-EDE4-8480B69B2512}" dt="2018-10-25T16:33:44.922" v="26" actId="20577"/>
        <pc:sldMkLst>
          <pc:docMk/>
          <pc:sldMk cId="829895794" sldId="418"/>
        </pc:sldMkLst>
        <pc:spChg chg="mod">
          <ac:chgData name="Singh, Uday Pratap" userId="S::uday-pratap-singh@hpe.com::f923af22-3e11-44a9-83a5-5d408d4ba5c1" providerId="AD" clId="Web-{F901A3AE-FB30-9A3C-EDE4-8480B69B2512}" dt="2018-10-25T16:33:44.922" v="26" actId="20577"/>
          <ac:spMkLst>
            <pc:docMk/>
            <pc:sldMk cId="829895794" sldId="418"/>
            <ac:spMk id="2" creationId="{00000000-0000-0000-0000-000000000000}"/>
          </ac:spMkLst>
        </pc:spChg>
        <pc:spChg chg="add mod">
          <ac:chgData name="Singh, Uday Pratap" userId="S::uday-pratap-singh@hpe.com::f923af22-3e11-44a9-83a5-5d408d4ba5c1" providerId="AD" clId="Web-{F901A3AE-FB30-9A3C-EDE4-8480B69B2512}" dt="2018-10-25T16:32:55.702" v="24" actId="14100"/>
          <ac:spMkLst>
            <pc:docMk/>
            <pc:sldMk cId="829895794" sldId="418"/>
            <ac:spMk id="7" creationId="{B5462F19-5948-47A7-8D43-91867803D7CF}"/>
          </ac:spMkLst>
        </pc:spChg>
        <pc:picChg chg="add del mod">
          <ac:chgData name="Singh, Uday Pratap" userId="S::uday-pratap-singh@hpe.com::f923af22-3e11-44a9-83a5-5d408d4ba5c1" providerId="AD" clId="Web-{F901A3AE-FB30-9A3C-EDE4-8480B69B2512}" dt="2018-10-25T16:31:25.373" v="3"/>
          <ac:picMkLst>
            <pc:docMk/>
            <pc:sldMk cId="829895794" sldId="418"/>
            <ac:picMk id="5" creationId="{663719A9-D1D5-4DA3-9029-FA49CD1E7223}"/>
          </ac:picMkLst>
        </pc:picChg>
      </pc:sldChg>
      <pc:sldChg chg="addSp delSp modSp new">
        <pc:chgData name="Singh, Uday Pratap" userId="S::uday-pratap-singh@hpe.com::f923af22-3e11-44a9-83a5-5d408d4ba5c1" providerId="AD" clId="Web-{F901A3AE-FB30-9A3C-EDE4-8480B69B2512}" dt="2018-10-25T16:35:02.219" v="34" actId="14100"/>
        <pc:sldMkLst>
          <pc:docMk/>
          <pc:sldMk cId="1961090602" sldId="431"/>
        </pc:sldMkLst>
        <pc:spChg chg="mod">
          <ac:chgData name="Singh, Uday Pratap" userId="S::uday-pratap-singh@hpe.com::f923af22-3e11-44a9-83a5-5d408d4ba5c1" providerId="AD" clId="Web-{F901A3AE-FB30-9A3C-EDE4-8480B69B2512}" dt="2018-10-25T16:34:56.719" v="32" actId="20577"/>
          <ac:spMkLst>
            <pc:docMk/>
            <pc:sldMk cId="1961090602" sldId="431"/>
            <ac:spMk id="2" creationId="{3724E898-8C16-4707-9068-D0C18E085A72}"/>
          </ac:spMkLst>
        </pc:spChg>
        <pc:spChg chg="mod">
          <ac:chgData name="Singh, Uday Pratap" userId="S::uday-pratap-singh@hpe.com::f923af22-3e11-44a9-83a5-5d408d4ba5c1" providerId="AD" clId="Web-{F901A3AE-FB30-9A3C-EDE4-8480B69B2512}" dt="2018-10-25T16:35:02.219" v="34" actId="14100"/>
          <ac:spMkLst>
            <pc:docMk/>
            <pc:sldMk cId="1961090602" sldId="431"/>
            <ac:spMk id="3" creationId="{515F1313-82D2-4BCD-80DB-F70D829026A7}"/>
          </ac:spMkLst>
        </pc:spChg>
        <pc:picChg chg="add del mod">
          <ac:chgData name="Singh, Uday Pratap" userId="S::uday-pratap-singh@hpe.com::f923af22-3e11-44a9-83a5-5d408d4ba5c1" providerId="AD" clId="Web-{F901A3AE-FB30-9A3C-EDE4-8480B69B2512}" dt="2018-10-25T16:34:29.125" v="29"/>
          <ac:picMkLst>
            <pc:docMk/>
            <pc:sldMk cId="1961090602" sldId="431"/>
            <ac:picMk id="5" creationId="{50F6AB27-4551-44DB-A282-6AF045D0A986}"/>
          </ac:picMkLst>
        </pc:picChg>
        <pc:picChg chg="add del mod">
          <ac:chgData name="Singh, Uday Pratap" userId="S::uday-pratap-singh@hpe.com::f923af22-3e11-44a9-83a5-5d408d4ba5c1" providerId="AD" clId="Web-{F901A3AE-FB30-9A3C-EDE4-8480B69B2512}" dt="2018-10-25T16:34:47.266" v="31"/>
          <ac:picMkLst>
            <pc:docMk/>
            <pc:sldMk cId="1961090602" sldId="431"/>
            <ac:picMk id="7" creationId="{F07C6FC5-D725-47AB-88D4-A7E195D9E683}"/>
          </ac:picMkLst>
        </pc:picChg>
      </pc:sldChg>
    </pc:docChg>
  </pc:docChgLst>
  <pc:docChgLst>
    <pc:chgData name="Chaphekar, Tejas Shr" userId="S::tejas.shr.chaphekar@hpe.com::3df46f46-eab9-4881-aae9-0dd5d6e912b2" providerId="AD" clId="Web-{A7C3ABCA-B3D6-79A2-5251-EF04B2BFEA3C}"/>
    <pc:docChg chg="addSld delSld modSld modSection">
      <pc:chgData name="Chaphekar, Tejas Shr" userId="S::tejas.shr.chaphekar@hpe.com::3df46f46-eab9-4881-aae9-0dd5d6e912b2" providerId="AD" clId="Web-{A7C3ABCA-B3D6-79A2-5251-EF04B2BFEA3C}" dt="2019-04-17T09:57:21.968" v="1642" actId="1076"/>
      <pc:docMkLst>
        <pc:docMk/>
      </pc:docMkLst>
      <pc:sldChg chg="modSp">
        <pc:chgData name="Chaphekar, Tejas Shr" userId="S::tejas.shr.chaphekar@hpe.com::3df46f46-eab9-4881-aae9-0dd5d6e912b2" providerId="AD" clId="Web-{A7C3ABCA-B3D6-79A2-5251-EF04B2BFEA3C}" dt="2019-04-17T09:36:14.488" v="1167"/>
        <pc:sldMkLst>
          <pc:docMk/>
          <pc:sldMk cId="3881670694" sldId="305"/>
        </pc:sldMkLst>
        <pc:graphicFrameChg chg="mod modGraphic">
          <ac:chgData name="Chaphekar, Tejas Shr" userId="S::tejas.shr.chaphekar@hpe.com::3df46f46-eab9-4881-aae9-0dd5d6e912b2" providerId="AD" clId="Web-{A7C3ABCA-B3D6-79A2-5251-EF04B2BFEA3C}" dt="2019-04-17T09:36:14.488" v="116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Chaphekar, Tejas Shr" userId="S::tejas.shr.chaphekar@hpe.com::3df46f46-eab9-4881-aae9-0dd5d6e912b2" providerId="AD" clId="Web-{A7C3ABCA-B3D6-79A2-5251-EF04B2BFEA3C}" dt="2019-04-17T09:18:17.323" v="3" actId="20577"/>
        <pc:sldMkLst>
          <pc:docMk/>
          <pc:sldMk cId="1402478674" sldId="316"/>
        </pc:sldMkLst>
        <pc:spChg chg="mod">
          <ac:chgData name="Chaphekar, Tejas Shr" userId="S::tejas.shr.chaphekar@hpe.com::3df46f46-eab9-4881-aae9-0dd5d6e912b2" providerId="AD" clId="Web-{A7C3ABCA-B3D6-79A2-5251-EF04B2BFEA3C}" dt="2019-04-17T09:18:17.323" v="3" actId="20577"/>
          <ac:spMkLst>
            <pc:docMk/>
            <pc:sldMk cId="1402478674" sldId="316"/>
            <ac:spMk id="2" creationId="{00000000-0000-0000-0000-000000000000}"/>
          </ac:spMkLst>
        </pc:spChg>
      </pc:sldChg>
      <pc:sldChg chg="modSp">
        <pc:chgData name="Chaphekar, Tejas Shr" userId="S::tejas.shr.chaphekar@hpe.com::3df46f46-eab9-4881-aae9-0dd5d6e912b2" providerId="AD" clId="Web-{A7C3ABCA-B3D6-79A2-5251-EF04B2BFEA3C}" dt="2019-04-17T09:49:01.963" v="1571"/>
        <pc:sldMkLst>
          <pc:docMk/>
          <pc:sldMk cId="1343248952" sldId="390"/>
        </pc:sldMkLst>
        <pc:graphicFrameChg chg="mod modGraphic">
          <ac:chgData name="Chaphekar, Tejas Shr" userId="S::tejas.shr.chaphekar@hpe.com::3df46f46-eab9-4881-aae9-0dd5d6e912b2" providerId="AD" clId="Web-{A7C3ABCA-B3D6-79A2-5251-EF04B2BFEA3C}" dt="2019-04-17T09:49:01.963" v="1571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modSp">
        <pc:chgData name="Chaphekar, Tejas Shr" userId="S::tejas.shr.chaphekar@hpe.com::3df46f46-eab9-4881-aae9-0dd5d6e912b2" providerId="AD" clId="Web-{A7C3ABCA-B3D6-79A2-5251-EF04B2BFEA3C}" dt="2019-04-17T09:57:21.968" v="1642" actId="1076"/>
        <pc:sldMkLst>
          <pc:docMk/>
          <pc:sldMk cId="1474316542" sldId="482"/>
        </pc:sldMkLst>
        <pc:spChg chg="mod">
          <ac:chgData name="Chaphekar, Tejas Shr" userId="S::tejas.shr.chaphekar@hpe.com::3df46f46-eab9-4881-aae9-0dd5d6e912b2" providerId="AD" clId="Web-{A7C3ABCA-B3D6-79A2-5251-EF04B2BFEA3C}" dt="2019-04-17T09:57:21.968" v="1642" actId="1076"/>
          <ac:spMkLst>
            <pc:docMk/>
            <pc:sldMk cId="1474316542" sldId="482"/>
            <ac:spMk id="2" creationId="{00000000-0000-0000-0000-000000000000}"/>
          </ac:spMkLst>
        </pc:spChg>
      </pc:sldChg>
      <pc:sldChg chg="add replId">
        <pc:chgData name="Chaphekar, Tejas Shr" userId="S::tejas.shr.chaphekar@hpe.com::3df46f46-eab9-4881-aae9-0dd5d6e912b2" providerId="AD" clId="Web-{A7C3ABCA-B3D6-79A2-5251-EF04B2BFEA3C}" dt="2019-04-17T09:55:17.717" v="1572"/>
        <pc:sldMkLst>
          <pc:docMk/>
          <pc:sldMk cId="2640525515" sldId="489"/>
        </pc:sldMkLst>
      </pc:sldChg>
      <pc:sldChg chg="del">
        <pc:chgData name="Chaphekar, Tejas Shr" userId="S::tejas.shr.chaphekar@hpe.com::3df46f46-eab9-4881-aae9-0dd5d6e912b2" providerId="AD" clId="Web-{A7C3ABCA-B3D6-79A2-5251-EF04B2BFEA3C}" dt="2019-04-17T09:24:44.795" v="426"/>
        <pc:sldMkLst>
          <pc:docMk/>
          <pc:sldMk cId="4152955752" sldId="493"/>
        </pc:sldMkLst>
      </pc:sldChg>
      <pc:sldChg chg="del">
        <pc:chgData name="Chaphekar, Tejas Shr" userId="S::tejas.shr.chaphekar@hpe.com::3df46f46-eab9-4881-aae9-0dd5d6e912b2" providerId="AD" clId="Web-{A7C3ABCA-B3D6-79A2-5251-EF04B2BFEA3C}" dt="2019-04-17T09:24:46.154" v="427"/>
        <pc:sldMkLst>
          <pc:docMk/>
          <pc:sldMk cId="1973630427" sldId="494"/>
        </pc:sldMkLst>
      </pc:sldChg>
    </pc:docChg>
  </pc:docChgLst>
  <pc:docChgLst>
    <pc:chgData name="Kalyanaraman, Vaibhav" userId="S::vaibhav.kalyanaraman@hpe.com::79ee0c98-5fcd-4946-abff-23bc9211cca0" providerId="AD" clId="Web-{1B14048F-8807-53DB-0429-BCD1CCB764CE}"/>
    <pc:docChg chg="modSld">
      <pc:chgData name="Kalyanaraman, Vaibhav" userId="S::vaibhav.kalyanaraman@hpe.com::79ee0c98-5fcd-4946-abff-23bc9211cca0" providerId="AD" clId="Web-{1B14048F-8807-53DB-0429-BCD1CCB764CE}" dt="2019-03-07T11:08:07.307" v="352" actId="20577"/>
      <pc:docMkLst>
        <pc:docMk/>
      </pc:docMkLst>
      <pc:sldChg chg="modSp">
        <pc:chgData name="Kalyanaraman, Vaibhav" userId="S::vaibhav.kalyanaraman@hpe.com::79ee0c98-5fcd-4946-abff-23bc9211cca0" providerId="AD" clId="Web-{1B14048F-8807-53DB-0429-BCD1CCB764CE}" dt="2019-03-07T10:53:30.552" v="81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1B14048F-8807-53DB-0429-BCD1CCB764CE}" dt="2019-03-07T10:53:30.552" v="8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1B14048F-8807-53DB-0429-BCD1CCB764CE}" dt="2019-03-07T11:08:07.307" v="352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1B14048F-8807-53DB-0429-BCD1CCB764CE}" dt="2019-03-07T11:08:07.307" v="352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Ram, Vinayak (NFV BU)" userId="S::vinayak.ram@hpe.com::72b7ecae-1196-4d90-b5aa-bf90d288fa64" providerId="AD" clId="Web-{69409EB5-C5A7-4BA2-93D5-0772C865FAC9}"/>
    <pc:docChg chg="modSld">
      <pc:chgData name="Ram, Vinayak (NFV BU)" userId="S::vinayak.ram@hpe.com::72b7ecae-1196-4d90-b5aa-bf90d288fa64" providerId="AD" clId="Web-{69409EB5-C5A7-4BA2-93D5-0772C865FAC9}" dt="2018-10-05T07:28:56.717" v="73"/>
      <pc:docMkLst>
        <pc:docMk/>
      </pc:docMkLst>
      <pc:sldChg chg="modSp">
        <pc:chgData name="Ram, Vinayak (NFV BU)" userId="S::vinayak.ram@hpe.com::72b7ecae-1196-4d90-b5aa-bf90d288fa64" providerId="AD" clId="Web-{69409EB5-C5A7-4BA2-93D5-0772C865FAC9}" dt="2018-10-05T07:28:56.717" v="73"/>
        <pc:sldMkLst>
          <pc:docMk/>
          <pc:sldMk cId="1343248952" sldId="390"/>
        </pc:sldMkLst>
        <pc:graphicFrameChg chg="mod modGraphic">
          <ac:chgData name="Ram, Vinayak (NFV BU)" userId="S::vinayak.ram@hpe.com::72b7ecae-1196-4d90-b5aa-bf90d288fa64" providerId="AD" clId="Web-{69409EB5-C5A7-4BA2-93D5-0772C865FAC9}" dt="2018-10-05T07:28:56.717" v="73"/>
          <ac:graphicFrameMkLst>
            <pc:docMk/>
            <pc:sldMk cId="1343248952" sldId="390"/>
            <ac:graphicFrameMk id="6" creationId="{992790D8-E787-41FA-AD1A-B39B6AEACAC8}"/>
          </ac:graphicFrameMkLst>
        </pc:graphicFrameChg>
      </pc:sldChg>
    </pc:docChg>
  </pc:docChgLst>
  <pc:docChgLst>
    <pc:chgData clId="Web-{C9BF611F-CD0C-DE3F-78B7-6E70D9453929}"/>
    <pc:docChg chg="modSld">
      <pc:chgData name="" userId="" providerId="" clId="Web-{C9BF611F-CD0C-DE3F-78B7-6E70D9453929}" dt="2019-04-16T06:34:45.418" v="1"/>
      <pc:docMkLst>
        <pc:docMk/>
      </pc:docMkLst>
      <pc:sldChg chg="modSp">
        <pc:chgData name="" userId="" providerId="" clId="Web-{C9BF611F-CD0C-DE3F-78B7-6E70D9453929}" dt="2019-04-16T06:34:45.418" v="1"/>
        <pc:sldMkLst>
          <pc:docMk/>
          <pc:sldMk cId="3881670694" sldId="305"/>
        </pc:sldMkLst>
        <pc:graphicFrameChg chg="mod modGraphic">
          <ac:chgData name="" userId="" providerId="" clId="Web-{C9BF611F-CD0C-DE3F-78B7-6E70D9453929}" dt="2019-04-16T06:34:45.418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Vazeer, Ashraf" userId="S::ashraf.vazeer@hpe.com::8c82bcd2-039e-4807-88dd-af269a4642b5" providerId="AD" clId="Web-{58CD5BB8-DA95-29CE-5785-0D9DECF529E2}"/>
    <pc:docChg chg="modSld">
      <pc:chgData name="Vazeer, Ashraf" userId="S::ashraf.vazeer@hpe.com::8c82bcd2-039e-4807-88dd-af269a4642b5" providerId="AD" clId="Web-{58CD5BB8-DA95-29CE-5785-0D9DECF529E2}" dt="2019-03-29T01:53:32.200" v="107" actId="20577"/>
      <pc:docMkLst>
        <pc:docMk/>
      </pc:docMkLst>
      <pc:sldChg chg="modSp">
        <pc:chgData name="Vazeer, Ashraf" userId="S::ashraf.vazeer@hpe.com::8c82bcd2-039e-4807-88dd-af269a4642b5" providerId="AD" clId="Web-{58CD5BB8-DA95-29CE-5785-0D9DECF529E2}" dt="2019-03-29T01:53:32.200" v="106" actId="20577"/>
        <pc:sldMkLst>
          <pc:docMk/>
          <pc:sldMk cId="3881008870" sldId="487"/>
        </pc:sldMkLst>
        <pc:spChg chg="mod">
          <ac:chgData name="Vazeer, Ashraf" userId="S::ashraf.vazeer@hpe.com::8c82bcd2-039e-4807-88dd-af269a4642b5" providerId="AD" clId="Web-{58CD5BB8-DA95-29CE-5785-0D9DECF529E2}" dt="2019-03-29T01:53:32.200" v="106" actId="20577"/>
          <ac:spMkLst>
            <pc:docMk/>
            <pc:sldMk cId="3881008870" sldId="487"/>
            <ac:spMk id="6" creationId="{1477C964-D31B-4A48-8B93-52C8CDE855E0}"/>
          </ac:spMkLst>
        </pc:spChg>
      </pc:sldChg>
    </pc:docChg>
  </pc:docChgLst>
  <pc:docChgLst>
    <pc:chgData name="Kumari, Shruti (NFV BU)" userId="S::shruti.kumari@hpe.com::dd010241-9811-4196-be69-bc8a2a4794b6" providerId="AD" clId="Web-{98A094BF-9CF9-6DFE-E83E-40A55A23F567}"/>
    <pc:docChg chg="addSld delSld modSld modSection">
      <pc:chgData name="Kumari, Shruti (NFV BU)" userId="S::shruti.kumari@hpe.com::dd010241-9811-4196-be69-bc8a2a4794b6" providerId="AD" clId="Web-{98A094BF-9CF9-6DFE-E83E-40A55A23F567}" dt="2019-05-30T10:34:12.826" v="1031" actId="14100"/>
      <pc:docMkLst>
        <pc:docMk/>
      </pc:docMkLst>
      <pc:sldChg chg="modSp">
        <pc:chgData name="Kumari, Shruti (NFV BU)" userId="S::shruti.kumari@hpe.com::dd010241-9811-4196-be69-bc8a2a4794b6" providerId="AD" clId="Web-{98A094BF-9CF9-6DFE-E83E-40A55A23F567}" dt="2019-05-30T09:56:52.824" v="991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98A094BF-9CF9-6DFE-E83E-40A55A23F567}" dt="2019-05-30T09:56:52.824" v="99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i, Shruti (NFV BU)" userId="S::shruti.kumari@hpe.com::dd010241-9811-4196-be69-bc8a2a4794b6" providerId="AD" clId="Web-{98A094BF-9CF9-6DFE-E83E-40A55A23F567}" dt="2019-05-30T10:07:00.226" v="1005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98A094BF-9CF9-6DFE-E83E-40A55A23F567}" dt="2019-05-30T10:07:00.226" v="1005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98A094BF-9CF9-6DFE-E83E-40A55A23F567}" dt="2019-05-30T10:34:12.826" v="1031" actId="14100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98A094BF-9CF9-6DFE-E83E-40A55A23F567}" dt="2019-05-30T09:09:13.547" v="658" actId="20577"/>
          <ac:spMkLst>
            <pc:docMk/>
            <pc:sldMk cId="3031179793" sldId="485"/>
            <ac:spMk id="2" creationId="{2A166E21-CF97-431D-A23B-16E3AD7B314A}"/>
          </ac:spMkLst>
        </pc:spChg>
        <pc:picChg chg="del">
          <ac:chgData name="Kumari, Shruti (NFV BU)" userId="S::shruti.kumari@hpe.com::dd010241-9811-4196-be69-bc8a2a4794b6" providerId="AD" clId="Web-{98A094BF-9CF9-6DFE-E83E-40A55A23F567}" dt="2019-05-30T09:13:55.174" v="660"/>
          <ac:picMkLst>
            <pc:docMk/>
            <pc:sldMk cId="3031179793" sldId="485"/>
            <ac:picMk id="4" creationId="{98628F16-5D81-4E0D-A331-E76252191A24}"/>
          </ac:picMkLst>
        </pc:picChg>
        <pc:picChg chg="add del mod">
          <ac:chgData name="Kumari, Shruti (NFV BU)" userId="S::shruti.kumari@hpe.com::dd010241-9811-4196-be69-bc8a2a4794b6" providerId="AD" clId="Web-{98A094BF-9CF9-6DFE-E83E-40A55A23F567}" dt="2019-05-30T09:14:29.080" v="666"/>
          <ac:picMkLst>
            <pc:docMk/>
            <pc:sldMk cId="3031179793" sldId="485"/>
            <ac:picMk id="5" creationId="{AA56C81E-C4DC-4198-8ECB-CDD3025E04DF}"/>
          </ac:picMkLst>
        </pc:picChg>
        <pc:picChg chg="add mod">
          <ac:chgData name="Kumari, Shruti (NFV BU)" userId="S::shruti.kumari@hpe.com::dd010241-9811-4196-be69-bc8a2a4794b6" providerId="AD" clId="Web-{98A094BF-9CF9-6DFE-E83E-40A55A23F567}" dt="2019-05-30T09:16:11.174" v="675" actId="14100"/>
          <ac:picMkLst>
            <pc:docMk/>
            <pc:sldMk cId="3031179793" sldId="485"/>
            <ac:picMk id="7" creationId="{69377EE3-75FC-4C43-B73D-7A161EE802F9}"/>
          </ac:picMkLst>
        </pc:picChg>
        <pc:picChg chg="add del mod">
          <ac:chgData name="Kumari, Shruti (NFV BU)" userId="S::shruti.kumari@hpe.com::dd010241-9811-4196-be69-bc8a2a4794b6" providerId="AD" clId="Web-{98A094BF-9CF9-6DFE-E83E-40A55A23F567}" dt="2019-05-30T09:24:13.272" v="682"/>
          <ac:picMkLst>
            <pc:docMk/>
            <pc:sldMk cId="3031179793" sldId="485"/>
            <ac:picMk id="9" creationId="{E907FF16-6B26-414C-8E04-37EA78FC1752}"/>
          </ac:picMkLst>
        </pc:picChg>
        <pc:picChg chg="del">
          <ac:chgData name="Kumari, Shruti (NFV BU)" userId="S::shruti.kumari@hpe.com::dd010241-9811-4196-be69-bc8a2a4794b6" providerId="AD" clId="Web-{98A094BF-9CF9-6DFE-E83E-40A55A23F567}" dt="2019-05-30T09:23:50.616" v="676"/>
          <ac:picMkLst>
            <pc:docMk/>
            <pc:sldMk cId="3031179793" sldId="485"/>
            <ac:picMk id="11" creationId="{4F684AEA-C651-487A-8141-5AA99126CE7C}"/>
          </ac:picMkLst>
        </pc:picChg>
        <pc:picChg chg="add del mod">
          <ac:chgData name="Kumari, Shruti (NFV BU)" userId="S::shruti.kumari@hpe.com::dd010241-9811-4196-be69-bc8a2a4794b6" providerId="AD" clId="Web-{98A094BF-9CF9-6DFE-E83E-40A55A23F567}" dt="2019-05-30T10:33:47.201" v="1024"/>
          <ac:picMkLst>
            <pc:docMk/>
            <pc:sldMk cId="3031179793" sldId="485"/>
            <ac:picMk id="12" creationId="{138832FE-68B7-41DE-9934-65588B788EB0}"/>
          </ac:picMkLst>
        </pc:picChg>
        <pc:picChg chg="add mod">
          <ac:chgData name="Kumari, Shruti (NFV BU)" userId="S::shruti.kumari@hpe.com::dd010241-9811-4196-be69-bc8a2a4794b6" providerId="AD" clId="Web-{98A094BF-9CF9-6DFE-E83E-40A55A23F567}" dt="2019-05-30T10:34:12.826" v="1031" actId="14100"/>
          <ac:picMkLst>
            <pc:docMk/>
            <pc:sldMk cId="3031179793" sldId="485"/>
            <ac:picMk id="14" creationId="{AC389AFE-1638-41BD-92EB-9B69DCB49EA7}"/>
          </ac:picMkLst>
        </pc:picChg>
      </pc:sldChg>
      <pc:sldChg chg="del">
        <pc:chgData name="Kumari, Shruti (NFV BU)" userId="S::shruti.kumari@hpe.com::dd010241-9811-4196-be69-bc8a2a4794b6" providerId="AD" clId="Web-{98A094BF-9CF9-6DFE-E83E-40A55A23F567}" dt="2019-05-30T09:09:29.766" v="659"/>
        <pc:sldMkLst>
          <pc:docMk/>
          <pc:sldMk cId="3292928420" sldId="507"/>
        </pc:sldMkLst>
      </pc:sldChg>
      <pc:sldChg chg="addSp delSp modSp new">
        <pc:chgData name="Kumari, Shruti (NFV BU)" userId="S::shruti.kumari@hpe.com::dd010241-9811-4196-be69-bc8a2a4794b6" providerId="AD" clId="Web-{98A094BF-9CF9-6DFE-E83E-40A55A23F567}" dt="2019-05-30T10:22:50.856" v="1022" actId="1076"/>
        <pc:sldMkLst>
          <pc:docMk/>
          <pc:sldMk cId="2372729890" sldId="510"/>
        </pc:sldMkLst>
        <pc:spChg chg="mod">
          <ac:chgData name="Kumari, Shruti (NFV BU)" userId="S::shruti.kumari@hpe.com::dd010241-9811-4196-be69-bc8a2a4794b6" providerId="AD" clId="Web-{98A094BF-9CF9-6DFE-E83E-40A55A23F567}" dt="2019-05-30T10:17:54.570" v="1015" actId="20577"/>
          <ac:spMkLst>
            <pc:docMk/>
            <pc:sldMk cId="2372729890" sldId="510"/>
            <ac:spMk id="2" creationId="{D4DB3FFA-DFEF-46B1-8B27-096A0493EC57}"/>
          </ac:spMkLst>
        </pc:spChg>
        <pc:picChg chg="add del mod">
          <ac:chgData name="Kumari, Shruti (NFV BU)" userId="S::shruti.kumari@hpe.com::dd010241-9811-4196-be69-bc8a2a4794b6" providerId="AD" clId="Web-{98A094BF-9CF9-6DFE-E83E-40A55A23F567}" dt="2019-05-30T10:18:01.332" v="1016"/>
          <ac:picMkLst>
            <pc:docMk/>
            <pc:sldMk cId="2372729890" sldId="510"/>
            <ac:picMk id="4" creationId="{AC5DF016-CA5C-4570-951E-4E36F5B6A184}"/>
          </ac:picMkLst>
        </pc:picChg>
        <pc:picChg chg="add mod">
          <ac:chgData name="Kumari, Shruti (NFV BU)" userId="S::shruti.kumari@hpe.com::dd010241-9811-4196-be69-bc8a2a4794b6" providerId="AD" clId="Web-{98A094BF-9CF9-6DFE-E83E-40A55A23F567}" dt="2019-05-30T10:22:50.856" v="1022" actId="1076"/>
          <ac:picMkLst>
            <pc:docMk/>
            <pc:sldMk cId="2372729890" sldId="510"/>
            <ac:picMk id="6" creationId="{1EEAA838-7373-4B42-B790-2BA03AA2C78C}"/>
          </ac:picMkLst>
        </pc:picChg>
      </pc:sldChg>
    </pc:docChg>
  </pc:docChgLst>
  <pc:docChgLst>
    <pc:chgData name="Sharma, Ranjeet Kumar" userId="S::ranjeet.kum.sharma@hpe.com::2efb763f-88c5-45c3-ae2e-8e80d90224d0" providerId="AD" clId="Web-{ECDB2A50-2EB3-F42F-CC78-610EAD3A5EB8}"/>
    <pc:docChg chg="modSld">
      <pc:chgData name="Sharma, Ranjeet Kumar" userId="S::ranjeet.kum.sharma@hpe.com::2efb763f-88c5-45c3-ae2e-8e80d90224d0" providerId="AD" clId="Web-{ECDB2A50-2EB3-F42F-CC78-610EAD3A5EB8}" dt="2019-05-09T12:12:26.995" v="7"/>
      <pc:docMkLst>
        <pc:docMk/>
      </pc:docMkLst>
      <pc:sldChg chg="modSp">
        <pc:chgData name="Sharma, Ranjeet Kumar" userId="S::ranjeet.kum.sharma@hpe.com::2efb763f-88c5-45c3-ae2e-8e80d90224d0" providerId="AD" clId="Web-{ECDB2A50-2EB3-F42F-CC78-610EAD3A5EB8}" dt="2019-05-09T12:12:26.995" v="7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ECDB2A50-2EB3-F42F-CC78-610EAD3A5EB8}" dt="2019-05-09T12:12:26.995" v="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 S, Gopinath (NFV)" userId="S::gopinathks@hpe.com::81b05118-e84f-4d21-a479-e838648ed49e" providerId="AD" clId="Web-{3DF9A38E-CDCB-6740-9F8D-8B694D278BAA}"/>
    <pc:docChg chg="delSld modSld modSection">
      <pc:chgData name="K S, Gopinath (NFV)" userId="S::gopinathks@hpe.com::81b05118-e84f-4d21-a479-e838648ed49e" providerId="AD" clId="Web-{3DF9A38E-CDCB-6740-9F8D-8B694D278BAA}" dt="2019-07-11T10:12:02.422" v="304" actId="20577"/>
      <pc:docMkLst>
        <pc:docMk/>
      </pc:docMkLst>
      <pc:sldChg chg="modSp">
        <pc:chgData name="K S, Gopinath (NFV)" userId="S::gopinathks@hpe.com::81b05118-e84f-4d21-a479-e838648ed49e" providerId="AD" clId="Web-{3DF9A38E-CDCB-6740-9F8D-8B694D278BAA}" dt="2019-07-11T09:57:56.810" v="156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3DF9A38E-CDCB-6740-9F8D-8B694D278BAA}" dt="2019-07-11T09:57:56.810" v="156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10:09:18.438" v="210" actId="1076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3DF9A38E-CDCB-6740-9F8D-8B694D278BAA}" dt="2019-07-11T10:09:18.438" v="210" actId="107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3DF9A38E-CDCB-6740-9F8D-8B694D278BAA}" dt="2019-07-11T10:08:20.797" v="205" actId="1076"/>
        <pc:sldMkLst>
          <pc:docMk/>
          <pc:sldMk cId="4130117318" sldId="317"/>
        </pc:sldMkLst>
        <pc:spChg chg="mod">
          <ac:chgData name="K S, Gopinath (NFV)" userId="S::gopinathks@hpe.com::81b05118-e84f-4d21-a479-e838648ed49e" providerId="AD" clId="Web-{3DF9A38E-CDCB-6740-9F8D-8B694D278BAA}" dt="2019-07-11T10:08:20.797" v="205" actId="1076"/>
          <ac:spMkLst>
            <pc:docMk/>
            <pc:sldMk cId="4130117318" sldId="317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10:08:42.844" v="209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3DF9A38E-CDCB-6740-9F8D-8B694D278BAA}" dt="2019-07-11T10:08:42.844" v="209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09:59:33.123" v="171" actId="1076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3DF9A38E-CDCB-6740-9F8D-8B694D278BAA}" dt="2019-07-11T09:59:33.123" v="171" actId="1076"/>
          <ac:spMkLst>
            <pc:docMk/>
            <pc:sldMk cId="2522443830" sldId="400"/>
            <ac:spMk id="3" creationId="{00459C30-31B1-4F88-B012-DE572B9319BA}"/>
          </ac:spMkLst>
        </pc:spChg>
        <pc:spChg chg="mod">
          <ac:chgData name="K S, Gopinath (NFV)" userId="S::gopinathks@hpe.com::81b05118-e84f-4d21-a479-e838648ed49e" providerId="AD" clId="Web-{3DF9A38E-CDCB-6740-9F8D-8B694D278BAA}" dt="2019-07-11T09:59:19.857" v="169" actId="14100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 S, Gopinath (NFV)" userId="S::gopinathks@hpe.com::81b05118-e84f-4d21-a479-e838648ed49e" providerId="AD" clId="Web-{3DF9A38E-CDCB-6740-9F8D-8B694D278BAA}" dt="2019-07-11T09:59:27.842" v="170" actId="1076"/>
          <ac:spMkLst>
            <pc:docMk/>
            <pc:sldMk cId="2522443830" sldId="400"/>
            <ac:spMk id="7" creationId="{6DF6EA42-4897-4D83-960F-BE106162E754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10:12:02.422" v="303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3DF9A38E-CDCB-6740-9F8D-8B694D278BAA}" dt="2019-07-11T10:12:02.422" v="303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10:06:56.640" v="203" actId="1076"/>
        <pc:sldMkLst>
          <pc:docMk/>
          <pc:sldMk cId="2640525515" sldId="489"/>
        </pc:sldMkLst>
        <pc:spChg chg="mod">
          <ac:chgData name="K S, Gopinath (NFV)" userId="S::gopinathks@hpe.com::81b05118-e84f-4d21-a479-e838648ed49e" providerId="AD" clId="Web-{3DF9A38E-CDCB-6740-9F8D-8B694D278BAA}" dt="2019-07-11T10:06:56.640" v="203" actId="1076"/>
          <ac:spMkLst>
            <pc:docMk/>
            <pc:sldMk cId="2640525515" sldId="489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3DF9A38E-CDCB-6740-9F8D-8B694D278BAA}" dt="2019-07-11T10:05:46.313" v="201"/>
        <pc:sldMkLst>
          <pc:docMk/>
          <pc:sldMk cId="2099881676" sldId="497"/>
        </pc:sldMkLst>
        <pc:graphicFrameChg chg="mod modGraphic">
          <ac:chgData name="K S, Gopinath (NFV)" userId="S::gopinathks@hpe.com::81b05118-e84f-4d21-a479-e838648ed49e" providerId="AD" clId="Web-{3DF9A38E-CDCB-6740-9F8D-8B694D278BAA}" dt="2019-07-11T10:05:46.313" v="201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del">
        <pc:chgData name="K S, Gopinath (NFV)" userId="S::gopinathks@hpe.com::81b05118-e84f-4d21-a479-e838648ed49e" providerId="AD" clId="Web-{3DF9A38E-CDCB-6740-9F8D-8B694D278BAA}" dt="2019-07-11T10:08:05.703" v="204"/>
        <pc:sldMkLst>
          <pc:docMk/>
          <pc:sldMk cId="2243862496" sldId="522"/>
        </pc:sldMkLst>
      </pc:sldChg>
      <pc:sldChg chg="modSp">
        <pc:chgData name="K S, Gopinath (NFV)" userId="S::gopinathks@hpe.com::81b05118-e84f-4d21-a479-e838648ed49e" providerId="AD" clId="Web-{3DF9A38E-CDCB-6740-9F8D-8B694D278BAA}" dt="2019-07-11T09:56:14.216" v="118" actId="20577"/>
        <pc:sldMkLst>
          <pc:docMk/>
          <pc:sldMk cId="2078457375" sldId="524"/>
        </pc:sldMkLst>
        <pc:spChg chg="mod">
          <ac:chgData name="K S, Gopinath (NFV)" userId="S::gopinathks@hpe.com::81b05118-e84f-4d21-a479-e838648ed49e" providerId="AD" clId="Web-{3DF9A38E-CDCB-6740-9F8D-8B694D278BAA}" dt="2019-07-11T09:56:14.216" v="118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K S, Gopinath (NFV)" userId="S::gopinathks@hpe.com::81b05118-e84f-4d21-a479-e838648ed49e" providerId="AD" clId="Web-{476005B5-302C-8A71-4E5E-9CFC6EE23A67}"/>
    <pc:docChg chg="modSld">
      <pc:chgData name="K S, Gopinath (NFV)" userId="S::gopinathks@hpe.com::81b05118-e84f-4d21-a479-e838648ed49e" providerId="AD" clId="Web-{476005B5-302C-8A71-4E5E-9CFC6EE23A67}" dt="2019-10-01T07:25:37.827" v="6" actId="14100"/>
      <pc:docMkLst>
        <pc:docMk/>
      </pc:docMkLst>
      <pc:sldChg chg="modSp">
        <pc:chgData name="K S, Gopinath (NFV)" userId="S::gopinathks@hpe.com::81b05118-e84f-4d21-a479-e838648ed49e" providerId="AD" clId="Web-{476005B5-302C-8A71-4E5E-9CFC6EE23A67}" dt="2019-10-01T07:24:24.717" v="5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476005B5-302C-8A71-4E5E-9CFC6EE23A67}" dt="2019-10-01T07:24:24.717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476005B5-302C-8A71-4E5E-9CFC6EE23A67}" dt="2019-10-01T07:25:37.827" v="6" actId="14100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476005B5-302C-8A71-4E5E-9CFC6EE23A67}" dt="2019-10-01T07:25:37.827" v="6" actId="14100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Kumar, Arun" userId="S::arun.kumar11@hpe.com::7e31dd8c-2123-4a15-b1b5-9e6a94583fc4" providerId="AD" clId="Web-{4FE68103-D26C-4169-BA9A-D9CCB68AE7C0}"/>
    <pc:docChg chg="modSld">
      <pc:chgData name="Kumar, Arun" userId="S::arun.kumar11@hpe.com::7e31dd8c-2123-4a15-b1b5-9e6a94583fc4" providerId="AD" clId="Web-{4FE68103-D26C-4169-BA9A-D9CCB68AE7C0}" dt="2018-10-25T10:53:39.600" v="15" actId="20577"/>
      <pc:docMkLst>
        <pc:docMk/>
      </pc:docMkLst>
      <pc:sldChg chg="modSp">
        <pc:chgData name="Kumar, Arun" userId="S::arun.kumar11@hpe.com::7e31dd8c-2123-4a15-b1b5-9e6a94583fc4" providerId="AD" clId="Web-{4FE68103-D26C-4169-BA9A-D9CCB68AE7C0}" dt="2018-10-25T10:53:39.600" v="15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4FE68103-D26C-4169-BA9A-D9CCB68AE7C0}" dt="2018-10-25T10:53:39.600" v="15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name="Sharma, Ranjeet Kumar" userId="S::ranjeet.kum.sharma@hpe.com::2efb763f-88c5-45c3-ae2e-8e80d90224d0" providerId="AD" clId="Web-{44642427-F35A-236E-74E0-488B1C2407E9}"/>
    <pc:docChg chg="modSld">
      <pc:chgData name="Sharma, Ranjeet Kumar" userId="S::ranjeet.kum.sharma@hpe.com::2efb763f-88c5-45c3-ae2e-8e80d90224d0" providerId="AD" clId="Web-{44642427-F35A-236E-74E0-488B1C2407E9}" dt="2019-09-11T09:33:21.891" v="379"/>
      <pc:docMkLst>
        <pc:docMk/>
      </pc:docMkLst>
      <pc:sldChg chg="modSp">
        <pc:chgData name="Sharma, Ranjeet Kumar" userId="S::ranjeet.kum.sharma@hpe.com::2efb763f-88c5-45c3-ae2e-8e80d90224d0" providerId="AD" clId="Web-{44642427-F35A-236E-74E0-488B1C2407E9}" dt="2019-09-11T09:33:21.891" v="379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44642427-F35A-236E-74E0-488B1C2407E9}" dt="2019-09-11T09:33:21.891" v="379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Kavungal, Santhosh" userId="S::santhosh.kavungal@hpe.com::797a7af2-e670-4482-857c-f02c6e7913e1" providerId="AD" clId="Web-{3BD40D96-A668-76E2-FF85-AC55BE867E4B}"/>
    <pc:docChg chg="modSld">
      <pc:chgData name="Kavungal, Santhosh" userId="S::santhosh.kavungal@hpe.com::797a7af2-e670-4482-857c-f02c6e7913e1" providerId="AD" clId="Web-{3BD40D96-A668-76E2-FF85-AC55BE867E4B}" dt="2018-10-05T05:56:50.975" v="21"/>
      <pc:docMkLst>
        <pc:docMk/>
      </pc:docMkLst>
      <pc:sldChg chg="modSp">
        <pc:chgData name="Kavungal, Santhosh" userId="S::santhosh.kavungal@hpe.com::797a7af2-e670-4482-857c-f02c6e7913e1" providerId="AD" clId="Web-{3BD40D96-A668-76E2-FF85-AC55BE867E4B}" dt="2018-10-05T05:56:50.975" v="21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3BD40D96-A668-76E2-FF85-AC55BE867E4B}" dt="2018-10-05T05:56:50.975" v="2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Chaphekar, Tejas Shr" userId="S::tejas.shr.chaphekar@hpe.com::3df46f46-eab9-4881-aae9-0dd5d6e912b2" providerId="AD" clId="Web-{94338AC6-50FF-6EB0-4FA5-0E4E569A244B}"/>
    <pc:docChg chg="modSld">
      <pc:chgData name="Chaphekar, Tejas Shr" userId="S::tejas.shr.chaphekar@hpe.com::3df46f46-eab9-4881-aae9-0dd5d6e912b2" providerId="AD" clId="Web-{94338AC6-50FF-6EB0-4FA5-0E4E569A244B}" dt="2019-05-09T10:45:55.883" v="3"/>
      <pc:docMkLst>
        <pc:docMk/>
      </pc:docMkLst>
      <pc:sldChg chg="addSp delSp modSp">
        <pc:chgData name="Chaphekar, Tejas Shr" userId="S::tejas.shr.chaphekar@hpe.com::3df46f46-eab9-4881-aae9-0dd5d6e912b2" providerId="AD" clId="Web-{94338AC6-50FF-6EB0-4FA5-0E4E569A244B}" dt="2019-05-09T10:45:55.883" v="3"/>
        <pc:sldMkLst>
          <pc:docMk/>
          <pc:sldMk cId="2347182517" sldId="496"/>
        </pc:sldMkLst>
        <pc:spChg chg="del">
          <ac:chgData name="Chaphekar, Tejas Shr" userId="S::tejas.shr.chaphekar@hpe.com::3df46f46-eab9-4881-aae9-0dd5d6e912b2" providerId="AD" clId="Web-{94338AC6-50FF-6EB0-4FA5-0E4E569A244B}" dt="2019-05-09T10:45:37.148" v="0"/>
          <ac:spMkLst>
            <pc:docMk/>
            <pc:sldMk cId="2347182517" sldId="496"/>
            <ac:spMk id="8" creationId="{E4853F67-7480-4487-A828-07228346378A}"/>
          </ac:spMkLst>
        </pc:spChg>
        <pc:spChg chg="add mod">
          <ac:chgData name="Chaphekar, Tejas Shr" userId="S::tejas.shr.chaphekar@hpe.com::3df46f46-eab9-4881-aae9-0dd5d6e912b2" providerId="AD" clId="Web-{94338AC6-50FF-6EB0-4FA5-0E4E569A244B}" dt="2019-05-09T10:45:55.883" v="3"/>
          <ac:spMkLst>
            <pc:docMk/>
            <pc:sldMk cId="2347182517" sldId="496"/>
            <ac:spMk id="10" creationId="{F6381295-7C0E-4817-84A4-E41BC2225BAB}"/>
          </ac:spMkLst>
        </pc:spChg>
        <pc:picChg chg="add del mod ord">
          <ac:chgData name="Chaphekar, Tejas Shr" userId="S::tejas.shr.chaphekar@hpe.com::3df46f46-eab9-4881-aae9-0dd5d6e912b2" providerId="AD" clId="Web-{94338AC6-50FF-6EB0-4FA5-0E4E569A244B}" dt="2019-05-09T10:45:55.883" v="3"/>
          <ac:picMkLst>
            <pc:docMk/>
            <pc:sldMk cId="2347182517" sldId="496"/>
            <ac:picMk id="3" creationId="{31CF36FB-3A3D-4DE9-9D19-385B512C65CF}"/>
          </ac:picMkLst>
        </pc:picChg>
        <pc:picChg chg="add del mod">
          <ac:chgData name="Chaphekar, Tejas Shr" userId="S::tejas.shr.chaphekar@hpe.com::3df46f46-eab9-4881-aae9-0dd5d6e912b2" providerId="AD" clId="Web-{94338AC6-50FF-6EB0-4FA5-0E4E569A244B}" dt="2019-05-09T10:45:52.695" v="2"/>
          <ac:picMkLst>
            <pc:docMk/>
            <pc:sldMk cId="2347182517" sldId="496"/>
            <ac:picMk id="6" creationId="{93C665FB-2F47-4036-B568-B6A814B0640C}"/>
          </ac:picMkLst>
        </pc:picChg>
      </pc:sldChg>
    </pc:docChg>
  </pc:docChgLst>
  <pc:docChgLst>
    <pc:chgData name="Vasudevan, Keerthy (NFV BU)" userId="S::keerthy.vasudevan@hpe.com::2e2ac3c6-f19d-41f3-b2ab-bf610165c380" providerId="AD" clId="Web-{5185752F-51DE-03A6-4C6A-3BA970BD10DE}"/>
    <pc:docChg chg="addSld delSld modSld modSection">
      <pc:chgData name="Vasudevan, Keerthy (NFV BU)" userId="S::keerthy.vasudevan@hpe.com::2e2ac3c6-f19d-41f3-b2ab-bf610165c380" providerId="AD" clId="Web-{5185752F-51DE-03A6-4C6A-3BA970BD10DE}" dt="2019-09-12T01:46:21.866" v="663"/>
      <pc:docMkLst>
        <pc:docMk/>
      </pc:docMkLst>
      <pc:sldChg chg="addSp delSp modSp">
        <pc:chgData name="Vasudevan, Keerthy (NFV BU)" userId="S::keerthy.vasudevan@hpe.com::2e2ac3c6-f19d-41f3-b2ab-bf610165c380" providerId="AD" clId="Web-{5185752F-51DE-03A6-4C6A-3BA970BD10DE}" dt="2019-09-12T01:44:41.052" v="574" actId="20577"/>
        <pc:sldMkLst>
          <pc:docMk/>
          <pc:sldMk cId="2078457375" sldId="524"/>
        </pc:sldMkLst>
        <pc:spChg chg="add del mod">
          <ac:chgData name="Vasudevan, Keerthy (NFV BU)" userId="S::keerthy.vasudevan@hpe.com::2e2ac3c6-f19d-41f3-b2ab-bf610165c380" providerId="AD" clId="Web-{5185752F-51DE-03A6-4C6A-3BA970BD10DE}" dt="2019-09-12T01:38:37.889" v="119"/>
          <ac:spMkLst>
            <pc:docMk/>
            <pc:sldMk cId="2078457375" sldId="524"/>
            <ac:spMk id="7" creationId="{565F0C0C-D026-4A14-9C78-51915154934A}"/>
          </ac:spMkLst>
        </pc:spChg>
        <pc:spChg chg="mod">
          <ac:chgData name="Vasudevan, Keerthy (NFV BU)" userId="S::keerthy.vasudevan@hpe.com::2e2ac3c6-f19d-41f3-b2ab-bf610165c380" providerId="AD" clId="Web-{5185752F-51DE-03A6-4C6A-3BA970BD10DE}" dt="2019-09-12T01:44:41.052" v="574" actId="20577"/>
          <ac:spMkLst>
            <pc:docMk/>
            <pc:sldMk cId="2078457375" sldId="524"/>
            <ac:spMk id="12" creationId="{F44DBAEF-6B20-4225-9617-1F49E01944BB}"/>
          </ac:spMkLst>
        </pc:spChg>
        <pc:graphicFrameChg chg="add del mod">
          <ac:chgData name="Vasudevan, Keerthy (NFV BU)" userId="S::keerthy.vasudevan@hpe.com::2e2ac3c6-f19d-41f3-b2ab-bf610165c380" providerId="AD" clId="Web-{5185752F-51DE-03A6-4C6A-3BA970BD10DE}" dt="2019-09-12T01:37:53.685" v="118"/>
          <ac:graphicFrameMkLst>
            <pc:docMk/>
            <pc:sldMk cId="2078457375" sldId="524"/>
            <ac:graphicFrameMk id="6" creationId="{FDB3F628-A441-4FBA-A2A2-FE2F78C122C1}"/>
          </ac:graphicFrameMkLst>
        </pc:graphicFrameChg>
      </pc:sldChg>
      <pc:sldChg chg="new del">
        <pc:chgData name="Vasudevan, Keerthy (NFV BU)" userId="S::keerthy.vasudevan@hpe.com::2e2ac3c6-f19d-41f3-b2ab-bf610165c380" providerId="AD" clId="Web-{5185752F-51DE-03A6-4C6A-3BA970BD10DE}" dt="2019-09-12T01:45:16.052" v="578"/>
        <pc:sldMkLst>
          <pc:docMk/>
          <pc:sldMk cId="2760806424" sldId="528"/>
        </pc:sldMkLst>
      </pc:sldChg>
      <pc:sldChg chg="addSp delSp modSp add replId">
        <pc:chgData name="Vasudevan, Keerthy (NFV BU)" userId="S::keerthy.vasudevan@hpe.com::2e2ac3c6-f19d-41f3-b2ab-bf610165c380" providerId="AD" clId="Web-{5185752F-51DE-03A6-4C6A-3BA970BD10DE}" dt="2019-09-12T01:46:21.866" v="663"/>
        <pc:sldMkLst>
          <pc:docMk/>
          <pc:sldMk cId="3078597802" sldId="529"/>
        </pc:sldMkLst>
        <pc:spChg chg="add del mod">
          <ac:chgData name="Vasudevan, Keerthy (NFV BU)" userId="S::keerthy.vasudevan@hpe.com::2e2ac3c6-f19d-41f3-b2ab-bf610165c380" providerId="AD" clId="Web-{5185752F-51DE-03A6-4C6A-3BA970BD10DE}" dt="2019-09-12T01:46:21.866" v="662"/>
          <ac:spMkLst>
            <pc:docMk/>
            <pc:sldMk cId="3078597802" sldId="529"/>
            <ac:spMk id="7" creationId="{6B3FBDF8-14BB-4626-896D-0CA428CFE7F7}"/>
          </ac:spMkLst>
        </pc:spChg>
        <pc:spChg chg="mod">
          <ac:chgData name="Vasudevan, Keerthy (NFV BU)" userId="S::keerthy.vasudevan@hpe.com::2e2ac3c6-f19d-41f3-b2ab-bf610165c380" providerId="AD" clId="Web-{5185752F-51DE-03A6-4C6A-3BA970BD10DE}" dt="2019-09-12T01:46:19.382" v="656" actId="20577"/>
          <ac:spMkLst>
            <pc:docMk/>
            <pc:sldMk cId="3078597802" sldId="529"/>
            <ac:spMk id="12" creationId="{F44DBAEF-6B20-4225-9617-1F49E01944BB}"/>
          </ac:spMkLst>
        </pc:spChg>
        <pc:graphicFrameChg chg="add del mod">
          <ac:chgData name="Vasudevan, Keerthy (NFV BU)" userId="S::keerthy.vasudevan@hpe.com::2e2ac3c6-f19d-41f3-b2ab-bf610165c380" providerId="AD" clId="Web-{5185752F-51DE-03A6-4C6A-3BA970BD10DE}" dt="2019-09-12T01:46:21.866" v="663"/>
          <ac:graphicFrameMkLst>
            <pc:docMk/>
            <pc:sldMk cId="3078597802" sldId="529"/>
            <ac:graphicFrameMk id="6" creationId="{210F7E6E-82BD-452F-A84E-223BD04B7D60}"/>
          </ac:graphicFrameMkLst>
        </pc:graphicFrameChg>
      </pc:sldChg>
    </pc:docChg>
  </pc:docChgLst>
  <pc:docChgLst>
    <pc:chgData clId="Web-{ECDB2A50-2EB3-F42F-CC78-610EAD3A5EB8}"/>
    <pc:docChg chg="modSld">
      <pc:chgData name="" userId="" providerId="" clId="Web-{ECDB2A50-2EB3-F42F-CC78-610EAD3A5EB8}" dt="2019-05-09T12:12:15.948" v="27"/>
      <pc:docMkLst>
        <pc:docMk/>
      </pc:docMkLst>
      <pc:sldChg chg="modSp">
        <pc:chgData name="" userId="" providerId="" clId="Web-{ECDB2A50-2EB3-F42F-CC78-610EAD3A5EB8}" dt="2019-05-09T12:12:15.948" v="27"/>
        <pc:sldMkLst>
          <pc:docMk/>
          <pc:sldMk cId="3881670694" sldId="305"/>
        </pc:sldMkLst>
        <pc:graphicFrameChg chg="mod modGraphic">
          <ac:chgData name="" userId="" providerId="" clId="Web-{ECDB2A50-2EB3-F42F-CC78-610EAD3A5EB8}" dt="2019-05-09T12:12:15.948" v="2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avungal, Santhosh" userId="S::santhosh.kavungal@hpe.com::797a7af2-e670-4482-857c-f02c6e7913e1" providerId="AD" clId="Web-{23DBA95C-DE84-4110-8D4C-F588AF642984}"/>
    <pc:docChg chg="modSld">
      <pc:chgData name="Kavungal, Santhosh" userId="S::santhosh.kavungal@hpe.com::797a7af2-e670-4482-857c-f02c6e7913e1" providerId="AD" clId="Web-{23DBA95C-DE84-4110-8D4C-F588AF642984}" dt="2018-05-10T11:03:58.565" v="275"/>
      <pc:docMkLst>
        <pc:docMk/>
      </pc:docMkLst>
      <pc:sldChg chg="modSp">
        <pc:chgData name="Kavungal, Santhosh" userId="S::santhosh.kavungal@hpe.com::797a7af2-e670-4482-857c-f02c6e7913e1" providerId="AD" clId="Web-{23DBA95C-DE84-4110-8D4C-F588AF642984}" dt="2018-05-10T10:44:29.580" v="3" actId="20577"/>
        <pc:sldMkLst>
          <pc:docMk/>
          <pc:sldMk cId="321815926" sldId="303"/>
        </pc:sldMkLst>
        <pc:spChg chg="mod">
          <ac:chgData name="Kavungal, Santhosh" userId="S::santhosh.kavungal@hpe.com::797a7af2-e670-4482-857c-f02c6e7913e1" providerId="AD" clId="Web-{23DBA95C-DE84-4110-8D4C-F588AF642984}" dt="2018-05-10T10:44:29.580" v="3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23DBA95C-DE84-4110-8D4C-F588AF642984}" dt="2018-05-10T11:03:58.565" v="275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23DBA95C-DE84-4110-8D4C-F588AF642984}" dt="2018-05-10T11:03:58.565" v="275"/>
          <ac:graphicFrameMkLst>
            <pc:docMk/>
            <pc:sldMk cId="3881670694" sldId="305"/>
            <ac:graphicFrameMk id="3" creationId="{00000000-0000-0000-0000-000000000000}"/>
          </ac:graphicFrameMkLst>
        </pc:graphicFrameChg>
      </pc:sldChg>
    </pc:docChg>
  </pc:docChgLst>
  <pc:docChgLst>
    <pc:chgData name="Vasudevan, Keerthy (NFV BU)" userId="S::keerthy.vasudevan@hpe.com::2e2ac3c6-f19d-41f3-b2ab-bf610165c380" providerId="AD" clId="Web-{A5ED79D6-8953-3313-B70A-57B6DCD90C80}"/>
    <pc:docChg chg="modSld">
      <pc:chgData name="Vasudevan, Keerthy (NFV BU)" userId="S::keerthy.vasudevan@hpe.com::2e2ac3c6-f19d-41f3-b2ab-bf610165c380" providerId="AD" clId="Web-{A5ED79D6-8953-3313-B70A-57B6DCD90C80}" dt="2019-08-21T08:59:53.428" v="17"/>
      <pc:docMkLst>
        <pc:docMk/>
      </pc:docMkLst>
      <pc:sldChg chg="modSp">
        <pc:chgData name="Vasudevan, Keerthy (NFV BU)" userId="S::keerthy.vasudevan@hpe.com::2e2ac3c6-f19d-41f3-b2ab-bf610165c380" providerId="AD" clId="Web-{A5ED79D6-8953-3313-B70A-57B6DCD90C80}" dt="2019-08-21T08:59:53.428" v="17"/>
        <pc:sldMkLst>
          <pc:docMk/>
          <pc:sldMk cId="3881670694" sldId="305"/>
        </pc:sldMkLst>
        <pc:graphicFrameChg chg="mod modGraphic">
          <ac:chgData name="Vasudevan, Keerthy (NFV BU)" userId="S::keerthy.vasudevan@hpe.com::2e2ac3c6-f19d-41f3-b2ab-bf610165c380" providerId="AD" clId="Web-{A5ED79D6-8953-3313-B70A-57B6DCD90C80}" dt="2019-08-21T08:59:53.428" v="1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sudevan, Keerthy (NFV BU)" userId="S::keerthy.vasudevan@hpe.com::2e2ac3c6-f19d-41f3-b2ab-bf610165c380" providerId="AD" clId="Web-{A5ED79D6-8953-3313-B70A-57B6DCD90C80}" dt="2019-08-21T06:57:25.653" v="4" actId="20577"/>
        <pc:sldMkLst>
          <pc:docMk/>
          <pc:sldMk cId="2078457375" sldId="524"/>
        </pc:sldMkLst>
        <pc:spChg chg="mod">
          <ac:chgData name="Vasudevan, Keerthy (NFV BU)" userId="S::keerthy.vasudevan@hpe.com::2e2ac3c6-f19d-41f3-b2ab-bf610165c380" providerId="AD" clId="Web-{A5ED79D6-8953-3313-B70A-57B6DCD90C80}" dt="2019-08-21T06:57:25.653" v="4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Kumari, Shruti (NFV BU)" userId="S::shruti.kumari@hpe.com::dd010241-9811-4196-be69-bc8a2a4794b6" providerId="AD" clId="Web-{3984FC2B-1B67-ACFD-32B3-ED5B9BF85545}"/>
    <pc:docChg chg="modSld">
      <pc:chgData name="Kumari, Shruti (NFV BU)" userId="S::shruti.kumari@hpe.com::dd010241-9811-4196-be69-bc8a2a4794b6" providerId="AD" clId="Web-{3984FC2B-1B67-ACFD-32B3-ED5B9BF85545}" dt="2019-07-31T10:39:39.253" v="179"/>
      <pc:docMkLst>
        <pc:docMk/>
      </pc:docMkLst>
      <pc:sldChg chg="modSp">
        <pc:chgData name="Kumari, Shruti (NFV BU)" userId="S::shruti.kumari@hpe.com::dd010241-9811-4196-be69-bc8a2a4794b6" providerId="AD" clId="Web-{3984FC2B-1B67-ACFD-32B3-ED5B9BF85545}" dt="2019-07-31T09:11:00.039" v="17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3984FC2B-1B67-ACFD-32B3-ED5B9BF85545}" dt="2019-07-31T09:11:00.039" v="1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i, Shruti (NFV BU)" userId="S::shruti.kumari@hpe.com::dd010241-9811-4196-be69-bc8a2a4794b6" providerId="AD" clId="Web-{3984FC2B-1B67-ACFD-32B3-ED5B9BF85545}" dt="2019-07-31T10:39:39.253" v="179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3984FC2B-1B67-ACFD-32B3-ED5B9BF85545}" dt="2019-07-31T10:39:39.253" v="179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Kumar, Arun" userId="S::arun.kumar11@hpe.com::7e31dd8c-2123-4a15-b1b5-9e6a94583fc4" providerId="AD" clId="Web-{FB1565AE-8D73-55F5-2F5E-2F6BEECEE1BA}"/>
    <pc:docChg chg="modSld">
      <pc:chgData name="Kumar, Arun" userId="S::arun.kumar11@hpe.com::7e31dd8c-2123-4a15-b1b5-9e6a94583fc4" providerId="AD" clId="Web-{FB1565AE-8D73-55F5-2F5E-2F6BEECEE1BA}" dt="2019-06-20T09:51:18.075" v="1"/>
      <pc:docMkLst>
        <pc:docMk/>
      </pc:docMkLst>
      <pc:sldChg chg="addSp delSp modSp">
        <pc:chgData name="Kumar, Arun" userId="S::arun.kumar11@hpe.com::7e31dd8c-2123-4a15-b1b5-9e6a94583fc4" providerId="AD" clId="Web-{FB1565AE-8D73-55F5-2F5E-2F6BEECEE1BA}" dt="2019-06-20T09:51:18.075" v="1"/>
        <pc:sldMkLst>
          <pc:docMk/>
          <pc:sldMk cId="2522443830" sldId="400"/>
        </pc:sldMkLst>
        <pc:picChg chg="add del mod">
          <ac:chgData name="Kumar, Arun" userId="S::arun.kumar11@hpe.com::7e31dd8c-2123-4a15-b1b5-9e6a94583fc4" providerId="AD" clId="Web-{FB1565AE-8D73-55F5-2F5E-2F6BEECEE1BA}" dt="2019-06-20T09:51:18.075" v="1"/>
          <ac:picMkLst>
            <pc:docMk/>
            <pc:sldMk cId="2522443830" sldId="400"/>
            <ac:picMk id="6" creationId="{797D34FE-9E06-463E-89C2-14BB4B46D76A}"/>
          </ac:picMkLst>
        </pc:picChg>
      </pc:sldChg>
    </pc:docChg>
  </pc:docChgLst>
  <pc:docChgLst>
    <pc:chgData name="M S, Nischith (NFV BU)" userId="S::nm-s@hpe.com::a69e6858-ff79-4eb4-963b-2d1303c37358" providerId="AD" clId="Web-{82C884D1-9EAB-494C-8962-1B5901E026DD}"/>
    <pc:docChg chg="modSld">
      <pc:chgData name="M S, Nischith (NFV BU)" userId="S::nm-s@hpe.com::a69e6858-ff79-4eb4-963b-2d1303c37358" providerId="AD" clId="Web-{82C884D1-9EAB-494C-8962-1B5901E026DD}" dt="2018-08-03T11:30:55.515" v="66"/>
      <pc:docMkLst>
        <pc:docMk/>
      </pc:docMkLst>
      <pc:sldChg chg="modSp">
        <pc:chgData name="M S, Nischith (NFV BU)" userId="S::nm-s@hpe.com::a69e6858-ff79-4eb4-963b-2d1303c37358" providerId="AD" clId="Web-{82C884D1-9EAB-494C-8962-1B5901E026DD}" dt="2018-08-03T11:30:55.515" v="66"/>
        <pc:sldMkLst>
          <pc:docMk/>
          <pc:sldMk cId="3881670694" sldId="305"/>
        </pc:sldMkLst>
        <pc:graphicFrameChg chg="mod modGraphic">
          <ac:chgData name="M S, Nischith (NFV BU)" userId="S::nm-s@hpe.com::a69e6858-ff79-4eb4-963b-2d1303c37358" providerId="AD" clId="Web-{82C884D1-9EAB-494C-8962-1B5901E026DD}" dt="2018-08-03T11:30:55.515" v="6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Sp modSp">
        <pc:chgData name="M S, Nischith (NFV BU)" userId="S::nm-s@hpe.com::a69e6858-ff79-4eb4-963b-2d1303c37358" providerId="AD" clId="Web-{82C884D1-9EAB-494C-8962-1B5901E026DD}" dt="2018-08-03T11:28:51.060" v="1"/>
        <pc:sldMkLst>
          <pc:docMk/>
          <pc:sldMk cId="1402478674" sldId="316"/>
        </pc:sldMkLst>
        <pc:spChg chg="del mod">
          <ac:chgData name="M S, Nischith (NFV BU)" userId="S::nm-s@hpe.com::a69e6858-ff79-4eb4-963b-2d1303c37358" providerId="AD" clId="Web-{82C884D1-9EAB-494C-8962-1B5901E026DD}" dt="2018-08-03T11:28:51.060" v="1"/>
          <ac:spMkLst>
            <pc:docMk/>
            <pc:sldMk cId="1402478674" sldId="316"/>
            <ac:spMk id="5" creationId="{50929DAA-3028-4C41-8112-7A706191F067}"/>
          </ac:spMkLst>
        </pc:spChg>
      </pc:sldChg>
    </pc:docChg>
  </pc:docChgLst>
  <pc:docChgLst>
    <pc:chgData name="Sharma, Ranjeet Kumar" userId="S::ranjeet.kum.sharma@hpe.com::2efb763f-88c5-45c3-ae2e-8e80d90224d0" providerId="AD" clId="Web-{A763098A-D691-A026-3385-C8DC220DA17B}"/>
    <pc:docChg chg="modSld">
      <pc:chgData name="Sharma, Ranjeet Kumar" userId="S::ranjeet.kum.sharma@hpe.com::2efb763f-88c5-45c3-ae2e-8e80d90224d0" providerId="AD" clId="Web-{A763098A-D691-A026-3385-C8DC220DA17B}" dt="2019-03-28T19:53:51.601" v="85"/>
      <pc:docMkLst>
        <pc:docMk/>
      </pc:docMkLst>
      <pc:sldChg chg="modSp">
        <pc:chgData name="Sharma, Ranjeet Kumar" userId="S::ranjeet.kum.sharma@hpe.com::2efb763f-88c5-45c3-ae2e-8e80d90224d0" providerId="AD" clId="Web-{A763098A-D691-A026-3385-C8DC220DA17B}" dt="2019-03-28T19:53:51.601" v="8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A763098A-D691-A026-3385-C8DC220DA17B}" dt="2019-03-28T19:53:51.601" v="85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60EE7602-AEA9-51C5-9CD8-A29A43BE191E}"/>
    <pc:docChg chg="modSld">
      <pc:chgData name="Juturu, Raja Sekhar Reddy" userId="S::raja-sekhar.red.juturu@hpe.com::c288ba67-bf56-4544-9727-06db8aa7928d" providerId="AD" clId="Web-{60EE7602-AEA9-51C5-9CD8-A29A43BE191E}" dt="2019-02-15T09:01:07.464" v="701" actId="20577"/>
      <pc:docMkLst>
        <pc:docMk/>
      </pc:docMkLst>
      <pc:sldChg chg="modSp">
        <pc:chgData name="Juturu, Raja Sekhar Reddy" userId="S::raja-sekhar.red.juturu@hpe.com::c288ba67-bf56-4544-9727-06db8aa7928d" providerId="AD" clId="Web-{60EE7602-AEA9-51C5-9CD8-A29A43BE191E}" dt="2019-02-15T07:32:36.830" v="45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60EE7602-AEA9-51C5-9CD8-A29A43BE191E}" dt="2019-02-15T07:32:36.830" v="4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Juturu, Raja Sekhar Reddy" userId="S::raja-sekhar.red.juturu@hpe.com::c288ba67-bf56-4544-9727-06db8aa7928d" providerId="AD" clId="Web-{60EE7602-AEA9-51C5-9CD8-A29A43BE191E}" dt="2019-02-15T09:01:07.448" v="700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60EE7602-AEA9-51C5-9CD8-A29A43BE191E}" dt="2019-02-15T09:01:07.448" v="700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harma, Ranjeet Kumar" userId="S::ranjeet.kum.sharma@hpe.com::2efb763f-88c5-45c3-ae2e-8e80d90224d0" providerId="AD" clId="Web-{B9A9A7D1-4095-5A06-FB4D-74BF5FB27DAC}"/>
    <pc:docChg chg="modSld">
      <pc:chgData name="Sharma, Ranjeet Kumar" userId="S::ranjeet.kum.sharma@hpe.com::2efb763f-88c5-45c3-ae2e-8e80d90224d0" providerId="AD" clId="Web-{B9A9A7D1-4095-5A06-FB4D-74BF5FB27DAC}" dt="2019-03-07T16:45:35.303" v="69"/>
      <pc:docMkLst>
        <pc:docMk/>
      </pc:docMkLst>
      <pc:sldChg chg="modSp">
        <pc:chgData name="Sharma, Ranjeet Kumar" userId="S::ranjeet.kum.sharma@hpe.com::2efb763f-88c5-45c3-ae2e-8e80d90224d0" providerId="AD" clId="Web-{B9A9A7D1-4095-5A06-FB4D-74BF5FB27DAC}" dt="2019-03-07T16:45:35.303" v="69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B9A9A7D1-4095-5A06-FB4D-74BF5FB27DAC}" dt="2019-03-07T16:45:35.303" v="69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Kumari, Shruti (NFV BU)" userId="S::shruti.kumari@hpe.com::dd010241-9811-4196-be69-bc8a2a4794b6" providerId="AD" clId="Web-{F7137FC2-9328-3535-A3C4-D7C776546E9F}"/>
    <pc:docChg chg="addSld delSld modSld sldOrd modSection">
      <pc:chgData name="Kumari, Shruti (NFV BU)" userId="S::shruti.kumari@hpe.com::dd010241-9811-4196-be69-bc8a2a4794b6" providerId="AD" clId="Web-{F7137FC2-9328-3535-A3C4-D7C776546E9F}" dt="2019-07-31T07:56:39.942" v="1127" actId="14100"/>
      <pc:docMkLst>
        <pc:docMk/>
      </pc:docMkLst>
      <pc:sldChg chg="modSp">
        <pc:chgData name="Kumari, Shruti (NFV BU)" userId="S::shruti.kumari@hpe.com::dd010241-9811-4196-be69-bc8a2a4794b6" providerId="AD" clId="Web-{F7137FC2-9328-3535-A3C4-D7C776546E9F}" dt="2019-07-31T07:18:42.396" v="928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F7137FC2-9328-3535-A3C4-D7C776546E9F}" dt="2019-07-31T07:18:42.396" v="928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 ord">
        <pc:chgData name="Kumari, Shruti (NFV BU)" userId="S::shruti.kumari@hpe.com::dd010241-9811-4196-be69-bc8a2a4794b6" providerId="AD" clId="Web-{F7137FC2-9328-3535-A3C4-D7C776546E9F}" dt="2019-07-31T07:40:41.936" v="1109" actId="14100"/>
        <pc:sldMkLst>
          <pc:docMk/>
          <pc:sldMk cId="3031179793" sldId="485"/>
        </pc:sldMkLst>
        <pc:spChg chg="mod">
          <ac:chgData name="Kumari, Shruti (NFV BU)" userId="S::shruti.kumari@hpe.com::dd010241-9811-4196-be69-bc8a2a4794b6" providerId="AD" clId="Web-{F7137FC2-9328-3535-A3C4-D7C776546E9F}" dt="2019-07-31T07:28:45.775" v="987" actId="20577"/>
          <ac:spMkLst>
            <pc:docMk/>
            <pc:sldMk cId="3031179793" sldId="485"/>
            <ac:spMk id="2" creationId="{2A166E21-CF97-431D-A23B-16E3AD7B314A}"/>
          </ac:spMkLst>
        </pc:spChg>
        <pc:picChg chg="add del mod">
          <ac:chgData name="Kumari, Shruti (NFV BU)" userId="S::shruti.kumari@hpe.com::dd010241-9811-4196-be69-bc8a2a4794b6" providerId="AD" clId="Web-{F7137FC2-9328-3535-A3C4-D7C776546E9F}" dt="2019-07-31T07:40:30.795" v="1104"/>
          <ac:picMkLst>
            <pc:docMk/>
            <pc:sldMk cId="3031179793" sldId="485"/>
            <ac:picMk id="4" creationId="{EF9526B4-58A5-4893-B44C-F61382CE91CB}"/>
          </ac:picMkLst>
        </pc:picChg>
        <pc:picChg chg="del mod">
          <ac:chgData name="Kumari, Shruti (NFV BU)" userId="S::shruti.kumari@hpe.com::dd010241-9811-4196-be69-bc8a2a4794b6" providerId="AD" clId="Web-{F7137FC2-9328-3535-A3C4-D7C776546E9F}" dt="2019-07-31T07:39:41.014" v="1098"/>
          <ac:picMkLst>
            <pc:docMk/>
            <pc:sldMk cId="3031179793" sldId="485"/>
            <ac:picMk id="5" creationId="{59961803-F39E-46F5-94AA-9A333DF18319}"/>
          </ac:picMkLst>
        </pc:picChg>
        <pc:picChg chg="add mod">
          <ac:chgData name="Kumari, Shruti (NFV BU)" userId="S::shruti.kumari@hpe.com::dd010241-9811-4196-be69-bc8a2a4794b6" providerId="AD" clId="Web-{F7137FC2-9328-3535-A3C4-D7C776546E9F}" dt="2019-07-31T07:40:41.936" v="1109" actId="14100"/>
          <ac:picMkLst>
            <pc:docMk/>
            <pc:sldMk cId="3031179793" sldId="485"/>
            <ac:picMk id="7" creationId="{5CC6911F-C9A9-42A9-9986-BA705D663FF1}"/>
          </ac:picMkLst>
        </pc:picChg>
        <pc:picChg chg="del">
          <ac:chgData name="Kumari, Shruti (NFV BU)" userId="S::shruti.kumari@hpe.com::dd010241-9811-4196-be69-bc8a2a4794b6" providerId="AD" clId="Web-{F7137FC2-9328-3535-A3C4-D7C776546E9F}" dt="2019-07-31T07:23:08.554" v="956"/>
          <ac:picMkLst>
            <pc:docMk/>
            <pc:sldMk cId="3031179793" sldId="485"/>
            <ac:picMk id="10" creationId="{CE521B7D-23E4-49A8-AE4C-6E3430444604}"/>
          </ac:picMkLst>
        </pc:picChg>
      </pc:sldChg>
      <pc:sldChg chg="addSp delSp modSp">
        <pc:chgData name="Kumari, Shruti (NFV BU)" userId="S::shruti.kumari@hpe.com::dd010241-9811-4196-be69-bc8a2a4794b6" providerId="AD" clId="Web-{F7137FC2-9328-3535-A3C4-D7C776546E9F}" dt="2019-07-31T07:38:29.544" v="1097" actId="14100"/>
        <pc:sldMkLst>
          <pc:docMk/>
          <pc:sldMk cId="1470543904" sldId="527"/>
        </pc:sldMkLst>
        <pc:spChg chg="mod">
          <ac:chgData name="Kumari, Shruti (NFV BU)" userId="S::shruti.kumari@hpe.com::dd010241-9811-4196-be69-bc8a2a4794b6" providerId="AD" clId="Web-{F7137FC2-9328-3535-A3C4-D7C776546E9F}" dt="2019-07-31T07:21:31.648" v="937" actId="20577"/>
          <ac:spMkLst>
            <pc:docMk/>
            <pc:sldMk cId="1470543904" sldId="527"/>
            <ac:spMk id="2" creationId="{D6826B40-4830-4B59-A608-93198CDC5FC2}"/>
          </ac:spMkLst>
        </pc:spChg>
        <pc:picChg chg="add mod">
          <ac:chgData name="Kumari, Shruti (NFV BU)" userId="S::shruti.kumari@hpe.com::dd010241-9811-4196-be69-bc8a2a4794b6" providerId="AD" clId="Web-{F7137FC2-9328-3535-A3C4-D7C776546E9F}" dt="2019-07-31T07:38:29.544" v="1097" actId="14100"/>
          <ac:picMkLst>
            <pc:docMk/>
            <pc:sldMk cId="1470543904" sldId="527"/>
            <ac:picMk id="4" creationId="{DC9956A4-95BD-4993-A880-427E20DCE884}"/>
          </ac:picMkLst>
        </pc:picChg>
        <pc:picChg chg="del">
          <ac:chgData name="Kumari, Shruti (NFV BU)" userId="S::shruti.kumari@hpe.com::dd010241-9811-4196-be69-bc8a2a4794b6" providerId="AD" clId="Web-{F7137FC2-9328-3535-A3C4-D7C776546E9F}" dt="2019-07-31T07:38:16.013" v="1092"/>
          <ac:picMkLst>
            <pc:docMk/>
            <pc:sldMk cId="1470543904" sldId="527"/>
            <ac:picMk id="9" creationId="{8E212D35-5E93-4E19-BEE8-925A5226F145}"/>
          </ac:picMkLst>
        </pc:picChg>
      </pc:sldChg>
      <pc:sldChg chg="new del">
        <pc:chgData name="Kumari, Shruti (NFV BU)" userId="S::shruti.kumari@hpe.com::dd010241-9811-4196-be69-bc8a2a4794b6" providerId="AD" clId="Web-{F7137FC2-9328-3535-A3C4-D7C776546E9F}" dt="2019-07-31T07:23:58.680" v="961"/>
        <pc:sldMkLst>
          <pc:docMk/>
          <pc:sldMk cId="1142556781" sldId="539"/>
        </pc:sldMkLst>
      </pc:sldChg>
      <pc:sldChg chg="modSp add ord replId">
        <pc:chgData name="Kumari, Shruti (NFV BU)" userId="S::shruti.kumari@hpe.com::dd010241-9811-4196-be69-bc8a2a4794b6" providerId="AD" clId="Web-{F7137FC2-9328-3535-A3C4-D7C776546E9F}" dt="2019-07-31T07:32:52.589" v="1007" actId="20577"/>
        <pc:sldMkLst>
          <pc:docMk/>
          <pc:sldMk cId="3743806533" sldId="540"/>
        </pc:sldMkLst>
        <pc:spChg chg="mod">
          <ac:chgData name="Kumari, Shruti (NFV BU)" userId="S::shruti.kumari@hpe.com::dd010241-9811-4196-be69-bc8a2a4794b6" providerId="AD" clId="Web-{F7137FC2-9328-3535-A3C4-D7C776546E9F}" dt="2019-07-31T07:32:52.589" v="1007" actId="20577"/>
          <ac:spMkLst>
            <pc:docMk/>
            <pc:sldMk cId="3743806533" sldId="540"/>
            <ac:spMk id="2" creationId="{2A166E21-CF97-431D-A23B-16E3AD7B314A}"/>
          </ac:spMkLst>
        </pc:spChg>
      </pc:sldChg>
      <pc:sldChg chg="modSp add replId">
        <pc:chgData name="Kumari, Shruti (NFV BU)" userId="S::shruti.kumari@hpe.com::dd010241-9811-4196-be69-bc8a2a4794b6" providerId="AD" clId="Web-{F7137FC2-9328-3535-A3C4-D7C776546E9F}" dt="2019-07-31T07:32:26.120" v="1006" actId="20577"/>
        <pc:sldMkLst>
          <pc:docMk/>
          <pc:sldMk cId="3931964514" sldId="541"/>
        </pc:sldMkLst>
        <pc:spChg chg="mod">
          <ac:chgData name="Kumari, Shruti (NFV BU)" userId="S::shruti.kumari@hpe.com::dd010241-9811-4196-be69-bc8a2a4794b6" providerId="AD" clId="Web-{F7137FC2-9328-3535-A3C4-D7C776546E9F}" dt="2019-07-31T07:32:26.120" v="1006" actId="20577"/>
          <ac:spMkLst>
            <pc:docMk/>
            <pc:sldMk cId="3931964514" sldId="541"/>
            <ac:spMk id="2" creationId="{D6826B40-4830-4B59-A608-93198CDC5FC2}"/>
          </ac:spMkLst>
        </pc:spChg>
      </pc:sldChg>
      <pc:sldChg chg="addSp delSp modSp add ord replId">
        <pc:chgData name="Kumari, Shruti (NFV BU)" userId="S::shruti.kumari@hpe.com::dd010241-9811-4196-be69-bc8a2a4794b6" providerId="AD" clId="Web-{F7137FC2-9328-3535-A3C4-D7C776546E9F}" dt="2019-07-31T07:54:50.300" v="1126" actId="14100"/>
        <pc:sldMkLst>
          <pc:docMk/>
          <pc:sldMk cId="1119047510" sldId="542"/>
        </pc:sldMkLst>
        <pc:spChg chg="mod">
          <ac:chgData name="Kumari, Shruti (NFV BU)" userId="S::shruti.kumari@hpe.com::dd010241-9811-4196-be69-bc8a2a4794b6" providerId="AD" clId="Web-{F7137FC2-9328-3535-A3C4-D7C776546E9F}" dt="2019-07-31T07:35:38.559" v="1091" actId="20577"/>
          <ac:spMkLst>
            <pc:docMk/>
            <pc:sldMk cId="1119047510" sldId="542"/>
            <ac:spMk id="2" creationId="{2A166E21-CF97-431D-A23B-16E3AD7B314A}"/>
          </ac:spMkLst>
        </pc:spChg>
        <pc:picChg chg="add del mod">
          <ac:chgData name="Kumari, Shruti (NFV BU)" userId="S::shruti.kumari@hpe.com::dd010241-9811-4196-be69-bc8a2a4794b6" providerId="AD" clId="Web-{F7137FC2-9328-3535-A3C4-D7C776546E9F}" dt="2019-07-31T07:54:38.363" v="1122"/>
          <ac:picMkLst>
            <pc:docMk/>
            <pc:sldMk cId="1119047510" sldId="542"/>
            <ac:picMk id="4" creationId="{465CF031-71ED-413C-9DA7-9BD91D4FEC28}"/>
          </ac:picMkLst>
        </pc:picChg>
        <pc:picChg chg="del">
          <ac:chgData name="Kumari, Shruti (NFV BU)" userId="S::shruti.kumari@hpe.com::dd010241-9811-4196-be69-bc8a2a4794b6" providerId="AD" clId="Web-{F7137FC2-9328-3535-A3C4-D7C776546E9F}" dt="2019-07-31T07:48:42.579" v="1112"/>
          <ac:picMkLst>
            <pc:docMk/>
            <pc:sldMk cId="1119047510" sldId="542"/>
            <ac:picMk id="5" creationId="{59961803-F39E-46F5-94AA-9A333DF18319}"/>
          </ac:picMkLst>
        </pc:picChg>
        <pc:picChg chg="add mod">
          <ac:chgData name="Kumari, Shruti (NFV BU)" userId="S::shruti.kumari@hpe.com::dd010241-9811-4196-be69-bc8a2a4794b6" providerId="AD" clId="Web-{F7137FC2-9328-3535-A3C4-D7C776546E9F}" dt="2019-07-31T07:49:45.908" v="1121" actId="14100"/>
          <ac:picMkLst>
            <pc:docMk/>
            <pc:sldMk cId="1119047510" sldId="542"/>
            <ac:picMk id="7" creationId="{146B9D3E-91CD-4DC5-AA2C-E7B422E27DB3}"/>
          </ac:picMkLst>
        </pc:picChg>
        <pc:picChg chg="add mod">
          <ac:chgData name="Kumari, Shruti (NFV BU)" userId="S::shruti.kumari@hpe.com::dd010241-9811-4196-be69-bc8a2a4794b6" providerId="AD" clId="Web-{F7137FC2-9328-3535-A3C4-D7C776546E9F}" dt="2019-07-31T07:54:50.300" v="1126" actId="14100"/>
          <ac:picMkLst>
            <pc:docMk/>
            <pc:sldMk cId="1119047510" sldId="542"/>
            <ac:picMk id="9" creationId="{4715EF82-F1C7-4931-A3AC-B98889AE81CF}"/>
          </ac:picMkLst>
        </pc:picChg>
      </pc:sldChg>
      <pc:sldChg chg="modSp add replId">
        <pc:chgData name="Kumari, Shruti (NFV BU)" userId="S::shruti.kumari@hpe.com::dd010241-9811-4196-be69-bc8a2a4794b6" providerId="AD" clId="Web-{F7137FC2-9328-3535-A3C4-D7C776546E9F}" dt="2019-07-31T07:56:39.942" v="1127" actId="14100"/>
        <pc:sldMkLst>
          <pc:docMk/>
          <pc:sldMk cId="18820733" sldId="543"/>
        </pc:sldMkLst>
        <pc:picChg chg="mod">
          <ac:chgData name="Kumari, Shruti (NFV BU)" userId="S::shruti.kumari@hpe.com::dd010241-9811-4196-be69-bc8a2a4794b6" providerId="AD" clId="Web-{F7137FC2-9328-3535-A3C4-D7C776546E9F}" dt="2019-07-31T07:56:39.942" v="1127" actId="14100"/>
          <ac:picMkLst>
            <pc:docMk/>
            <pc:sldMk cId="18820733" sldId="543"/>
            <ac:picMk id="4" creationId="{40029A8B-138E-49DE-8D13-8F9E829F23C1}"/>
          </ac:picMkLst>
        </pc:picChg>
      </pc:sldChg>
    </pc:docChg>
  </pc:docChgLst>
  <pc:docChgLst>
    <pc:chgData name="Sharma, Ranjeet Kumar" userId="S::ranjeet.kum.sharma@hpe.com::2efb763f-88c5-45c3-ae2e-8e80d90224d0" providerId="AD" clId="Web-{2A916F4D-736A-4953-BE23-D96E9781567D}"/>
    <pc:docChg chg="modSld">
      <pc:chgData name="Sharma, Ranjeet Kumar" userId="S::ranjeet.kum.sharma@hpe.com::2efb763f-88c5-45c3-ae2e-8e80d90224d0" providerId="AD" clId="Web-{2A916F4D-736A-4953-BE23-D96E9781567D}" dt="2019-02-15T07:26:24.222" v="255"/>
      <pc:docMkLst>
        <pc:docMk/>
      </pc:docMkLst>
      <pc:sldChg chg="modSp">
        <pc:chgData name="Sharma, Ranjeet Kumar" userId="S::ranjeet.kum.sharma@hpe.com::2efb763f-88c5-45c3-ae2e-8e80d90224d0" providerId="AD" clId="Web-{2A916F4D-736A-4953-BE23-D96E9781567D}" dt="2019-02-15T07:26:24.222" v="25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2A916F4D-736A-4953-BE23-D96E9781567D}" dt="2019-02-15T07:26:24.222" v="255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Sathyam, Bollini" userId="S::sathyam.bollini@hpe.com::bfec0835-4d57-4275-b368-3ce105d7d8ff" providerId="AD" clId="Web-{F72A25FD-4084-BB46-D605-AD7D50E87ED7}"/>
    <pc:docChg chg="modSld">
      <pc:chgData name="Sathyam, Bollini" userId="S::sathyam.bollini@hpe.com::bfec0835-4d57-4275-b368-3ce105d7d8ff" providerId="AD" clId="Web-{F72A25FD-4084-BB46-D605-AD7D50E87ED7}" dt="2019-07-12T01:53:01.719" v="33"/>
      <pc:docMkLst>
        <pc:docMk/>
      </pc:docMkLst>
      <pc:sldChg chg="modSp">
        <pc:chgData name="Sathyam, Bollini" userId="S::sathyam.bollini@hpe.com::bfec0835-4d57-4275-b368-3ce105d7d8ff" providerId="AD" clId="Web-{F72A25FD-4084-BB46-D605-AD7D50E87ED7}" dt="2019-07-12T01:53:01.719" v="33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F72A25FD-4084-BB46-D605-AD7D50E87ED7}" dt="2019-07-12T01:53:01.719" v="3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F72A25FD-4084-BB46-D605-AD7D50E87ED7}" dt="2019-07-12T01:43:34.188" v="24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F72A25FD-4084-BB46-D605-AD7D50E87ED7}" dt="2019-07-12T01:43:34.188" v="24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Singh, Sukhwinder" userId="S::sukhwinders@hpe.com::99c26e8b-be5a-4109-99ba-7dfa13c96ec4" providerId="AD" clId="Web-{29E48EA8-4838-B998-6D45-AE3D3913B048}"/>
    <pc:docChg chg="modSld">
      <pc:chgData name="Singh, Sukhwinder" userId="S::sukhwinders@hpe.com::99c26e8b-be5a-4109-99ba-7dfa13c96ec4" providerId="AD" clId="Web-{29E48EA8-4838-B998-6D45-AE3D3913B048}" dt="2019-06-20T20:34:24.820" v="11" actId="20577"/>
      <pc:docMkLst>
        <pc:docMk/>
      </pc:docMkLst>
      <pc:sldChg chg="modSp">
        <pc:chgData name="Singh, Sukhwinder" userId="S::sukhwinders@hpe.com::99c26e8b-be5a-4109-99ba-7dfa13c96ec4" providerId="AD" clId="Web-{29E48EA8-4838-B998-6D45-AE3D3913B048}" dt="2019-06-20T20:34:24.820" v="10" actId="20577"/>
        <pc:sldMkLst>
          <pc:docMk/>
          <pc:sldMk cId="1245858408" sldId="459"/>
        </pc:sldMkLst>
        <pc:spChg chg="mod">
          <ac:chgData name="Singh, Sukhwinder" userId="S::sukhwinders@hpe.com::99c26e8b-be5a-4109-99ba-7dfa13c96ec4" providerId="AD" clId="Web-{29E48EA8-4838-B998-6D45-AE3D3913B048}" dt="2019-06-20T20:34:24.820" v="10" actId="20577"/>
          <ac:spMkLst>
            <pc:docMk/>
            <pc:sldMk cId="1245858408" sldId="459"/>
            <ac:spMk id="12" creationId="{F44DBAEF-6B20-4225-9617-1F49E01944BB}"/>
          </ac:spMkLst>
        </pc:spChg>
      </pc:sldChg>
    </pc:docChg>
  </pc:docChgLst>
  <pc:docChgLst>
    <pc:chgData name="Ram, Vinayak (NFV BU)" userId="S::vinayak.ram@hpe.com::72b7ecae-1196-4d90-b5aa-bf90d288fa64" providerId="AD" clId="Web-{688983DD-9328-B44D-C2D7-D9E56C006F5C}"/>
    <pc:docChg chg="modSld">
      <pc:chgData name="Ram, Vinayak (NFV BU)" userId="S::vinayak.ram@hpe.com::72b7ecae-1196-4d90-b5aa-bf90d288fa64" providerId="AD" clId="Web-{688983DD-9328-B44D-C2D7-D9E56C006F5C}" dt="2019-10-03T01:35:52.292" v="13"/>
      <pc:docMkLst>
        <pc:docMk/>
      </pc:docMkLst>
      <pc:sldChg chg="modSp">
        <pc:chgData name="Ram, Vinayak (NFV BU)" userId="S::vinayak.ram@hpe.com::72b7ecae-1196-4d90-b5aa-bf90d288fa64" providerId="AD" clId="Web-{688983DD-9328-B44D-C2D7-D9E56C006F5C}" dt="2019-10-03T01:35:52.292" v="13"/>
        <pc:sldMkLst>
          <pc:docMk/>
          <pc:sldMk cId="861166220" sldId="484"/>
        </pc:sldMkLst>
        <pc:graphicFrameChg chg="mod modGraphic">
          <ac:chgData name="Ram, Vinayak (NFV BU)" userId="S::vinayak.ram@hpe.com::72b7ecae-1196-4d90-b5aa-bf90d288fa64" providerId="AD" clId="Web-{688983DD-9328-B44D-C2D7-D9E56C006F5C}" dt="2019-10-03T01:35:52.292" v="13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Ram, Vinayak (NFV BU)" userId="S::vinayak.ram@hpe.com::72b7ecae-1196-4d90-b5aa-bf90d288fa64" providerId="AD" clId="Web-{688983DD-9328-B44D-C2D7-D9E56C006F5C}" dt="2019-10-03T01:34:13.398" v="9"/>
        <pc:sldMkLst>
          <pc:docMk/>
          <pc:sldMk cId="2099881676" sldId="497"/>
        </pc:sldMkLst>
        <pc:graphicFrameChg chg="mod modGraphic">
          <ac:chgData name="Ram, Vinayak (NFV BU)" userId="S::vinayak.ram@hpe.com::72b7ecae-1196-4d90-b5aa-bf90d288fa64" providerId="AD" clId="Web-{688983DD-9328-B44D-C2D7-D9E56C006F5C}" dt="2019-10-03T01:34:13.398" v="9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Govardhan, Chintha (NFV BU)" userId="S::chintha.govardhan@hpe.com::9c8b1bf2-9277-43c5-9600-fe4230525a75" providerId="AD" clId="Web-{7CB397A6-2702-7979-204B-4D8BDD612BD0}"/>
    <pc:docChg chg="modSld">
      <pc:chgData name="Govardhan, Chintha (NFV BU)" userId="S::chintha.govardhan@hpe.com::9c8b1bf2-9277-43c5-9600-fe4230525a75" providerId="AD" clId="Web-{7CB397A6-2702-7979-204B-4D8BDD612BD0}" dt="2018-08-03T08:55:59.290" v="89" actId="20577"/>
      <pc:docMkLst>
        <pc:docMk/>
      </pc:docMkLst>
      <pc:sldChg chg="modSp">
        <pc:chgData name="Govardhan, Chintha (NFV BU)" userId="S::chintha.govardhan@hpe.com::9c8b1bf2-9277-43c5-9600-fe4230525a75" providerId="AD" clId="Web-{7CB397A6-2702-7979-204B-4D8BDD612BD0}" dt="2018-08-03T08:55:59.290" v="89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7CB397A6-2702-7979-204B-4D8BDD612BD0}" dt="2018-08-03T08:55:59.290" v="89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Govardhan, Chintha (NFV BU)" userId="S::chintha.govardhan@hpe.com::9c8b1bf2-9277-43c5-9600-fe4230525a75" providerId="AD" clId="Web-{7CB397A6-2702-7979-204B-4D8BDD612BD0}" dt="2018-08-03T08:55:16.196" v="47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7CB397A6-2702-7979-204B-4D8BDD612BD0}" dt="2018-08-03T08:55:16.196" v="4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umar, Arun" userId="S::arun.kumar11@hpe.com::7e31dd8c-2123-4a15-b1b5-9e6a94583fc4" providerId="AD" clId="Web-{0C1B872D-755D-42C1-B0C6-C9BE83402359}"/>
    <pc:docChg chg="modSld">
      <pc:chgData name="Kumar, Arun" userId="S::arun.kumar11@hpe.com::7e31dd8c-2123-4a15-b1b5-9e6a94583fc4" providerId="AD" clId="Web-{0C1B872D-755D-42C1-B0C6-C9BE83402359}" dt="2018-12-19T05:20:39.622" v="2" actId="20577"/>
      <pc:docMkLst>
        <pc:docMk/>
      </pc:docMkLst>
      <pc:sldChg chg="modSp">
        <pc:chgData name="Kumar, Arun" userId="S::arun.kumar11@hpe.com::7e31dd8c-2123-4a15-b1b5-9e6a94583fc4" providerId="AD" clId="Web-{0C1B872D-755D-42C1-B0C6-C9BE83402359}" dt="2018-12-19T05:20:39.622" v="2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0C1B872D-755D-42C1-B0C6-C9BE83402359}" dt="2018-12-19T05:20:39.622" v="2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Juturu, Raja Sekhar Reddy" userId="S::raja-sekhar.red.juturu@hpe.com::c288ba67-bf56-4544-9727-06db8aa7928d" providerId="AD" clId="Web-{AADF7187-2D45-15DA-B6B8-416D22181F64}"/>
    <pc:docChg chg="delSld">
      <pc:chgData name="Juturu, Raja Sekhar Reddy" userId="S::raja-sekhar.red.juturu@hpe.com::c288ba67-bf56-4544-9727-06db8aa7928d" providerId="AD" clId="Web-{AADF7187-2D45-15DA-B6B8-416D22181F64}" dt="2018-10-26T01:34:33.827" v="0"/>
      <pc:docMkLst>
        <pc:docMk/>
      </pc:docMkLst>
      <pc:sldChg chg="del">
        <pc:chgData name="Juturu, Raja Sekhar Reddy" userId="S::raja-sekhar.red.juturu@hpe.com::c288ba67-bf56-4544-9727-06db8aa7928d" providerId="AD" clId="Web-{AADF7187-2D45-15DA-B6B8-416D22181F64}" dt="2018-10-26T01:34:33.827" v="0"/>
        <pc:sldMkLst>
          <pc:docMk/>
          <pc:sldMk cId="3849742232" sldId="392"/>
        </pc:sldMkLst>
      </pc:sldChg>
    </pc:docChg>
  </pc:docChgLst>
  <pc:docChgLst>
    <pc:chgData name="K S, Gopinath (NFV)" userId="S::gopinathks@hpe.com::81b05118-e84f-4d21-a479-e838648ed49e" providerId="AD" clId="Web-{4CEBFCC0-707F-9AF1-AED3-D659E43D97E1}"/>
    <pc:docChg chg="modSld">
      <pc:chgData name="K S, Gopinath (NFV)" userId="S::gopinathks@hpe.com::81b05118-e84f-4d21-a479-e838648ed49e" providerId="AD" clId="Web-{4CEBFCC0-707F-9AF1-AED3-D659E43D97E1}" dt="2019-10-01T10:56:59.443" v="8" actId="20577"/>
      <pc:docMkLst>
        <pc:docMk/>
      </pc:docMkLst>
      <pc:sldChg chg="modSp">
        <pc:chgData name="K S, Gopinath (NFV)" userId="S::gopinathks@hpe.com::81b05118-e84f-4d21-a479-e838648ed49e" providerId="AD" clId="Web-{4CEBFCC0-707F-9AF1-AED3-D659E43D97E1}" dt="2019-10-01T10:56:59.443" v="7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4CEBFCC0-707F-9AF1-AED3-D659E43D97E1}" dt="2019-10-01T10:56:59.443" v="7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4CEBFCC0-707F-9AF1-AED3-D659E43D97E1}" dt="2019-10-01T10:55:09.099" v="0" actId="14100"/>
        <pc:sldMkLst>
          <pc:docMk/>
          <pc:sldMk cId="2078457375" sldId="524"/>
        </pc:sldMkLst>
        <pc:spChg chg="mod">
          <ac:chgData name="K S, Gopinath (NFV)" userId="S::gopinathks@hpe.com::81b05118-e84f-4d21-a479-e838648ed49e" providerId="AD" clId="Web-{4CEBFCC0-707F-9AF1-AED3-D659E43D97E1}" dt="2019-10-01T10:55:09.099" v="0" actId="14100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Kavungal, Santhosh" userId="S::santhosh.kavungal@hpe.com::797a7af2-e670-4482-857c-f02c6e7913e1" providerId="AD" clId="Web-{D578A4D7-95E2-414E-AB45-2FEB26A4BD33}"/>
    <pc:docChg chg="addSld delSld modSld sldOrd">
      <pc:chgData name="Kavungal, Santhosh" userId="S::santhosh.kavungal@hpe.com::797a7af2-e670-4482-857c-f02c6e7913e1" providerId="AD" clId="Web-{D578A4D7-95E2-414E-AB45-2FEB26A4BD33}" dt="2018-05-11T10:38:34.132" v="23" actId="1076"/>
      <pc:docMkLst>
        <pc:docMk/>
      </pc:docMkLst>
      <pc:sldChg chg="modSp new">
        <pc:chgData name="Kavungal, Santhosh" userId="S::santhosh.kavungal@hpe.com::797a7af2-e670-4482-857c-f02c6e7913e1" providerId="AD" clId="Web-{D578A4D7-95E2-414E-AB45-2FEB26A4BD33}" dt="2018-05-11T10:34:04.196" v="4" actId="20577"/>
        <pc:sldMkLst>
          <pc:docMk/>
          <pc:sldMk cId="1897788298" sldId="377"/>
        </pc:sldMkLst>
        <pc:spChg chg="mod">
          <ac:chgData name="Kavungal, Santhosh" userId="S::santhosh.kavungal@hpe.com::797a7af2-e670-4482-857c-f02c6e7913e1" providerId="AD" clId="Web-{D578A4D7-95E2-414E-AB45-2FEB26A4BD33}" dt="2018-05-11T10:34:00.618" v="3" actId="20577"/>
          <ac:spMkLst>
            <pc:docMk/>
            <pc:sldMk cId="1897788298" sldId="377"/>
            <ac:spMk id="2" creationId="{FCA1E6AC-2879-48FA-8DEE-06DAD8741B83}"/>
          </ac:spMkLst>
        </pc:spChg>
        <pc:spChg chg="mod">
          <ac:chgData name="Kavungal, Santhosh" userId="S::santhosh.kavungal@hpe.com::797a7af2-e670-4482-857c-f02c6e7913e1" providerId="AD" clId="Web-{D578A4D7-95E2-414E-AB45-2FEB26A4BD33}" dt="2018-05-11T10:34:04.196" v="4" actId="20577"/>
          <ac:spMkLst>
            <pc:docMk/>
            <pc:sldMk cId="1897788298" sldId="377"/>
            <ac:spMk id="3" creationId="{E3DC6FAF-4D62-4F27-9F30-80C6C08846A4}"/>
          </ac:spMkLst>
        </pc:spChg>
      </pc:sldChg>
      <pc:sldChg chg="add del replId">
        <pc:chgData name="Kavungal, Santhosh" userId="S::santhosh.kavungal@hpe.com::797a7af2-e670-4482-857c-f02c6e7913e1" providerId="AD" clId="Web-{D578A4D7-95E2-414E-AB45-2FEB26A4BD33}" dt="2018-05-11T10:35:47.196" v="6"/>
        <pc:sldMkLst>
          <pc:docMk/>
          <pc:sldMk cId="922517421" sldId="378"/>
        </pc:sldMkLst>
      </pc:sldChg>
      <pc:sldChg chg="addSp delSp modSp add ord replId">
        <pc:chgData name="Kavungal, Santhosh" userId="S::santhosh.kavungal@hpe.com::797a7af2-e670-4482-857c-f02c6e7913e1" providerId="AD" clId="Web-{D578A4D7-95E2-414E-AB45-2FEB26A4BD33}" dt="2018-05-11T10:38:34.132" v="23" actId="1076"/>
        <pc:sldMkLst>
          <pc:docMk/>
          <pc:sldMk cId="1062992003" sldId="378"/>
        </pc:sldMkLst>
        <pc:spChg chg="mod">
          <ac:chgData name="Kavungal, Santhosh" userId="S::santhosh.kavungal@hpe.com::797a7af2-e670-4482-857c-f02c6e7913e1" providerId="AD" clId="Web-{D578A4D7-95E2-414E-AB45-2FEB26A4BD33}" dt="2018-05-11T10:36:35.101" v="16" actId="20577"/>
          <ac:spMkLst>
            <pc:docMk/>
            <pc:sldMk cId="1062992003" sldId="378"/>
            <ac:spMk id="2" creationId="{00000000-0000-0000-0000-000000000000}"/>
          </ac:spMkLst>
        </pc:spChg>
        <pc:spChg chg="del">
          <ac:chgData name="Kavungal, Santhosh" userId="S::santhosh.kavungal@hpe.com::797a7af2-e670-4482-857c-f02c6e7913e1" providerId="AD" clId="Web-{D578A4D7-95E2-414E-AB45-2FEB26A4BD33}" dt="2018-05-11T10:36:37.039" v="17"/>
          <ac:spMkLst>
            <pc:docMk/>
            <pc:sldMk cId="1062992003" sldId="378"/>
            <ac:spMk id="5" creationId="{00000000-0000-0000-0000-000000000000}"/>
          </ac:spMkLst>
        </pc:spChg>
        <pc:picChg chg="add mod">
          <ac:chgData name="Kavungal, Santhosh" userId="S::santhosh.kavungal@hpe.com::797a7af2-e670-4482-857c-f02c6e7913e1" providerId="AD" clId="Web-{D578A4D7-95E2-414E-AB45-2FEB26A4BD33}" dt="2018-05-11T10:38:34.132" v="23" actId="1076"/>
          <ac:picMkLst>
            <pc:docMk/>
            <pc:sldMk cId="1062992003" sldId="378"/>
            <ac:picMk id="3" creationId="{485DC2FA-8BE7-4F51-9FAC-7212A153F975}"/>
          </ac:picMkLst>
        </pc:picChg>
        <pc:picChg chg="del">
          <ac:chgData name="Kavungal, Santhosh" userId="S::santhosh.kavungal@hpe.com::797a7af2-e670-4482-857c-f02c6e7913e1" providerId="AD" clId="Web-{D578A4D7-95E2-414E-AB45-2FEB26A4BD33}" dt="2018-05-11T10:36:38.898" v="18"/>
          <ac:picMkLst>
            <pc:docMk/>
            <pc:sldMk cId="1062992003" sldId="378"/>
            <ac:picMk id="7" creationId="{00000000-0000-0000-0000-000000000000}"/>
          </ac:picMkLst>
        </pc:picChg>
      </pc:sldChg>
    </pc:docChg>
  </pc:docChgLst>
  <pc:docChgLst>
    <pc:chgData name="Kumari, Shruti (NFV BU)" userId="S::shruti.kumari@hpe.com::dd010241-9811-4196-be69-bc8a2a4794b6" providerId="AD" clId="Web-{AF578ADD-4A79-C60E-3A07-56D93CE266C3}"/>
    <pc:docChg chg="modSld">
      <pc:chgData name="Kumari, Shruti (NFV BU)" userId="S::shruti.kumari@hpe.com::dd010241-9811-4196-be69-bc8a2a4794b6" providerId="AD" clId="Web-{AF578ADD-4A79-C60E-3A07-56D93CE266C3}" dt="2019-04-16T09:52:25.513" v="657"/>
      <pc:docMkLst>
        <pc:docMk/>
      </pc:docMkLst>
      <pc:sldChg chg="modSp">
        <pc:chgData name="Kumari, Shruti (NFV BU)" userId="S::shruti.kumari@hpe.com::dd010241-9811-4196-be69-bc8a2a4794b6" providerId="AD" clId="Web-{AF578ADD-4A79-C60E-3A07-56D93CE266C3}" dt="2019-04-16T09:52:25.513" v="657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AF578ADD-4A79-C60E-3A07-56D93CE266C3}" dt="2019-04-16T09:52:25.513" v="65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8B8A5B5A-255D-8C01-1A17-CA36534BBCE2}"/>
    <pc:docChg chg="modSld">
      <pc:chgData name="Juturu, Raja Sekhar Reddy" userId="S::raja-sekhar.red.juturu@hpe.com::c288ba67-bf56-4544-9727-06db8aa7928d" providerId="AD" clId="Web-{8B8A5B5A-255D-8C01-1A17-CA36534BBCE2}" dt="2018-09-12T12:01:24.453" v="113" actId="20577"/>
      <pc:docMkLst>
        <pc:docMk/>
      </pc:docMkLst>
      <pc:sldChg chg="modSp">
        <pc:chgData name="Juturu, Raja Sekhar Reddy" userId="S::raja-sekhar.red.juturu@hpe.com::c288ba67-bf56-4544-9727-06db8aa7928d" providerId="AD" clId="Web-{8B8A5B5A-255D-8C01-1A17-CA36534BBCE2}" dt="2018-09-12T11:37:30.907" v="5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8B8A5B5A-255D-8C01-1A17-CA36534BBCE2}" dt="2018-09-12T11:37:30.907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Juturu, Raja Sekhar Reddy" userId="S::raja-sekhar.red.juturu@hpe.com::c288ba67-bf56-4544-9727-06db8aa7928d" providerId="AD" clId="Web-{8B8A5B5A-255D-8C01-1A17-CA36534BBCE2}" dt="2018-09-12T12:01:24.453" v="113" actId="20577"/>
        <pc:sldMkLst>
          <pc:docMk/>
          <pc:sldMk cId="3849742232" sldId="392"/>
        </pc:sldMkLst>
        <pc:spChg chg="mod">
          <ac:chgData name="Juturu, Raja Sekhar Reddy" userId="S::raja-sekhar.red.juturu@hpe.com::c288ba67-bf56-4544-9727-06db8aa7928d" providerId="AD" clId="Web-{8B8A5B5A-255D-8C01-1A17-CA36534BBCE2}" dt="2018-09-12T12:01:24.453" v="113" actId="20577"/>
          <ac:spMkLst>
            <pc:docMk/>
            <pc:sldMk cId="3849742232" sldId="392"/>
            <ac:spMk id="8" creationId="{00000000-0000-0000-0000-000000000000}"/>
          </ac:spMkLst>
        </pc:spChg>
      </pc:sldChg>
    </pc:docChg>
  </pc:docChgLst>
  <pc:docChgLst>
    <pc:chgData name="Chaphekar, Tejas Shr" userId="S::tejas.shr.chaphekar@hpe.com::3df46f46-eab9-4881-aae9-0dd5d6e912b2" providerId="AD" clId="Web-{13BA244F-672D-C99D-FEFB-B0540D8F7C67}"/>
    <pc:docChg chg="modSld">
      <pc:chgData name="Chaphekar, Tejas Shr" userId="S::tejas.shr.chaphekar@hpe.com::3df46f46-eab9-4881-aae9-0dd5d6e912b2" providerId="AD" clId="Web-{13BA244F-672D-C99D-FEFB-B0540D8F7C67}" dt="2019-10-01T10:05:40.884" v="431" actId="14100"/>
      <pc:docMkLst>
        <pc:docMk/>
      </pc:docMkLst>
      <pc:sldChg chg="modSp">
        <pc:chgData name="Chaphekar, Tejas Shr" userId="S::tejas.shr.chaphekar@hpe.com::3df46f46-eab9-4881-aae9-0dd5d6e912b2" providerId="AD" clId="Web-{13BA244F-672D-C99D-FEFB-B0540D8F7C67}" dt="2019-10-01T06:50:05.434" v="2" actId="20577"/>
        <pc:sldMkLst>
          <pc:docMk/>
          <pc:sldMk cId="321815926" sldId="303"/>
        </pc:sldMkLst>
        <pc:spChg chg="mod">
          <ac:chgData name="Chaphekar, Tejas Shr" userId="S::tejas.shr.chaphekar@hpe.com::3df46f46-eab9-4881-aae9-0dd5d6e912b2" providerId="AD" clId="Web-{13BA244F-672D-C99D-FEFB-B0540D8F7C67}" dt="2019-10-01T06:50:05.434" v="2" actId="20577"/>
          <ac:spMkLst>
            <pc:docMk/>
            <pc:sldMk cId="321815926" sldId="303"/>
            <ac:spMk id="2" creationId="{00000000-0000-0000-0000-000000000000}"/>
          </ac:spMkLst>
        </pc:spChg>
      </pc:sldChg>
      <pc:sldChg chg="modSp">
        <pc:chgData name="Chaphekar, Tejas Shr" userId="S::tejas.shr.chaphekar@hpe.com::3df46f46-eab9-4881-aae9-0dd5d6e912b2" providerId="AD" clId="Web-{13BA244F-672D-C99D-FEFB-B0540D8F7C67}" dt="2019-10-01T06:57:12.155" v="394"/>
        <pc:sldMkLst>
          <pc:docMk/>
          <pc:sldMk cId="2099881676" sldId="497"/>
        </pc:sldMkLst>
        <pc:graphicFrameChg chg="mod modGraphic">
          <ac:chgData name="Chaphekar, Tejas Shr" userId="S::tejas.shr.chaphekar@hpe.com::3df46f46-eab9-4881-aae9-0dd5d6e912b2" providerId="AD" clId="Web-{13BA244F-672D-C99D-FEFB-B0540D8F7C67}" dt="2019-10-01T06:57:12.155" v="394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addSp delSp modSp">
        <pc:chgData name="Chaphekar, Tejas Shr" userId="S::tejas.shr.chaphekar@hpe.com::3df46f46-eab9-4881-aae9-0dd5d6e912b2" providerId="AD" clId="Web-{13BA244F-672D-C99D-FEFB-B0540D8F7C67}" dt="2019-10-01T10:05:40.884" v="431" actId="14100"/>
        <pc:sldMkLst>
          <pc:docMk/>
          <pc:sldMk cId="1521564333" sldId="526"/>
        </pc:sldMkLst>
        <pc:picChg chg="del">
          <ac:chgData name="Chaphekar, Tejas Shr" userId="S::tejas.shr.chaphekar@hpe.com::3df46f46-eab9-4881-aae9-0dd5d6e912b2" providerId="AD" clId="Web-{13BA244F-672D-C99D-FEFB-B0540D8F7C67}" dt="2019-10-01T09:58:20.005" v="395"/>
          <ac:picMkLst>
            <pc:docMk/>
            <pc:sldMk cId="1521564333" sldId="526"/>
            <ac:picMk id="2" creationId="{CE1B495A-48F6-4DE0-B1D8-D72C377F71F9}"/>
          </ac:picMkLst>
        </pc:picChg>
        <pc:picChg chg="add del mod">
          <ac:chgData name="Chaphekar, Tejas Shr" userId="S::tejas.shr.chaphekar@hpe.com::3df46f46-eab9-4881-aae9-0dd5d6e912b2" providerId="AD" clId="Web-{13BA244F-672D-C99D-FEFB-B0540D8F7C67}" dt="2019-10-01T10:04:49.649" v="426"/>
          <ac:picMkLst>
            <pc:docMk/>
            <pc:sldMk cId="1521564333" sldId="526"/>
            <ac:picMk id="5" creationId="{C561F9AB-0396-4BAC-8428-CA0B3DD3EAA6}"/>
          </ac:picMkLst>
        </pc:picChg>
        <pc:picChg chg="del">
          <ac:chgData name="Chaphekar, Tejas Shr" userId="S::tejas.shr.chaphekar@hpe.com::3df46f46-eab9-4881-aae9-0dd5d6e912b2" providerId="AD" clId="Web-{13BA244F-672D-C99D-FEFB-B0540D8F7C67}" dt="2019-10-01T09:58:22.958" v="396"/>
          <ac:picMkLst>
            <pc:docMk/>
            <pc:sldMk cId="1521564333" sldId="526"/>
            <ac:picMk id="8" creationId="{437E0464-1BCF-4788-8FAD-40658E8850BF}"/>
          </ac:picMkLst>
        </pc:picChg>
        <pc:picChg chg="add mod">
          <ac:chgData name="Chaphekar, Tejas Shr" userId="S::tejas.shr.chaphekar@hpe.com::3df46f46-eab9-4881-aae9-0dd5d6e912b2" providerId="AD" clId="Web-{13BA244F-672D-C99D-FEFB-B0540D8F7C67}" dt="2019-10-01T10:04:09.149" v="425" actId="14100"/>
          <ac:picMkLst>
            <pc:docMk/>
            <pc:sldMk cId="1521564333" sldId="526"/>
            <ac:picMk id="9" creationId="{A908699F-C9B3-4FB8-8CAC-3C83EC4C4186}"/>
          </ac:picMkLst>
        </pc:picChg>
        <pc:picChg chg="add mod">
          <ac:chgData name="Chaphekar, Tejas Shr" userId="S::tejas.shr.chaphekar@hpe.com::3df46f46-eab9-4881-aae9-0dd5d6e912b2" providerId="AD" clId="Web-{13BA244F-672D-C99D-FEFB-B0540D8F7C67}" dt="2019-10-01T10:05:40.884" v="431" actId="14100"/>
          <ac:picMkLst>
            <pc:docMk/>
            <pc:sldMk cId="1521564333" sldId="526"/>
            <ac:picMk id="11" creationId="{AEF72282-4A24-47D8-97C2-6CF6A0B0D6FA}"/>
          </ac:picMkLst>
        </pc:picChg>
      </pc:sldChg>
      <pc:sldChg chg="addSp delSp modSp">
        <pc:chgData name="Chaphekar, Tejas Shr" userId="S::tejas.shr.chaphekar@hpe.com::3df46f46-eab9-4881-aae9-0dd5d6e912b2" providerId="AD" clId="Web-{13BA244F-672D-C99D-FEFB-B0540D8F7C67}" dt="2019-10-01T10:03:23.508" v="420" actId="14100"/>
        <pc:sldMkLst>
          <pc:docMk/>
          <pc:sldMk cId="182170735" sldId="527"/>
        </pc:sldMkLst>
        <pc:picChg chg="add del mod">
          <ac:chgData name="Chaphekar, Tejas Shr" userId="S::tejas.shr.chaphekar@hpe.com::3df46f46-eab9-4881-aae9-0dd5d6e912b2" providerId="AD" clId="Web-{13BA244F-672D-C99D-FEFB-B0540D8F7C67}" dt="2019-10-01T09:59:31.522" v="401"/>
          <ac:picMkLst>
            <pc:docMk/>
            <pc:sldMk cId="182170735" sldId="527"/>
            <ac:picMk id="2" creationId="{38A9CC4F-D815-4973-AFBB-2B1A335DA170}"/>
          </ac:picMkLst>
        </pc:picChg>
        <pc:picChg chg="del">
          <ac:chgData name="Chaphekar, Tejas Shr" userId="S::tejas.shr.chaphekar@hpe.com::3df46f46-eab9-4881-aae9-0dd5d6e912b2" providerId="AD" clId="Web-{13BA244F-672D-C99D-FEFB-B0540D8F7C67}" dt="2019-10-01T09:58:26.818" v="397"/>
          <ac:picMkLst>
            <pc:docMk/>
            <pc:sldMk cId="182170735" sldId="527"/>
            <ac:picMk id="5" creationId="{905B96D5-6AA8-4079-8235-5A020603AD91}"/>
          </ac:picMkLst>
        </pc:picChg>
        <pc:picChg chg="add mod">
          <ac:chgData name="Chaphekar, Tejas Shr" userId="S::tejas.shr.chaphekar@hpe.com::3df46f46-eab9-4881-aae9-0dd5d6e912b2" providerId="AD" clId="Web-{13BA244F-672D-C99D-FEFB-B0540D8F7C67}" dt="2019-10-01T10:02:26.742" v="416" actId="14100"/>
          <ac:picMkLst>
            <pc:docMk/>
            <pc:sldMk cId="182170735" sldId="527"/>
            <ac:picMk id="8" creationId="{0B900AEA-A3A4-40A5-88D8-1A1D3EDB2AE2}"/>
          </ac:picMkLst>
        </pc:picChg>
        <pc:picChg chg="del">
          <ac:chgData name="Chaphekar, Tejas Shr" userId="S::tejas.shr.chaphekar@hpe.com::3df46f46-eab9-4881-aae9-0dd5d6e912b2" providerId="AD" clId="Web-{13BA244F-672D-C99D-FEFB-B0540D8F7C67}" dt="2019-10-01T09:58:28.677" v="398"/>
          <ac:picMkLst>
            <pc:docMk/>
            <pc:sldMk cId="182170735" sldId="527"/>
            <ac:picMk id="9" creationId="{02A4C88A-C4B9-480C-BAE2-2D509ECE20B7}"/>
          </ac:picMkLst>
        </pc:picChg>
        <pc:picChg chg="add mod">
          <ac:chgData name="Chaphekar, Tejas Shr" userId="S::tejas.shr.chaphekar@hpe.com::3df46f46-eab9-4881-aae9-0dd5d6e912b2" providerId="AD" clId="Web-{13BA244F-672D-C99D-FEFB-B0540D8F7C67}" dt="2019-10-01T10:03:23.508" v="420" actId="14100"/>
          <ac:picMkLst>
            <pc:docMk/>
            <pc:sldMk cId="182170735" sldId="527"/>
            <ac:picMk id="11" creationId="{A03D32C2-01C3-4C8C-9FB3-EAC447EECA66}"/>
          </ac:picMkLst>
        </pc:picChg>
      </pc:sldChg>
    </pc:docChg>
  </pc:docChgLst>
  <pc:docChgLst>
    <pc:chgData name="K S, Gopinath (NFV)" userId="S::gopinathks@hpe.com::81b05118-e84f-4d21-a479-e838648ed49e" providerId="AD" clId="Web-{08550DF2-F07A-AA33-8D0D-79CD143A0A6A}"/>
    <pc:docChg chg="modSld">
      <pc:chgData name="K S, Gopinath (NFV)" userId="S::gopinathks@hpe.com::81b05118-e84f-4d21-a479-e838648ed49e" providerId="AD" clId="Web-{08550DF2-F07A-AA33-8D0D-79CD143A0A6A}" dt="2019-07-30T08:53:23.391" v="6" actId="20577"/>
      <pc:docMkLst>
        <pc:docMk/>
      </pc:docMkLst>
      <pc:sldChg chg="modSp">
        <pc:chgData name="K S, Gopinath (NFV)" userId="S::gopinathks@hpe.com::81b05118-e84f-4d21-a479-e838648ed49e" providerId="AD" clId="Web-{08550DF2-F07A-AA33-8D0D-79CD143A0A6A}" dt="2019-07-30T08:53:17.688" v="5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08550DF2-F07A-AA33-8D0D-79CD143A0A6A}" dt="2019-07-30T08:53:07.703" v="0" actId="20577"/>
          <ac:spMkLst>
            <pc:docMk/>
            <pc:sldMk cId="321815926" sldId="303"/>
            <ac:spMk id="2" creationId="{00000000-0000-0000-0000-000000000000}"/>
          </ac:spMkLst>
        </pc:spChg>
        <pc:spChg chg="mod">
          <ac:chgData name="K S, Gopinath (NFV)" userId="S::gopinathks@hpe.com::81b05118-e84f-4d21-a479-e838648ed49e" providerId="AD" clId="Web-{08550DF2-F07A-AA33-8D0D-79CD143A0A6A}" dt="2019-07-30T08:53:17.688" v="5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08550DF2-F07A-AA33-8D0D-79CD143A0A6A}" dt="2019-07-30T08:53:23.391" v="6" actId="20577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08550DF2-F07A-AA33-8D0D-79CD143A0A6A}" dt="2019-07-30T08:53:23.391" v="6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Vasudevan, Keerthy (NFV BU)" userId="S::keerthy.vasudevan@hpe.com::2e2ac3c6-f19d-41f3-b2ab-bf610165c380" providerId="AD" clId="Web-{02BB6322-F3EF-224C-483C-4B5EADABA0AE}"/>
    <pc:docChg chg="modSld">
      <pc:chgData name="Vasudevan, Keerthy (NFV BU)" userId="S::keerthy.vasudevan@hpe.com::2e2ac3c6-f19d-41f3-b2ab-bf610165c380" providerId="AD" clId="Web-{02BB6322-F3EF-224C-483C-4B5EADABA0AE}" dt="2019-10-23T16:59:18.776" v="43" actId="1076"/>
      <pc:docMkLst>
        <pc:docMk/>
      </pc:docMkLst>
      <pc:sldChg chg="modSp">
        <pc:chgData name="Vasudevan, Keerthy (NFV BU)" userId="S::keerthy.vasudevan@hpe.com::2e2ac3c6-f19d-41f3-b2ab-bf610165c380" providerId="AD" clId="Web-{02BB6322-F3EF-224C-483C-4B5EADABA0AE}" dt="2019-10-23T16:52:25.509" v="38" actId="20577"/>
        <pc:sldMkLst>
          <pc:docMk/>
          <pc:sldMk cId="2078457375" sldId="524"/>
        </pc:sldMkLst>
        <pc:spChg chg="mod">
          <ac:chgData name="Vasudevan, Keerthy (NFV BU)" userId="S::keerthy.vasudevan@hpe.com::2e2ac3c6-f19d-41f3-b2ab-bf610165c380" providerId="AD" clId="Web-{02BB6322-F3EF-224C-483C-4B5EADABA0AE}" dt="2019-10-23T16:52:25.509" v="38" actId="20577"/>
          <ac:spMkLst>
            <pc:docMk/>
            <pc:sldMk cId="2078457375" sldId="524"/>
            <ac:spMk id="12" creationId="{F44DBAEF-6B20-4225-9617-1F49E01944BB}"/>
          </ac:spMkLst>
        </pc:spChg>
      </pc:sldChg>
      <pc:sldChg chg="modSp">
        <pc:chgData name="Vasudevan, Keerthy (NFV BU)" userId="S::keerthy.vasudevan@hpe.com::2e2ac3c6-f19d-41f3-b2ab-bf610165c380" providerId="AD" clId="Web-{02BB6322-F3EF-224C-483C-4B5EADABA0AE}" dt="2019-10-23T16:47:13.023" v="33" actId="20577"/>
        <pc:sldMkLst>
          <pc:docMk/>
          <pc:sldMk cId="2248828910" sldId="533"/>
        </pc:sldMkLst>
        <pc:spChg chg="mod">
          <ac:chgData name="Vasudevan, Keerthy (NFV BU)" userId="S::keerthy.vasudevan@hpe.com::2e2ac3c6-f19d-41f3-b2ab-bf610165c380" providerId="AD" clId="Web-{02BB6322-F3EF-224C-483C-4B5EADABA0AE}" dt="2019-10-23T16:47:13.023" v="33" actId="20577"/>
          <ac:spMkLst>
            <pc:docMk/>
            <pc:sldMk cId="2248828910" sldId="533"/>
            <ac:spMk id="2" creationId="{00000000-0000-0000-0000-000000000000}"/>
          </ac:spMkLst>
        </pc:spChg>
      </pc:sldChg>
      <pc:sldChg chg="modSp">
        <pc:chgData name="Vasudevan, Keerthy (NFV BU)" userId="S::keerthy.vasudevan@hpe.com::2e2ac3c6-f19d-41f3-b2ab-bf610165c380" providerId="AD" clId="Web-{02BB6322-F3EF-224C-483C-4B5EADABA0AE}" dt="2019-10-23T16:59:18.776" v="43" actId="1076"/>
        <pc:sldMkLst>
          <pc:docMk/>
          <pc:sldMk cId="3778578446" sldId="536"/>
        </pc:sldMkLst>
        <pc:picChg chg="mod">
          <ac:chgData name="Vasudevan, Keerthy (NFV BU)" userId="S::keerthy.vasudevan@hpe.com::2e2ac3c6-f19d-41f3-b2ab-bf610165c380" providerId="AD" clId="Web-{02BB6322-F3EF-224C-483C-4B5EADABA0AE}" dt="2019-10-23T16:59:14.479" v="42" actId="1076"/>
          <ac:picMkLst>
            <pc:docMk/>
            <pc:sldMk cId="3778578446" sldId="536"/>
            <ac:picMk id="6" creationId="{CC938F7E-4E7A-4C3D-84BC-39C24B6FF55A}"/>
          </ac:picMkLst>
        </pc:picChg>
        <pc:picChg chg="mod">
          <ac:chgData name="Vasudevan, Keerthy (NFV BU)" userId="S::keerthy.vasudevan@hpe.com::2e2ac3c6-f19d-41f3-b2ab-bf610165c380" providerId="AD" clId="Web-{02BB6322-F3EF-224C-483C-4B5EADABA0AE}" dt="2019-10-23T16:59:18.776" v="43" actId="1076"/>
          <ac:picMkLst>
            <pc:docMk/>
            <pc:sldMk cId="3778578446" sldId="536"/>
            <ac:picMk id="10" creationId="{2561AC92-CA16-43AB-A5AA-61BD3B2F66E3}"/>
          </ac:picMkLst>
        </pc:picChg>
      </pc:sldChg>
    </pc:docChg>
  </pc:docChgLst>
  <pc:docChgLst>
    <pc:chgData name="Govardhan, Chintha (NFV BU)" userId="S::chintha.govardhan@hpe.com::9c8b1bf2-9277-43c5-9600-fe4230525a75" providerId="AD" clId="Web-{3275674F-D3FF-6FF6-2428-1736492A575B}"/>
    <pc:docChg chg="addSld modSld">
      <pc:chgData name="Govardhan, Chintha (NFV BU)" userId="S::chintha.govardhan@hpe.com::9c8b1bf2-9277-43c5-9600-fe4230525a75" providerId="AD" clId="Web-{3275674F-D3FF-6FF6-2428-1736492A575B}" dt="2018-09-10T10:37:05.293" v="224" actId="1076"/>
      <pc:docMkLst>
        <pc:docMk/>
      </pc:docMkLst>
      <pc:sldChg chg="delSp modSp">
        <pc:chgData name="Govardhan, Chintha (NFV BU)" userId="S::chintha.govardhan@hpe.com::9c8b1bf2-9277-43c5-9600-fe4230525a75" providerId="AD" clId="Web-{3275674F-D3FF-6FF6-2428-1736492A575B}" dt="2018-09-10T10:32:16.003" v="196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3275674F-D3FF-6FF6-2428-1736492A575B}" dt="2018-09-10T10:31:29.173" v="186" actId="20577"/>
          <ac:spMkLst>
            <pc:docMk/>
            <pc:sldMk cId="1692074147" sldId="291"/>
            <ac:spMk id="2" creationId="{00000000-0000-0000-0000-000000000000}"/>
          </ac:spMkLst>
        </pc:spChg>
        <pc:spChg chg="mod">
          <ac:chgData name="Govardhan, Chintha (NFV BU)" userId="S::chintha.govardhan@hpe.com::9c8b1bf2-9277-43c5-9600-fe4230525a75" providerId="AD" clId="Web-{3275674F-D3FF-6FF6-2428-1736492A575B}" dt="2018-09-10T10:32:16.003" v="196" actId="20577"/>
          <ac:spMkLst>
            <pc:docMk/>
            <pc:sldMk cId="1692074147" sldId="291"/>
            <ac:spMk id="3" creationId="{00000000-0000-0000-0000-000000000000}"/>
          </ac:spMkLst>
        </pc:spChg>
        <pc:picChg chg="del">
          <ac:chgData name="Govardhan, Chintha (NFV BU)" userId="S::chintha.govardhan@hpe.com::9c8b1bf2-9277-43c5-9600-fe4230525a75" providerId="AD" clId="Web-{3275674F-D3FF-6FF6-2428-1736492A575B}" dt="2018-09-10T10:31:38.111" v="188"/>
          <ac:picMkLst>
            <pc:docMk/>
            <pc:sldMk cId="1692074147" sldId="291"/>
            <ac:picMk id="5" creationId="{00000000-0000-0000-0000-000000000000}"/>
          </ac:picMkLst>
        </pc:picChg>
      </pc:sldChg>
      <pc:sldChg chg="modSp">
        <pc:chgData name="Govardhan, Chintha (NFV BU)" userId="S::chintha.govardhan@hpe.com::9c8b1bf2-9277-43c5-9600-fe4230525a75" providerId="AD" clId="Web-{3275674F-D3FF-6FF6-2428-1736492A575B}" dt="2018-09-10T10:30:11.514" v="181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3275674F-D3FF-6FF6-2428-1736492A575B}" dt="2018-09-10T10:30:11.514" v="18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add replId">
        <pc:chgData name="Govardhan, Chintha (NFV BU)" userId="S::chintha.govardhan@hpe.com::9c8b1bf2-9277-43c5-9600-fe4230525a75" providerId="AD" clId="Web-{3275674F-D3FF-6FF6-2428-1736492A575B}" dt="2018-09-10T10:33:11.536" v="200" actId="20577"/>
        <pc:sldMkLst>
          <pc:docMk/>
          <pc:sldMk cId="2149217572" sldId="403"/>
        </pc:sldMkLst>
        <pc:spChg chg="mod">
          <ac:chgData name="Govardhan, Chintha (NFV BU)" userId="S::chintha.govardhan@hpe.com::9c8b1bf2-9277-43c5-9600-fe4230525a75" providerId="AD" clId="Web-{3275674F-D3FF-6FF6-2428-1736492A575B}" dt="2018-09-10T10:33:11.536" v="200" actId="20577"/>
          <ac:spMkLst>
            <pc:docMk/>
            <pc:sldMk cId="2149217572" sldId="403"/>
            <ac:spMk id="3" creationId="{00000000-0000-0000-0000-000000000000}"/>
          </ac:spMkLst>
        </pc:spChg>
      </pc:sldChg>
      <pc:sldChg chg="addSp delSp modSp add replId">
        <pc:chgData name="Govardhan, Chintha (NFV BU)" userId="S::chintha.govardhan@hpe.com::9c8b1bf2-9277-43c5-9600-fe4230525a75" providerId="AD" clId="Web-{3275674F-D3FF-6FF6-2428-1736492A575B}" dt="2018-09-10T10:37:05.293" v="224" actId="1076"/>
        <pc:sldMkLst>
          <pc:docMk/>
          <pc:sldMk cId="3558109100" sldId="404"/>
        </pc:sldMkLst>
        <pc:spChg chg="mod">
          <ac:chgData name="Govardhan, Chintha (NFV BU)" userId="S::chintha.govardhan@hpe.com::9c8b1bf2-9277-43c5-9600-fe4230525a75" providerId="AD" clId="Web-{3275674F-D3FF-6FF6-2428-1736492A575B}" dt="2018-09-10T10:33:32.880" v="205" actId="20577"/>
          <ac:spMkLst>
            <pc:docMk/>
            <pc:sldMk cId="3558109100" sldId="404"/>
            <ac:spMk id="2" creationId="{00000000-0000-0000-0000-000000000000}"/>
          </ac:spMkLst>
        </pc:spChg>
        <pc:spChg chg="del mod">
          <ac:chgData name="Govardhan, Chintha (NFV BU)" userId="S::chintha.govardhan@hpe.com::9c8b1bf2-9277-43c5-9600-fe4230525a75" providerId="AD" clId="Web-{3275674F-D3FF-6FF6-2428-1736492A575B}" dt="2018-09-10T10:36:32.698" v="221"/>
          <ac:spMkLst>
            <pc:docMk/>
            <pc:sldMk cId="3558109100" sldId="404"/>
            <ac:spMk id="3" creationId="{00000000-0000-0000-0000-000000000000}"/>
          </ac:spMkLst>
        </pc:spChg>
        <pc:spChg chg="add del mod">
          <ac:chgData name="Govardhan, Chintha (NFV BU)" userId="S::chintha.govardhan@hpe.com::9c8b1bf2-9277-43c5-9600-fe4230525a75" providerId="AD" clId="Web-{3275674F-D3FF-6FF6-2428-1736492A575B}" dt="2018-09-10T10:36:46.527" v="222"/>
          <ac:spMkLst>
            <pc:docMk/>
            <pc:sldMk cId="3558109100" sldId="404"/>
            <ac:spMk id="10" creationId="{2BBD7092-8DA3-46E2-B761-EDD7EC15E7A4}"/>
          </ac:spMkLst>
        </pc:spChg>
        <pc:picChg chg="add mod">
          <ac:chgData name="Govardhan, Chintha (NFV BU)" userId="S::chintha.govardhan@hpe.com::9c8b1bf2-9277-43c5-9600-fe4230525a75" providerId="AD" clId="Web-{3275674F-D3FF-6FF6-2428-1736492A575B}" dt="2018-09-10T10:37:05.293" v="224" actId="1076"/>
          <ac:picMkLst>
            <pc:docMk/>
            <pc:sldMk cId="3558109100" sldId="404"/>
            <ac:picMk id="5" creationId="{B4D6E6D0-54B4-4ED8-8161-7F0919204BA8}"/>
          </ac:picMkLst>
        </pc:picChg>
        <pc:picChg chg="add mod">
          <ac:chgData name="Govardhan, Chintha (NFV BU)" userId="S::chintha.govardhan@hpe.com::9c8b1bf2-9277-43c5-9600-fe4230525a75" providerId="AD" clId="Web-{3275674F-D3FF-6FF6-2428-1736492A575B}" dt="2018-09-10T10:37:01.418" v="223" actId="1076"/>
          <ac:picMkLst>
            <pc:docMk/>
            <pc:sldMk cId="3558109100" sldId="404"/>
            <ac:picMk id="7" creationId="{116F909F-54F7-4E0B-B166-C3E08DB91F3A}"/>
          </ac:picMkLst>
        </pc:picChg>
      </pc:sldChg>
    </pc:docChg>
  </pc:docChgLst>
  <pc:docChgLst>
    <pc:chgData name="Kumar, Arun" userId="S::arun.kumar11@hpe.com::7e31dd8c-2123-4a15-b1b5-9e6a94583fc4" providerId="AD" clId="Web-{74C85E71-D336-4258-878F-A196C9B085C5}"/>
    <pc:docChg chg="modSld">
      <pc:chgData name="Kumar, Arun" userId="S::arun.kumar11@hpe.com::7e31dd8c-2123-4a15-b1b5-9e6a94583fc4" providerId="AD" clId="Web-{74C85E71-D336-4258-878F-A196C9B085C5}" dt="2018-11-15T11:04:52.012" v="280" actId="20577"/>
      <pc:docMkLst>
        <pc:docMk/>
      </pc:docMkLst>
      <pc:sldChg chg="modSp">
        <pc:chgData name="Kumar, Arun" userId="S::arun.kumar11@hpe.com::7e31dd8c-2123-4a15-b1b5-9e6a94583fc4" providerId="AD" clId="Web-{74C85E71-D336-4258-878F-A196C9B085C5}" dt="2018-11-15T11:03:28.105" v="256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74C85E71-D336-4258-878F-A196C9B085C5}" dt="2018-11-15T11:03:28.105" v="25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, Arun" userId="S::arun.kumar11@hpe.com::7e31dd8c-2123-4a15-b1b5-9e6a94583fc4" providerId="AD" clId="Web-{74C85E71-D336-4258-878F-A196C9B085C5}" dt="2018-11-15T11:04:52.012" v="280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74C85E71-D336-4258-878F-A196C9B085C5}" dt="2018-11-15T11:04:52.012" v="280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D1D58440-4B9F-400E-9A2A-5EB34D102FBE}"/>
    <pc:docChg chg="modSld">
      <pc:chgData name="Kumar, Arun" userId="S::arun.kumar11@hpe.com::7e31dd8c-2123-4a15-b1b5-9e6a94583fc4" providerId="AD" clId="Web-{D1D58440-4B9F-400E-9A2A-5EB34D102FBE}" dt="2018-08-23T11:06:18.244" v="144"/>
      <pc:docMkLst>
        <pc:docMk/>
      </pc:docMkLst>
      <pc:sldChg chg="modSp">
        <pc:chgData name="Kumar, Arun" userId="S::arun.kumar11@hpe.com::7e31dd8c-2123-4a15-b1b5-9e6a94583fc4" providerId="AD" clId="Web-{D1D58440-4B9F-400E-9A2A-5EB34D102FBE}" dt="2018-08-23T11:06:18.244" v="144"/>
        <pc:sldMkLst>
          <pc:docMk/>
          <pc:sldMk cId="3881670694" sldId="305"/>
        </pc:sldMkLst>
        <pc:spChg chg="mod">
          <ac:chgData name="Kumar, Arun" userId="S::arun.kumar11@hpe.com::7e31dd8c-2123-4a15-b1b5-9e6a94583fc4" providerId="AD" clId="Web-{D1D58440-4B9F-400E-9A2A-5EB34D102FBE}" dt="2018-08-23T11:04:36.399" v="38" actId="20577"/>
          <ac:spMkLst>
            <pc:docMk/>
            <pc:sldMk cId="3881670694" sldId="305"/>
            <ac:spMk id="2" creationId="{00000000-0000-0000-0000-000000000000}"/>
          </ac:spMkLst>
        </pc:spChg>
        <pc:graphicFrameChg chg="mod modGraphic">
          <ac:chgData name="Kumar, Arun" userId="S::arun.kumar11@hpe.com::7e31dd8c-2123-4a15-b1b5-9e6a94583fc4" providerId="AD" clId="Web-{D1D58440-4B9F-400E-9A2A-5EB34D102FBE}" dt="2018-08-23T11:06:18.244" v="14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Sharma, Ranjeet Kumar" userId="S::ranjeet.kum.sharma@hpe.com::2efb763f-88c5-45c3-ae2e-8e80d90224d0" providerId="AD" clId="Web-{F9D278D2-664E-6E9E-8AF9-F19BBCA36D04}"/>
    <pc:docChg chg="modSld">
      <pc:chgData name="Sharma, Ranjeet Kumar" userId="S::ranjeet.kum.sharma@hpe.com::2efb763f-88c5-45c3-ae2e-8e80d90224d0" providerId="AD" clId="Web-{F9D278D2-664E-6E9E-8AF9-F19BBCA36D04}" dt="2019-10-01T10:24:13.659" v="101"/>
      <pc:docMkLst>
        <pc:docMk/>
      </pc:docMkLst>
      <pc:sldChg chg="modSp">
        <pc:chgData name="Sharma, Ranjeet Kumar" userId="S::ranjeet.kum.sharma@hpe.com::2efb763f-88c5-45c3-ae2e-8e80d90224d0" providerId="AD" clId="Web-{F9D278D2-664E-6E9E-8AF9-F19BBCA36D04}" dt="2019-10-01T10:24:13.659" v="101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F9D278D2-664E-6E9E-8AF9-F19BBCA36D04}" dt="2019-10-01T10:24:13.659" v="101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Sathyam, Bollini" userId="S::sathyam.bollini@hpe.com::bfec0835-4d57-4275-b368-3ce105d7d8ff" providerId="AD" clId="Web-{7F0BDB0B-6383-EC3D-FA93-2626B20F51B2}"/>
    <pc:docChg chg="addSld delSld modSld modSection">
      <pc:chgData name="Sathyam, Bollini" userId="S::sathyam.bollini@hpe.com::bfec0835-4d57-4275-b368-3ce105d7d8ff" providerId="AD" clId="Web-{7F0BDB0B-6383-EC3D-FA93-2626B20F51B2}" dt="2019-05-30T09:22:23.723" v="765"/>
      <pc:docMkLst>
        <pc:docMk/>
      </pc:docMkLst>
      <pc:sldChg chg="modSp">
        <pc:chgData name="Sathyam, Bollini" userId="S::sathyam.bollini@hpe.com::bfec0835-4d57-4275-b368-3ce105d7d8ff" providerId="AD" clId="Web-{7F0BDB0B-6383-EC3D-FA93-2626B20F51B2}" dt="2019-05-30T09:22:23.723" v="76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7F0BDB0B-6383-EC3D-FA93-2626B20F51B2}" dt="2019-05-30T09:22:23.723" v="76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7F0BDB0B-6383-EC3D-FA93-2626B20F51B2}" dt="2019-05-30T09:17:46.253" v="592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7F0BDB0B-6383-EC3D-FA93-2626B20F51B2}" dt="2019-05-30T09:17:46.253" v="592" actId="20577"/>
          <ac:spMkLst>
            <pc:docMk/>
            <pc:sldMk cId="1245858408" sldId="459"/>
            <ac:spMk id="12" creationId="{F44DBAEF-6B20-4225-9617-1F49E01944BB}"/>
          </ac:spMkLst>
        </pc:spChg>
        <pc:graphicFrameChg chg="mod">
          <ac:chgData name="Sathyam, Bollini" userId="S::sathyam.bollini@hpe.com::bfec0835-4d57-4275-b368-3ce105d7d8ff" providerId="AD" clId="Web-{7F0BDB0B-6383-EC3D-FA93-2626B20F51B2}" dt="2019-05-30T09:17:43.519" v="591" actId="1076"/>
          <ac:graphicFrameMkLst>
            <pc:docMk/>
            <pc:sldMk cId="1245858408" sldId="459"/>
            <ac:graphicFrameMk id="6" creationId="{24240DD8-E66B-4FDA-A63A-646C90607E52}"/>
          </ac:graphicFrameMkLst>
        </pc:graphicFrameChg>
      </pc:sldChg>
      <pc:sldChg chg="modSp del">
        <pc:chgData name="Sathyam, Bollini" userId="S::sathyam.bollini@hpe.com::bfec0835-4d57-4275-b368-3ce105d7d8ff" providerId="AD" clId="Web-{7F0BDB0B-6383-EC3D-FA93-2626B20F51B2}" dt="2019-05-30T09:22:09.379" v="761"/>
        <pc:sldMkLst>
          <pc:docMk/>
          <pc:sldMk cId="3881008870" sldId="487"/>
        </pc:sldMkLst>
        <pc:spChg chg="mod">
          <ac:chgData name="Sathyam, Bollini" userId="S::sathyam.bollini@hpe.com::bfec0835-4d57-4275-b368-3ce105d7d8ff" providerId="AD" clId="Web-{7F0BDB0B-6383-EC3D-FA93-2626B20F51B2}" dt="2019-05-30T09:21:33.457" v="668" actId="20577"/>
          <ac:spMkLst>
            <pc:docMk/>
            <pc:sldMk cId="3881008870" sldId="487"/>
            <ac:spMk id="8" creationId="{11E9C5E2-932C-4FC1-8FED-52B8BB2841C6}"/>
          </ac:spMkLst>
        </pc:spChg>
      </pc:sldChg>
      <pc:sldChg chg="modSp del">
        <pc:chgData name="Sathyam, Bollini" userId="S::sathyam.bollini@hpe.com::bfec0835-4d57-4275-b368-3ce105d7d8ff" providerId="AD" clId="Web-{7F0BDB0B-6383-EC3D-FA93-2626B20F51B2}" dt="2019-05-30T09:17:26.659" v="589"/>
        <pc:sldMkLst>
          <pc:docMk/>
          <pc:sldMk cId="2159065719" sldId="502"/>
        </pc:sldMkLst>
        <pc:spChg chg="mod">
          <ac:chgData name="Sathyam, Bollini" userId="S::sathyam.bollini@hpe.com::bfec0835-4d57-4275-b368-3ce105d7d8ff" providerId="AD" clId="Web-{7F0BDB0B-6383-EC3D-FA93-2626B20F51B2}" dt="2019-05-30T09:08:24.423" v="79" actId="1076"/>
          <ac:spMkLst>
            <pc:docMk/>
            <pc:sldMk cId="2159065719" sldId="502"/>
            <ac:spMk id="8" creationId="{B4A9DCDD-F894-4001-990F-0BA72D817F6C}"/>
          </ac:spMkLst>
        </pc:spChg>
      </pc:sldChg>
      <pc:sldChg chg="delSp del">
        <pc:chgData name="Sathyam, Bollini" userId="S::sathyam.bollini@hpe.com::bfec0835-4d57-4275-b368-3ce105d7d8ff" providerId="AD" clId="Web-{7F0BDB0B-6383-EC3D-FA93-2626B20F51B2}" dt="2019-05-30T09:08:48.517" v="81"/>
        <pc:sldMkLst>
          <pc:docMk/>
          <pc:sldMk cId="1031936674" sldId="503"/>
        </pc:sldMkLst>
        <pc:picChg chg="del">
          <ac:chgData name="Sathyam, Bollini" userId="S::sathyam.bollini@hpe.com::bfec0835-4d57-4275-b368-3ce105d7d8ff" providerId="AD" clId="Web-{7F0BDB0B-6383-EC3D-FA93-2626B20F51B2}" dt="2019-05-30T09:08:40.095" v="80"/>
          <ac:picMkLst>
            <pc:docMk/>
            <pc:sldMk cId="1031936674" sldId="503"/>
            <ac:picMk id="5" creationId="{0EBC48C9-3051-4E43-93EE-46CA360E256F}"/>
          </ac:picMkLst>
        </pc:picChg>
      </pc:sldChg>
      <pc:sldChg chg="addSp delSp modSp add replId">
        <pc:chgData name="Sathyam, Bollini" userId="S::sathyam.bollini@hpe.com::bfec0835-4d57-4275-b368-3ce105d7d8ff" providerId="AD" clId="Web-{7F0BDB0B-6383-EC3D-FA93-2626B20F51B2}" dt="2019-05-30T09:22:06.317" v="759" actId="20577"/>
        <pc:sldMkLst>
          <pc:docMk/>
          <pc:sldMk cId="2764140828" sldId="509"/>
        </pc:sldMkLst>
        <pc:spChg chg="add mod">
          <ac:chgData name="Sathyam, Bollini" userId="S::sathyam.bollini@hpe.com::bfec0835-4d57-4275-b368-3ce105d7d8ff" providerId="AD" clId="Web-{7F0BDB0B-6383-EC3D-FA93-2626B20F51B2}" dt="2019-05-30T09:22:06.317" v="759" actId="20577"/>
          <ac:spMkLst>
            <pc:docMk/>
            <pc:sldMk cId="2764140828" sldId="509"/>
            <ac:spMk id="5" creationId="{0F7514A2-3C8A-46A8-A630-DF4727EF675D}"/>
          </ac:spMkLst>
        </pc:spChg>
        <pc:spChg chg="add del mod">
          <ac:chgData name="Sathyam, Bollini" userId="S::sathyam.bollini@hpe.com::bfec0835-4d57-4275-b368-3ce105d7d8ff" providerId="AD" clId="Web-{7F0BDB0B-6383-EC3D-FA93-2626B20F51B2}" dt="2019-05-30T09:16:34.659" v="585"/>
          <ac:spMkLst>
            <pc:docMk/>
            <pc:sldMk cId="2764140828" sldId="509"/>
            <ac:spMk id="9" creationId="{8E14CB4C-570C-401C-8D4D-F2EC2CD9612D}"/>
          </ac:spMkLst>
        </pc:spChg>
        <pc:spChg chg="mod">
          <ac:chgData name="Sathyam, Bollini" userId="S::sathyam.bollini@hpe.com::bfec0835-4d57-4275-b368-3ce105d7d8ff" providerId="AD" clId="Web-{7F0BDB0B-6383-EC3D-FA93-2626B20F51B2}" dt="2019-05-30T09:19:20.722" v="638" actId="20577"/>
          <ac:spMkLst>
            <pc:docMk/>
            <pc:sldMk cId="2764140828" sldId="509"/>
            <ac:spMk id="12" creationId="{F44DBAEF-6B20-4225-9617-1F49E01944BB}"/>
          </ac:spMkLst>
        </pc:spChg>
        <pc:graphicFrameChg chg="del mod modGraphic">
          <ac:chgData name="Sathyam, Bollini" userId="S::sathyam.bollini@hpe.com::bfec0835-4d57-4275-b368-3ce105d7d8ff" providerId="AD" clId="Web-{7F0BDB0B-6383-EC3D-FA93-2626B20F51B2}" dt="2019-05-30T09:14:07.299" v="459"/>
          <ac:graphicFrameMkLst>
            <pc:docMk/>
            <pc:sldMk cId="2764140828" sldId="509"/>
            <ac:graphicFrameMk id="6" creationId="{24240DD8-E66B-4FDA-A63A-646C90607E52}"/>
          </ac:graphicFrameMkLst>
        </pc:graphicFrameChg>
        <pc:graphicFrameChg chg="add mod modGraphic">
          <ac:chgData name="Sathyam, Bollini" userId="S::sathyam.bollini@hpe.com::bfec0835-4d57-4275-b368-3ce105d7d8ff" providerId="AD" clId="Web-{7F0BDB0B-6383-EC3D-FA93-2626B20F51B2}" dt="2019-05-30T09:20:37.098" v="642" actId="1076"/>
          <ac:graphicFrameMkLst>
            <pc:docMk/>
            <pc:sldMk cId="2764140828" sldId="509"/>
            <ac:graphicFrameMk id="7" creationId="{859957D3-9CC8-4D60-B714-10A914F4451A}"/>
          </ac:graphicFrameMkLst>
        </pc:graphicFrameChg>
      </pc:sldChg>
    </pc:docChg>
  </pc:docChgLst>
  <pc:docChgLst>
    <pc:chgData name="Khurram, Syed" userId="S::syed.khurram@hpe.com::640b9d2d-ac60-4847-a051-6317a52191e9" providerId="AD" clId="Web-{14F3B852-65AB-48F7-8012-0EE0487725F5}"/>
    <pc:docChg chg="modSld">
      <pc:chgData name="Khurram, Syed" userId="S::syed.khurram@hpe.com::640b9d2d-ac60-4847-a051-6317a52191e9" providerId="AD" clId="Web-{14F3B852-65AB-48F7-8012-0EE0487725F5}" dt="2018-05-11T03:39:23.165" v="121"/>
      <pc:docMkLst>
        <pc:docMk/>
      </pc:docMkLst>
      <pc:sldChg chg="modSp">
        <pc:chgData name="Khurram, Syed" userId="S::syed.khurram@hpe.com::640b9d2d-ac60-4847-a051-6317a52191e9" providerId="AD" clId="Web-{14F3B852-65AB-48F7-8012-0EE0487725F5}" dt="2018-05-11T03:39:23.165" v="121"/>
        <pc:sldMkLst>
          <pc:docMk/>
          <pc:sldMk cId="3881670694" sldId="305"/>
        </pc:sldMkLst>
        <pc:graphicFrameChg chg="mod modGraphic">
          <ac:chgData name="Khurram, Syed" userId="S::syed.khurram@hpe.com::640b9d2d-ac60-4847-a051-6317a52191e9" providerId="AD" clId="Web-{14F3B852-65AB-48F7-8012-0EE0487725F5}" dt="2018-05-11T03:39:23.165" v="121"/>
          <ac:graphicFrameMkLst>
            <pc:docMk/>
            <pc:sldMk cId="3881670694" sldId="305"/>
            <ac:graphicFrameMk id="3" creationId="{00000000-0000-0000-0000-000000000000}"/>
          </ac:graphicFrameMkLst>
        </pc:graphicFrameChg>
      </pc:sldChg>
    </pc:docChg>
  </pc:docChgLst>
  <pc:docChgLst>
    <pc:chgData name="Govardhan, Chintha (NFV BU)" userId="S::chintha.govardhan@hpe.com::9c8b1bf2-9277-43c5-9600-fe4230525a75" providerId="AD" clId="Web-{CDFC00B8-1E8E-2079-FB86-8E00F6CB2AE5}"/>
    <pc:docChg chg="modSld">
      <pc:chgData name="Govardhan, Chintha (NFV BU)" userId="S::chintha.govardhan@hpe.com::9c8b1bf2-9277-43c5-9600-fe4230525a75" providerId="AD" clId="Web-{CDFC00B8-1E8E-2079-FB86-8E00F6CB2AE5}" dt="2018-12-06T09:09:52.673" v="4"/>
      <pc:docMkLst>
        <pc:docMk/>
      </pc:docMkLst>
      <pc:sldChg chg="modSp">
        <pc:chgData name="Govardhan, Chintha (NFV BU)" userId="S::chintha.govardhan@hpe.com::9c8b1bf2-9277-43c5-9600-fe4230525a75" providerId="AD" clId="Web-{CDFC00B8-1E8E-2079-FB86-8E00F6CB2AE5}" dt="2018-12-06T09:09:39.689" v="3" actId="20577"/>
        <pc:sldMkLst>
          <pc:docMk/>
          <pc:sldMk cId="1692074147" sldId="291"/>
        </pc:sldMkLst>
        <pc:spChg chg="mod">
          <ac:chgData name="Govardhan, Chintha (NFV BU)" userId="S::chintha.govardhan@hpe.com::9c8b1bf2-9277-43c5-9600-fe4230525a75" providerId="AD" clId="Web-{CDFC00B8-1E8E-2079-FB86-8E00F6CB2AE5}" dt="2018-12-06T09:09:39.689" v="3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Govardhan, Chintha (NFV BU)" userId="S::chintha.govardhan@hpe.com::9c8b1bf2-9277-43c5-9600-fe4230525a75" providerId="AD" clId="Web-{CDFC00B8-1E8E-2079-FB86-8E00F6CB2AE5}" dt="2018-12-06T09:09:52.673" v="4"/>
        <pc:sldMkLst>
          <pc:docMk/>
          <pc:sldMk cId="151278396" sldId="445"/>
        </pc:sldMkLst>
        <pc:spChg chg="mod">
          <ac:chgData name="Govardhan, Chintha (NFV BU)" userId="S::chintha.govardhan@hpe.com::9c8b1bf2-9277-43c5-9600-fe4230525a75" providerId="AD" clId="Web-{CDFC00B8-1E8E-2079-FB86-8E00F6CB2AE5}" dt="2018-12-06T09:09:52.673" v="4"/>
          <ac:spMkLst>
            <pc:docMk/>
            <pc:sldMk cId="151278396" sldId="445"/>
            <ac:spMk id="3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F3DC3519-8D5F-FD6B-57E2-7BF082D887FC}"/>
    <pc:docChg chg="modSld sldOrd">
      <pc:chgData name="Sathyam, Bollini" userId="S::sathyam.bollini@hpe.com::bfec0835-4d57-4275-b368-3ce105d7d8ff" providerId="AD" clId="Web-{F3DC3519-8D5F-FD6B-57E2-7BF082D887FC}" dt="2019-06-20T08:06:45.778" v="371" actId="20577"/>
      <pc:docMkLst>
        <pc:docMk/>
      </pc:docMkLst>
      <pc:sldChg chg="modSp">
        <pc:chgData name="Sathyam, Bollini" userId="S::sathyam.bollini@hpe.com::bfec0835-4d57-4275-b368-3ce105d7d8ff" providerId="AD" clId="Web-{F3DC3519-8D5F-FD6B-57E2-7BF082D887FC}" dt="2019-06-20T08:00:37.838" v="3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F3DC3519-8D5F-FD6B-57E2-7BF082D887FC}" dt="2019-06-20T08:00:37.838" v="3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Sp modSp">
        <pc:chgData name="Sathyam, Bollini" userId="S::sathyam.bollini@hpe.com::bfec0835-4d57-4275-b368-3ce105d7d8ff" providerId="AD" clId="Web-{F3DC3519-8D5F-FD6B-57E2-7BF082D887FC}" dt="2019-06-20T08:04:04.339" v="359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F3DC3519-8D5F-FD6B-57E2-7BF082D887FC}" dt="2019-06-20T08:04:04.339" v="359" actId="20577"/>
          <ac:spMkLst>
            <pc:docMk/>
            <pc:sldMk cId="1245858408" sldId="459"/>
            <ac:spMk id="12" creationId="{F44DBAEF-6B20-4225-9617-1F49E01944BB}"/>
          </ac:spMkLst>
        </pc:spChg>
        <pc:graphicFrameChg chg="del">
          <ac:chgData name="Sathyam, Bollini" userId="S::sathyam.bollini@hpe.com::bfec0835-4d57-4275-b368-3ce105d7d8ff" providerId="AD" clId="Web-{F3DC3519-8D5F-FD6B-57E2-7BF082D887FC}" dt="2019-06-20T08:01:44.057" v="143"/>
          <ac:graphicFrameMkLst>
            <pc:docMk/>
            <pc:sldMk cId="1245858408" sldId="459"/>
            <ac:graphicFrameMk id="6" creationId="{24240DD8-E66B-4FDA-A63A-646C90607E52}"/>
          </ac:graphicFrameMkLst>
        </pc:graphicFrameChg>
      </pc:sldChg>
      <pc:sldChg chg="delSp modSp ord">
        <pc:chgData name="Sathyam, Bollini" userId="S::sathyam.bollini@hpe.com::bfec0835-4d57-4275-b368-3ce105d7d8ff" providerId="AD" clId="Web-{F3DC3519-8D5F-FD6B-57E2-7BF082D887FC}" dt="2019-06-20T08:06:45.778" v="370" actId="20577"/>
        <pc:sldMkLst>
          <pc:docMk/>
          <pc:sldMk cId="2764140828" sldId="509"/>
        </pc:sldMkLst>
        <pc:spChg chg="del">
          <ac:chgData name="Sathyam, Bollini" userId="S::sathyam.bollini@hpe.com::bfec0835-4d57-4275-b368-3ce105d7d8ff" providerId="AD" clId="Web-{F3DC3519-8D5F-FD6B-57E2-7BF082D887FC}" dt="2019-06-20T08:02:03.995" v="165"/>
          <ac:spMkLst>
            <pc:docMk/>
            <pc:sldMk cId="2764140828" sldId="509"/>
            <ac:spMk id="5" creationId="{0F7514A2-3C8A-46A8-A630-DF4727EF675D}"/>
          </ac:spMkLst>
        </pc:spChg>
        <pc:spChg chg="mod">
          <ac:chgData name="Sathyam, Bollini" userId="S::sathyam.bollini@hpe.com::bfec0835-4d57-4275-b368-3ce105d7d8ff" providerId="AD" clId="Web-{F3DC3519-8D5F-FD6B-57E2-7BF082D887FC}" dt="2019-06-20T08:06:45.778" v="370" actId="20577"/>
          <ac:spMkLst>
            <pc:docMk/>
            <pc:sldMk cId="2764140828" sldId="509"/>
            <ac:spMk id="12" creationId="{F44DBAEF-6B20-4225-9617-1F49E01944BB}"/>
          </ac:spMkLst>
        </pc:spChg>
        <pc:graphicFrameChg chg="del">
          <ac:chgData name="Sathyam, Bollini" userId="S::sathyam.bollini@hpe.com::bfec0835-4d57-4275-b368-3ce105d7d8ff" providerId="AD" clId="Web-{F3DC3519-8D5F-FD6B-57E2-7BF082D887FC}" dt="2019-06-20T08:02:47.308" v="295"/>
          <ac:graphicFrameMkLst>
            <pc:docMk/>
            <pc:sldMk cId="2764140828" sldId="509"/>
            <ac:graphicFrameMk id="7" creationId="{859957D3-9CC8-4D60-B714-10A914F4451A}"/>
          </ac:graphicFrameMkLst>
        </pc:graphicFrameChg>
      </pc:sldChg>
    </pc:docChg>
  </pc:docChgLst>
  <pc:docChgLst>
    <pc:chgData name="K S, Gopinath (NFV)" userId="S::gopinathks@hpe.com::81b05118-e84f-4d21-a479-e838648ed49e" providerId="AD" clId="Web-{E62C1A87-E1B5-4ADE-82A8-2752CE473716}"/>
    <pc:docChg chg="delSld modSld sldOrd">
      <pc:chgData name="K S, Gopinath (NFV)" userId="S::gopinathks@hpe.com::81b05118-e84f-4d21-a479-e838648ed49e" providerId="AD" clId="Web-{E62C1A87-E1B5-4ADE-82A8-2752CE473716}" dt="2018-08-03T07:32:24.039" v="100" actId="20577"/>
      <pc:docMkLst>
        <pc:docMk/>
      </pc:docMkLst>
      <pc:sldChg chg="modSp">
        <pc:chgData name="K S, Gopinath (NFV)" userId="S::gopinathks@hpe.com::81b05118-e84f-4d21-a479-e838648ed49e" providerId="AD" clId="Web-{E62C1A87-E1B5-4ADE-82A8-2752CE473716}" dt="2018-08-03T07:32:24.039" v="100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E62C1A87-E1B5-4ADE-82A8-2752CE473716}" dt="2018-08-03T07:32:24.039" v="100" actId="20577"/>
          <ac:spMkLst>
            <pc:docMk/>
            <pc:sldMk cId="321815926" sldId="303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E62C1A87-E1B5-4ADE-82A8-2752CE473716}" dt="2018-08-03T07:27:28.854" v="70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E62C1A87-E1B5-4ADE-82A8-2752CE473716}" dt="2018-08-03T07:27:28.854" v="70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ord">
        <pc:chgData name="K S, Gopinath (NFV)" userId="S::gopinathks@hpe.com::81b05118-e84f-4d21-a479-e838648ed49e" providerId="AD" clId="Web-{E62C1A87-E1B5-4ADE-82A8-2752CE473716}" dt="2018-08-03T07:32:08.088" v="96"/>
        <pc:sldMkLst>
          <pc:docMk/>
          <pc:sldMk cId="1402478674" sldId="316"/>
        </pc:sldMkLst>
        <pc:spChg chg="mod">
          <ac:chgData name="K S, Gopinath (NFV)" userId="S::gopinathks@hpe.com::81b05118-e84f-4d21-a479-e838648ed49e" providerId="AD" clId="Web-{E62C1A87-E1B5-4ADE-82A8-2752CE473716}" dt="2018-08-03T07:29:57.200" v="80" actId="1076"/>
          <ac:spMkLst>
            <pc:docMk/>
            <pc:sldMk cId="1402478674" sldId="316"/>
            <ac:spMk id="2" creationId="{00000000-0000-0000-0000-000000000000}"/>
          </ac:spMkLst>
        </pc:spChg>
      </pc:sldChg>
      <pc:sldChg chg="ord">
        <pc:chgData name="K S, Gopinath (NFV)" userId="S::gopinathks@hpe.com::81b05118-e84f-4d21-a479-e838648ed49e" providerId="AD" clId="Web-{E62C1A87-E1B5-4ADE-82A8-2752CE473716}" dt="2018-08-03T07:32:08.088" v="94"/>
        <pc:sldMkLst>
          <pc:docMk/>
          <pc:sldMk cId="1343248952" sldId="390"/>
        </pc:sldMkLst>
      </pc:sldChg>
      <pc:sldChg chg="ord">
        <pc:chgData name="K S, Gopinath (NFV)" userId="S::gopinathks@hpe.com::81b05118-e84f-4d21-a479-e838648ed49e" providerId="AD" clId="Web-{E62C1A87-E1B5-4ADE-82A8-2752CE473716}" dt="2018-08-03T07:32:08.088" v="93"/>
        <pc:sldMkLst>
          <pc:docMk/>
          <pc:sldMk cId="1308111273" sldId="391"/>
        </pc:sldMkLst>
      </pc:sldChg>
      <pc:sldChg chg="del ord">
        <pc:chgData name="K S, Gopinath (NFV)" userId="S::gopinathks@hpe.com::81b05118-e84f-4d21-a479-e838648ed49e" providerId="AD" clId="Web-{E62C1A87-E1B5-4ADE-82A8-2752CE473716}" dt="2018-08-03T07:29:15.733" v="73"/>
        <pc:sldMkLst>
          <pc:docMk/>
          <pc:sldMk cId="3683829826" sldId="394"/>
        </pc:sldMkLst>
      </pc:sldChg>
      <pc:sldChg chg="ord">
        <pc:chgData name="K S, Gopinath (NFV)" userId="S::gopinathks@hpe.com::81b05118-e84f-4d21-a479-e838648ed49e" providerId="AD" clId="Web-{E62C1A87-E1B5-4ADE-82A8-2752CE473716}" dt="2018-08-03T07:32:08.088" v="95"/>
        <pc:sldMkLst>
          <pc:docMk/>
          <pc:sldMk cId="2344385327" sldId="396"/>
        </pc:sldMkLst>
      </pc:sldChg>
    </pc:docChg>
  </pc:docChgLst>
  <pc:docChgLst>
    <pc:chgData name="Kumar, Arun" userId="S::arun.kumar11@hpe.com::7e31dd8c-2123-4a15-b1b5-9e6a94583fc4" providerId="AD" clId="Web-{254545C2-FEF6-417F-BF3B-EFCC6C95C933}"/>
    <pc:docChg chg="modSld">
      <pc:chgData name="Kumar, Arun" userId="S::arun.kumar11@hpe.com::7e31dd8c-2123-4a15-b1b5-9e6a94583fc4" providerId="AD" clId="Web-{254545C2-FEF6-417F-BF3B-EFCC6C95C933}" dt="2018-09-12T14:21:23.094" v="89" actId="20577"/>
      <pc:docMkLst>
        <pc:docMk/>
      </pc:docMkLst>
      <pc:sldChg chg="modSp">
        <pc:chgData name="Kumar, Arun" userId="S::arun.kumar11@hpe.com::7e31dd8c-2123-4a15-b1b5-9e6a94583fc4" providerId="AD" clId="Web-{254545C2-FEF6-417F-BF3B-EFCC6C95C933}" dt="2018-09-12T14:18:40.682" v="55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254545C2-FEF6-417F-BF3B-EFCC6C95C933}" dt="2018-09-12T14:18:40.682" v="5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, Arun" userId="S::arun.kumar11@hpe.com::7e31dd8c-2123-4a15-b1b5-9e6a94583fc4" providerId="AD" clId="Web-{254545C2-FEF6-417F-BF3B-EFCC6C95C933}" dt="2018-09-12T14:21:23.094" v="89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254545C2-FEF6-417F-BF3B-EFCC6C95C933}" dt="2018-09-12T14:21:23.094" v="89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clId="Web-{08550DF2-F07A-AA33-8D0D-79CD143A0A6A}"/>
    <pc:docChg chg="modSld">
      <pc:chgData name="" userId="" providerId="" clId="Web-{08550DF2-F07A-AA33-8D0D-79CD143A0A6A}" dt="2019-07-30T08:53:00.016" v="0" actId="20577"/>
      <pc:docMkLst>
        <pc:docMk/>
      </pc:docMkLst>
      <pc:sldChg chg="modSp">
        <pc:chgData name="" userId="" providerId="" clId="Web-{08550DF2-F07A-AA33-8D0D-79CD143A0A6A}" dt="2019-07-30T08:53:00.016" v="0" actId="20577"/>
        <pc:sldMkLst>
          <pc:docMk/>
          <pc:sldMk cId="321815926" sldId="303"/>
        </pc:sldMkLst>
        <pc:spChg chg="mod">
          <ac:chgData name="" userId="" providerId="" clId="Web-{08550DF2-F07A-AA33-8D0D-79CD143A0A6A}" dt="2019-07-30T08:53:00.016" v="0" actId="20577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name="S, Narthan (NFV BU)" userId="S::narthan.s@hpe.com::9def9326-f17e-458f-89ff-6bf533ddc970" providerId="AD" clId="Web-{4E2ACA8F-0919-4096-960A-272722F41E82}"/>
    <pc:docChg chg="modSld">
      <pc:chgData name="S, Narthan (NFV BU)" userId="S::narthan.s@hpe.com::9def9326-f17e-458f-89ff-6bf533ddc970" providerId="AD" clId="Web-{4E2ACA8F-0919-4096-960A-272722F41E82}" dt="2019-02-15T10:47:44.711" v="100" actId="1076"/>
      <pc:docMkLst>
        <pc:docMk/>
      </pc:docMkLst>
      <pc:sldChg chg="modSp">
        <pc:chgData name="S, Narthan (NFV BU)" userId="S::narthan.s@hpe.com::9def9326-f17e-458f-89ff-6bf533ddc970" providerId="AD" clId="Web-{4E2ACA8F-0919-4096-960A-272722F41E82}" dt="2019-02-15T09:33:10.836" v="39"/>
        <pc:sldMkLst>
          <pc:docMk/>
          <pc:sldMk cId="2004695325" sldId="456"/>
        </pc:sldMkLst>
        <pc:graphicFrameChg chg="mod modGraphic">
          <ac:chgData name="S, Narthan (NFV BU)" userId="S::narthan.s@hpe.com::9def9326-f17e-458f-89ff-6bf533ddc970" providerId="AD" clId="Web-{4E2ACA8F-0919-4096-960A-272722F41E82}" dt="2019-02-15T09:33:10.836" v="39"/>
          <ac:graphicFrameMkLst>
            <pc:docMk/>
            <pc:sldMk cId="2004695325" sldId="456"/>
            <ac:graphicFrameMk id="7" creationId="{D6D31CCC-1155-4400-804B-80D94C2E7458}"/>
          </ac:graphicFrameMkLst>
        </pc:graphicFrameChg>
      </pc:sldChg>
      <pc:sldChg chg="modSp">
        <pc:chgData name="S, Narthan (NFV BU)" userId="S::narthan.s@hpe.com::9def9326-f17e-458f-89ff-6bf533ddc970" providerId="AD" clId="Web-{4E2ACA8F-0919-4096-960A-272722F41E82}" dt="2019-02-15T10:47:44.711" v="100" actId="1076"/>
        <pc:sldMkLst>
          <pc:docMk/>
          <pc:sldMk cId="1252196786" sldId="457"/>
        </pc:sldMkLst>
        <pc:spChg chg="mod">
          <ac:chgData name="S, Narthan (NFV BU)" userId="S::narthan.s@hpe.com::9def9326-f17e-458f-89ff-6bf533ddc970" providerId="AD" clId="Web-{4E2ACA8F-0919-4096-960A-272722F41E82}" dt="2019-02-15T09:35:00.352" v="62" actId="20577"/>
          <ac:spMkLst>
            <pc:docMk/>
            <pc:sldMk cId="1252196786" sldId="457"/>
            <ac:spMk id="10" creationId="{4D639950-A1AC-4C35-8962-10B1918D780D}"/>
          </ac:spMkLst>
        </pc:spChg>
        <pc:picChg chg="mod">
          <ac:chgData name="S, Narthan (NFV BU)" userId="S::narthan.s@hpe.com::9def9326-f17e-458f-89ff-6bf533ddc970" providerId="AD" clId="Web-{4E2ACA8F-0919-4096-960A-272722F41E82}" dt="2019-02-15T10:47:44.711" v="100" actId="1076"/>
          <ac:picMkLst>
            <pc:docMk/>
            <pc:sldMk cId="1252196786" sldId="457"/>
            <ac:picMk id="11" creationId="{94D98944-5D0A-4CBB-9A9B-6E26ADEDF0FA}"/>
          </ac:picMkLst>
        </pc:picChg>
      </pc:sldChg>
      <pc:sldChg chg="modSp">
        <pc:chgData name="S, Narthan (NFV BU)" userId="S::narthan.s@hpe.com::9def9326-f17e-458f-89ff-6bf533ddc970" providerId="AD" clId="Web-{4E2ACA8F-0919-4096-960A-272722F41E82}" dt="2019-02-15T10:01:37.447" v="97" actId="20577"/>
        <pc:sldMkLst>
          <pc:docMk/>
          <pc:sldMk cId="1627892633" sldId="458"/>
        </pc:sldMkLst>
        <pc:spChg chg="mod">
          <ac:chgData name="S, Narthan (NFV BU)" userId="S::narthan.s@hpe.com::9def9326-f17e-458f-89ff-6bf533ddc970" providerId="AD" clId="Web-{4E2ACA8F-0919-4096-960A-272722F41E82}" dt="2019-02-15T09:43:26.342" v="64" actId="20577"/>
          <ac:spMkLst>
            <pc:docMk/>
            <pc:sldMk cId="1627892633" sldId="458"/>
            <ac:spMk id="2" creationId="{14E206BD-5301-45AE-86E3-CD1F7E879E40}"/>
          </ac:spMkLst>
        </pc:spChg>
        <pc:spChg chg="mod">
          <ac:chgData name="S, Narthan (NFV BU)" userId="S::narthan.s@hpe.com::9def9326-f17e-458f-89ff-6bf533ddc970" providerId="AD" clId="Web-{4E2ACA8F-0919-4096-960A-272722F41E82}" dt="2019-02-15T10:01:37.447" v="97" actId="20577"/>
          <ac:spMkLst>
            <pc:docMk/>
            <pc:sldMk cId="1627892633" sldId="458"/>
            <ac:spMk id="5" creationId="{334F1A8D-3F6F-4AAB-8393-35346B4048FD}"/>
          </ac:spMkLst>
        </pc:spChg>
      </pc:sldChg>
    </pc:docChg>
  </pc:docChgLst>
  <pc:docChgLst>
    <pc:chgData name="Kadambala, Anusha" userId="S::anusha.kadambala@hpe.com::37d44c8f-c585-43c2-ae91-bb6c9ea7703c" providerId="AD" clId="Web-{E7073BAC-5C6D-2C36-5667-0A60BBE5F363}"/>
    <pc:docChg chg="modSld">
      <pc:chgData name="Kadambala, Anusha" userId="S::anusha.kadambala@hpe.com::37d44c8f-c585-43c2-ae91-bb6c9ea7703c" providerId="AD" clId="Web-{E7073BAC-5C6D-2C36-5667-0A60BBE5F363}" dt="2019-03-28T10:43:52.231" v="54" actId="20577"/>
      <pc:docMkLst>
        <pc:docMk/>
      </pc:docMkLst>
      <pc:sldChg chg="modSp">
        <pc:chgData name="Kadambala, Anusha" userId="S::anusha.kadambala@hpe.com::37d44c8f-c585-43c2-ae91-bb6c9ea7703c" providerId="AD" clId="Web-{E7073BAC-5C6D-2C36-5667-0A60BBE5F363}" dt="2019-03-28T10:43:52.012" v="53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E7073BAC-5C6D-2C36-5667-0A60BBE5F363}" dt="2019-03-28T10:43:52.012" v="53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clId="Web-{B178D9BE-3458-9554-BAF5-85E68B5EE3EA}"/>
    <pc:docChg chg="modSld">
      <pc:chgData name="" userId="" providerId="" clId="Web-{B178D9BE-3458-9554-BAF5-85E68B5EE3EA}" dt="2019-10-01T05:23:51.678" v="0" actId="20577"/>
      <pc:docMkLst>
        <pc:docMk/>
      </pc:docMkLst>
      <pc:sldChg chg="modSp">
        <pc:chgData name="" userId="" providerId="" clId="Web-{B178D9BE-3458-9554-BAF5-85E68B5EE3EA}" dt="2019-10-01T05:23:51.678" v="0" actId="20577"/>
        <pc:sldMkLst>
          <pc:docMk/>
          <pc:sldMk cId="3881670694" sldId="305"/>
        </pc:sldMkLst>
        <pc:spChg chg="mod">
          <ac:chgData name="" userId="" providerId="" clId="Web-{B178D9BE-3458-9554-BAF5-85E68B5EE3EA}" dt="2019-10-01T05:23:51.678" v="0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Chaphekar, Tejas Shr" userId="S::tejas.shr.chaphekar@hpe.com::3df46f46-eab9-4881-aae9-0dd5d6e912b2" providerId="AD" clId="Web-{BB9DD50B-2F2D-D788-8A4A-54AA4A5ABEDC}"/>
    <pc:docChg chg="modSld">
      <pc:chgData name="Chaphekar, Tejas Shr" userId="S::tejas.shr.chaphekar@hpe.com::3df46f46-eab9-4881-aae9-0dd5d6e912b2" providerId="AD" clId="Web-{BB9DD50B-2F2D-D788-8A4A-54AA4A5ABEDC}" dt="2019-10-01T10:08:38.164" v="22" actId="14100"/>
      <pc:docMkLst>
        <pc:docMk/>
      </pc:docMkLst>
      <pc:sldChg chg="modSp">
        <pc:chgData name="Chaphekar, Tejas Shr" userId="S::tejas.shr.chaphekar@hpe.com::3df46f46-eab9-4881-aae9-0dd5d6e912b2" providerId="AD" clId="Web-{BB9DD50B-2F2D-D788-8A4A-54AA4A5ABEDC}" dt="2019-10-01T10:07:55.085" v="15" actId="20577"/>
        <pc:sldMkLst>
          <pc:docMk/>
          <pc:sldMk cId="1521564333" sldId="526"/>
        </pc:sldMkLst>
        <pc:spChg chg="mod">
          <ac:chgData name="Chaphekar, Tejas Shr" userId="S::tejas.shr.chaphekar@hpe.com::3df46f46-eab9-4881-aae9-0dd5d6e912b2" providerId="AD" clId="Web-{BB9DD50B-2F2D-D788-8A4A-54AA4A5ABEDC}" dt="2019-10-01T10:07:55.085" v="15" actId="20577"/>
          <ac:spMkLst>
            <pc:docMk/>
            <pc:sldMk cId="1521564333" sldId="526"/>
            <ac:spMk id="7" creationId="{00000000-0000-0000-0000-000000000000}"/>
          </ac:spMkLst>
        </pc:spChg>
        <pc:picChg chg="mod">
          <ac:chgData name="Chaphekar, Tejas Shr" userId="S::tejas.shr.chaphekar@hpe.com::3df46f46-eab9-4881-aae9-0dd5d6e912b2" providerId="AD" clId="Web-{BB9DD50B-2F2D-D788-8A4A-54AA4A5ABEDC}" dt="2019-10-01T10:06:59.616" v="0" actId="14100"/>
          <ac:picMkLst>
            <pc:docMk/>
            <pc:sldMk cId="1521564333" sldId="526"/>
            <ac:picMk id="11" creationId="{AEF72282-4A24-47D8-97C2-6CF6A0B0D6FA}"/>
          </ac:picMkLst>
        </pc:picChg>
      </pc:sldChg>
      <pc:sldChg chg="modSp">
        <pc:chgData name="Chaphekar, Tejas Shr" userId="S::tejas.shr.chaphekar@hpe.com::3df46f46-eab9-4881-aae9-0dd5d6e912b2" providerId="AD" clId="Web-{BB9DD50B-2F2D-D788-8A4A-54AA4A5ABEDC}" dt="2019-10-01T10:08:38.164" v="22" actId="14100"/>
        <pc:sldMkLst>
          <pc:docMk/>
          <pc:sldMk cId="182170735" sldId="527"/>
        </pc:sldMkLst>
        <pc:spChg chg="mod">
          <ac:chgData name="Chaphekar, Tejas Shr" userId="S::tejas.shr.chaphekar@hpe.com::3df46f46-eab9-4881-aae9-0dd5d6e912b2" providerId="AD" clId="Web-{BB9DD50B-2F2D-D788-8A4A-54AA4A5ABEDC}" dt="2019-10-01T10:08:24.273" v="20" actId="14100"/>
          <ac:spMkLst>
            <pc:docMk/>
            <pc:sldMk cId="182170735" sldId="527"/>
            <ac:spMk id="7" creationId="{00000000-0000-0000-0000-000000000000}"/>
          </ac:spMkLst>
        </pc:spChg>
        <pc:picChg chg="mod">
          <ac:chgData name="Chaphekar, Tejas Shr" userId="S::tejas.shr.chaphekar@hpe.com::3df46f46-eab9-4881-aae9-0dd5d6e912b2" providerId="AD" clId="Web-{BB9DD50B-2F2D-D788-8A4A-54AA4A5ABEDC}" dt="2019-10-01T10:08:35.179" v="21" actId="14100"/>
          <ac:picMkLst>
            <pc:docMk/>
            <pc:sldMk cId="182170735" sldId="527"/>
            <ac:picMk id="8" creationId="{0B900AEA-A3A4-40A5-88D8-1A1D3EDB2AE2}"/>
          </ac:picMkLst>
        </pc:picChg>
        <pc:picChg chg="mod">
          <ac:chgData name="Chaphekar, Tejas Shr" userId="S::tejas.shr.chaphekar@hpe.com::3df46f46-eab9-4881-aae9-0dd5d6e912b2" providerId="AD" clId="Web-{BB9DD50B-2F2D-D788-8A4A-54AA4A5ABEDC}" dt="2019-10-01T10:08:38.164" v="22" actId="14100"/>
          <ac:picMkLst>
            <pc:docMk/>
            <pc:sldMk cId="182170735" sldId="527"/>
            <ac:picMk id="11" creationId="{A03D32C2-01C3-4C8C-9FB3-EAC447EECA66}"/>
          </ac:picMkLst>
        </pc:picChg>
      </pc:sldChg>
    </pc:docChg>
  </pc:docChgLst>
  <pc:docChgLst>
    <pc:chgData name="Kadambala, Anusha" userId="S::anusha.kadambala@hpe.com::37d44c8f-c585-43c2-ae91-bb6c9ea7703c" providerId="AD" clId="Web-{B178D9BE-3458-9554-BAF5-85E68B5EE3EA}"/>
    <pc:docChg chg="modSld">
      <pc:chgData name="Kadambala, Anusha" userId="S::anusha.kadambala@hpe.com::37d44c8f-c585-43c2-ae91-bb6c9ea7703c" providerId="AD" clId="Web-{B178D9BE-3458-9554-BAF5-85E68B5EE3EA}" dt="2019-10-01T05:39:24.678" v="503"/>
      <pc:docMkLst>
        <pc:docMk/>
      </pc:docMkLst>
      <pc:sldChg chg="modSp">
        <pc:chgData name="Kadambala, Anusha" userId="S::anusha.kadambala@hpe.com::37d44c8f-c585-43c2-ae91-bb6c9ea7703c" providerId="AD" clId="Web-{B178D9BE-3458-9554-BAF5-85E68B5EE3EA}" dt="2019-10-01T05:27:03.053" v="70"/>
        <pc:sldMkLst>
          <pc:docMk/>
          <pc:sldMk cId="3881670694" sldId="305"/>
        </pc:sldMkLst>
        <pc:spChg chg="mod">
          <ac:chgData name="Kadambala, Anusha" userId="S::anusha.kadambala@hpe.com::37d44c8f-c585-43c2-ae91-bb6c9ea7703c" providerId="AD" clId="Web-{B178D9BE-3458-9554-BAF5-85E68B5EE3EA}" dt="2019-10-01T05:26:23.866" v="0" actId="20577"/>
          <ac:spMkLst>
            <pc:docMk/>
            <pc:sldMk cId="3881670694" sldId="305"/>
            <ac:spMk id="2" creationId="{00000000-0000-0000-0000-000000000000}"/>
          </ac:spMkLst>
        </pc:spChg>
        <pc:graphicFrameChg chg="mod modGraphic">
          <ac:chgData name="Kadambala, Anusha" userId="S::anusha.kadambala@hpe.com::37d44c8f-c585-43c2-ae91-bb6c9ea7703c" providerId="AD" clId="Web-{B178D9BE-3458-9554-BAF5-85E68B5EE3EA}" dt="2019-10-01T05:27:03.053" v="70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B178D9BE-3458-9554-BAF5-85E68B5EE3EA}" dt="2019-10-01T05:39:24.678" v="503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B178D9BE-3458-9554-BAF5-85E68B5EE3EA}" dt="2019-10-01T05:39:24.678" v="503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umar, Arun" userId="S::arun.kumar11@hpe.com::7e31dd8c-2123-4a15-b1b5-9e6a94583fc4" providerId="AD" clId="Web-{26D50210-76A7-4B2E-8F08-C7AC65D784FE}"/>
    <pc:docChg chg="modSld">
      <pc:chgData name="Kumar, Arun" userId="S::arun.kumar11@hpe.com::7e31dd8c-2123-4a15-b1b5-9e6a94583fc4" providerId="AD" clId="Web-{26D50210-76A7-4B2E-8F08-C7AC65D784FE}" dt="2018-12-19T05:19:24.262" v="9" actId="20577"/>
      <pc:docMkLst>
        <pc:docMk/>
      </pc:docMkLst>
      <pc:sldChg chg="modSp">
        <pc:chgData name="Kumar, Arun" userId="S::arun.kumar11@hpe.com::7e31dd8c-2123-4a15-b1b5-9e6a94583fc4" providerId="AD" clId="Web-{26D50210-76A7-4B2E-8F08-C7AC65D784FE}" dt="2018-12-19T05:19:23.278" v="7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26D50210-76A7-4B2E-8F08-C7AC65D784FE}" dt="2018-12-19T05:19:23.278" v="7" actId="20577"/>
          <ac:spMkLst>
            <pc:docMk/>
            <pc:sldMk cId="2522443830" sldId="400"/>
            <ac:spMk id="3" creationId="{DB7EB280-AD69-4B44-B747-5957857C65DC}"/>
          </ac:spMkLst>
        </pc:spChg>
      </pc:sldChg>
    </pc:docChg>
  </pc:docChgLst>
  <pc:docChgLst>
    <pc:chgData name="S, Narthan (NFV BU)" userId="S::narthan.s@hpe.com::9def9326-f17e-458f-89ff-6bf533ddc970" providerId="AD" clId="Web-{4B4700CA-38A1-1C9A-E676-79EF17848B3B}"/>
    <pc:docChg chg="modSld">
      <pc:chgData name="S, Narthan (NFV BU)" userId="S::narthan.s@hpe.com::9def9326-f17e-458f-89ff-6bf533ddc970" providerId="AD" clId="Web-{4B4700CA-38A1-1C9A-E676-79EF17848B3B}" dt="2019-04-17T09:05:43.620" v="77" actId="20577"/>
      <pc:docMkLst>
        <pc:docMk/>
      </pc:docMkLst>
      <pc:sldChg chg="modSp">
        <pc:chgData name="S, Narthan (NFV BU)" userId="S::narthan.s@hpe.com::9def9326-f17e-458f-89ff-6bf533ddc970" providerId="AD" clId="Web-{4B4700CA-38A1-1C9A-E676-79EF17848B3B}" dt="2019-04-17T09:05:43.620" v="77" actId="20577"/>
        <pc:sldMkLst>
          <pc:docMk/>
          <pc:sldMk cId="1692074147" sldId="291"/>
        </pc:sldMkLst>
        <pc:spChg chg="mod">
          <ac:chgData name="S, Narthan (NFV BU)" userId="S::narthan.s@hpe.com::9def9326-f17e-458f-89ff-6bf533ddc970" providerId="AD" clId="Web-{4B4700CA-38A1-1C9A-E676-79EF17848B3B}" dt="2019-04-17T09:05:43.620" v="77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2693C7D0-EEA5-48DC-B1D7-DB46E4E19E8B}"/>
    <pc:docChg chg="modSld">
      <pc:chgData name="Kumar, Arun" userId="S::arun.kumar11@hpe.com::7e31dd8c-2123-4a15-b1b5-9e6a94583fc4" providerId="AD" clId="Web-{2693C7D0-EEA5-48DC-B1D7-DB46E4E19E8B}" dt="2018-10-05T10:07:08.997" v="7" actId="20577"/>
      <pc:docMkLst>
        <pc:docMk/>
      </pc:docMkLst>
      <pc:sldChg chg="modSp">
        <pc:chgData name="Kumar, Arun" userId="S::arun.kumar11@hpe.com::7e31dd8c-2123-4a15-b1b5-9e6a94583fc4" providerId="AD" clId="Web-{2693C7D0-EEA5-48DC-B1D7-DB46E4E19E8B}" dt="2018-10-05T10:07:08.997" v="7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2693C7D0-EEA5-48DC-B1D7-DB46E4E19E8B}" dt="2018-10-05T10:07:08.997" v="7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C7E0D6C3-D2CB-B818-9651-C65FB2D8F2D8}"/>
    <pc:docChg chg="modSld">
      <pc:chgData name="Kumar, Arun" userId="S::arun.kumar11@hpe.com::7e31dd8c-2123-4a15-b1b5-9e6a94583fc4" providerId="AD" clId="Web-{C7E0D6C3-D2CB-B818-9651-C65FB2D8F2D8}" dt="2019-03-07T09:29:22.228" v="330" actId="20577"/>
      <pc:docMkLst>
        <pc:docMk/>
      </pc:docMkLst>
      <pc:sldChg chg="modSp">
        <pc:chgData name="Kumar, Arun" userId="S::arun.kumar11@hpe.com::7e31dd8c-2123-4a15-b1b5-9e6a94583fc4" providerId="AD" clId="Web-{C7E0D6C3-D2CB-B818-9651-C65FB2D8F2D8}" dt="2019-03-07T09:25:06.398" v="243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C7E0D6C3-D2CB-B818-9651-C65FB2D8F2D8}" dt="2019-03-07T09:25:06.398" v="24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modSp">
        <pc:chgData name="Kumar, Arun" userId="S::arun.kumar11@hpe.com::7e31dd8c-2123-4a15-b1b5-9e6a94583fc4" providerId="AD" clId="Web-{C7E0D6C3-D2CB-B818-9651-C65FB2D8F2D8}" dt="2019-03-07T09:29:22.228" v="330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C7E0D6C3-D2CB-B818-9651-C65FB2D8F2D8}" dt="2019-03-07T09:25:45.148" v="256" actId="20577"/>
          <ac:spMkLst>
            <pc:docMk/>
            <pc:sldMk cId="2522443830" sldId="400"/>
            <ac:spMk id="2" creationId="{00000000-0000-0000-0000-000000000000}"/>
          </ac:spMkLst>
        </pc:spChg>
        <pc:spChg chg="mod">
          <ac:chgData name="Kumar, Arun" userId="S::arun.kumar11@hpe.com::7e31dd8c-2123-4a15-b1b5-9e6a94583fc4" providerId="AD" clId="Web-{C7E0D6C3-D2CB-B818-9651-C65FB2D8F2D8}" dt="2019-03-07T09:29:02.369" v="312" actId="1076"/>
          <ac:spMkLst>
            <pc:docMk/>
            <pc:sldMk cId="2522443830" sldId="400"/>
            <ac:spMk id="3" creationId="{0B83AE34-E9E4-4D54-8E09-F3FB94A992B6}"/>
          </ac:spMkLst>
        </pc:spChg>
        <pc:spChg chg="add mod">
          <ac:chgData name="Kumar, Arun" userId="S::arun.kumar11@hpe.com::7e31dd8c-2123-4a15-b1b5-9e6a94583fc4" providerId="AD" clId="Web-{C7E0D6C3-D2CB-B818-9651-C65FB2D8F2D8}" dt="2019-03-07T09:29:22.228" v="330" actId="20577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umar, Arun" userId="S::arun.kumar11@hpe.com::7e31dd8c-2123-4a15-b1b5-9e6a94583fc4" providerId="AD" clId="Web-{C7E0D6C3-D2CB-B818-9651-C65FB2D8F2D8}" dt="2019-03-07T09:28:58.540" v="311" actId="1076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Sharma, Ranjeet Kumar" userId="S::ranjeet.kum.sharma@hpe.com::2efb763f-88c5-45c3-ae2e-8e80d90224d0" providerId="AD" clId="Web-{18D6BC1A-1DD7-B992-A861-76B547CD2DAD}"/>
    <pc:docChg chg="delSld modSld modSection">
      <pc:chgData name="Sharma, Ranjeet Kumar" userId="S::ranjeet.kum.sharma@hpe.com::2efb763f-88c5-45c3-ae2e-8e80d90224d0" providerId="AD" clId="Web-{18D6BC1A-1DD7-B992-A861-76B547CD2DAD}" dt="2019-07-11T10:02:23.259" v="1034"/>
      <pc:docMkLst>
        <pc:docMk/>
      </pc:docMkLst>
      <pc:sldChg chg="modSp">
        <pc:chgData name="Sharma, Ranjeet Kumar" userId="S::ranjeet.kum.sharma@hpe.com::2efb763f-88c5-45c3-ae2e-8e80d90224d0" providerId="AD" clId="Web-{18D6BC1A-1DD7-B992-A861-76B547CD2DAD}" dt="2019-07-11T09:45:41.227" v="17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18D6BC1A-1DD7-B992-A861-76B547CD2DAD}" dt="2019-07-11T09:45:41.227" v="1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18D6BC1A-1DD7-B992-A861-76B547CD2DAD}" dt="2019-07-11T10:02:23.259" v="1034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18D6BC1A-1DD7-B992-A861-76B547CD2DAD}" dt="2019-07-11T10:02:23.259" v="1034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del">
        <pc:chgData name="Sharma, Ranjeet Kumar" userId="S::ranjeet.kum.sharma@hpe.com::2efb763f-88c5-45c3-ae2e-8e80d90224d0" providerId="AD" clId="Web-{18D6BC1A-1DD7-B992-A861-76B547CD2DAD}" dt="2019-07-11T09:59:36.176" v="1004"/>
        <pc:sldMkLst>
          <pc:docMk/>
          <pc:sldMk cId="2601230573" sldId="514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19.472" v="997"/>
        <pc:sldMkLst>
          <pc:docMk/>
          <pc:sldMk cId="2415598049" sldId="515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20.253" v="998"/>
        <pc:sldMkLst>
          <pc:docMk/>
          <pc:sldMk cId="2128426450" sldId="517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22.019" v="999"/>
        <pc:sldMkLst>
          <pc:docMk/>
          <pc:sldMk cId="3199055783" sldId="518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26.347" v="1002"/>
        <pc:sldMkLst>
          <pc:docMk/>
          <pc:sldMk cId="262015517" sldId="519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25.363" v="1001"/>
        <pc:sldMkLst>
          <pc:docMk/>
          <pc:sldMk cId="3848921985" sldId="520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22.988" v="1000"/>
        <pc:sldMkLst>
          <pc:docMk/>
          <pc:sldMk cId="87704911" sldId="521"/>
        </pc:sldMkLst>
      </pc:sldChg>
      <pc:sldChg chg="del">
        <pc:chgData name="Sharma, Ranjeet Kumar" userId="S::ranjeet.kum.sharma@hpe.com::2efb763f-88c5-45c3-ae2e-8e80d90224d0" providerId="AD" clId="Web-{18D6BC1A-1DD7-B992-A861-76B547CD2DAD}" dt="2019-07-11T09:59:30.519" v="1003"/>
        <pc:sldMkLst>
          <pc:docMk/>
          <pc:sldMk cId="690791996" sldId="523"/>
        </pc:sldMkLst>
      </pc:sldChg>
    </pc:docChg>
  </pc:docChgLst>
  <pc:docChgLst>
    <pc:chgData name="Kumar, Arun" userId="S::arun.kumar11@hpe.com::7e31dd8c-2123-4a15-b1b5-9e6a94583fc4" providerId="AD" clId="Web-{A8BBC630-16FC-45BB-A308-34A8B81160BA}"/>
    <pc:docChg chg="modSld">
      <pc:chgData name="Kumar, Arun" userId="S::arun.kumar11@hpe.com::7e31dd8c-2123-4a15-b1b5-9e6a94583fc4" providerId="AD" clId="Web-{A8BBC630-16FC-45BB-A308-34A8B81160BA}" dt="2018-12-06T05:07:50.465" v="2" actId="20577"/>
      <pc:docMkLst>
        <pc:docMk/>
      </pc:docMkLst>
      <pc:sldChg chg="modSp">
        <pc:chgData name="Kumar, Arun" userId="S::arun.kumar11@hpe.com::7e31dd8c-2123-4a15-b1b5-9e6a94583fc4" providerId="AD" clId="Web-{A8BBC630-16FC-45BB-A308-34A8B81160BA}" dt="2018-12-06T05:07:50.465" v="2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A8BBC630-16FC-45BB-A308-34A8B81160BA}" dt="2018-12-06T05:07:50.465" v="2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Chaphekar, Tejas Shr" userId="S::tejas.shr.chaphekar@hpe.com::3df46f46-eab9-4881-aae9-0dd5d6e912b2" providerId="AD" clId="Web-{58E955D1-3061-20CE-0735-42DCAE01C9CF}"/>
    <pc:docChg chg="addSld modSld modSection">
      <pc:chgData name="Chaphekar, Tejas Shr" userId="S::tejas.shr.chaphekar@hpe.com::3df46f46-eab9-4881-aae9-0dd5d6e912b2" providerId="AD" clId="Web-{58E955D1-3061-20CE-0735-42DCAE01C9CF}" dt="2019-05-09T10:44:29.231" v="7"/>
      <pc:docMkLst>
        <pc:docMk/>
      </pc:docMkLst>
      <pc:sldChg chg="addSp delSp modSp">
        <pc:chgData name="Chaphekar, Tejas Shr" userId="S::tejas.shr.chaphekar@hpe.com::3df46f46-eab9-4881-aae9-0dd5d6e912b2" providerId="AD" clId="Web-{58E955D1-3061-20CE-0735-42DCAE01C9CF}" dt="2019-05-09T10:43:28.809" v="3"/>
        <pc:sldMkLst>
          <pc:docMk/>
          <pc:sldMk cId="1343248952" sldId="390"/>
        </pc:sldMkLst>
        <pc:picChg chg="add del mod">
          <ac:chgData name="Chaphekar, Tejas Shr" userId="S::tejas.shr.chaphekar@hpe.com::3df46f46-eab9-4881-aae9-0dd5d6e912b2" providerId="AD" clId="Web-{58E955D1-3061-20CE-0735-42DCAE01C9CF}" dt="2019-05-09T10:43:28.809" v="3"/>
          <ac:picMkLst>
            <pc:docMk/>
            <pc:sldMk cId="1343248952" sldId="390"/>
            <ac:picMk id="5" creationId="{2CE40060-B2E9-4CE3-A3DF-499B3D9A3025}"/>
          </ac:picMkLst>
        </pc:picChg>
      </pc:sldChg>
      <pc:sldChg chg="addSp delSp modSp">
        <pc:chgData name="Chaphekar, Tejas Shr" userId="S::tejas.shr.chaphekar@hpe.com::3df46f46-eab9-4881-aae9-0dd5d6e912b2" providerId="AD" clId="Web-{58E955D1-3061-20CE-0735-42DCAE01C9CF}" dt="2019-05-09T10:42:09.247" v="1"/>
        <pc:sldMkLst>
          <pc:docMk/>
          <pc:sldMk cId="1474316542" sldId="482"/>
        </pc:sldMkLst>
        <pc:picChg chg="add del mod">
          <ac:chgData name="Chaphekar, Tejas Shr" userId="S::tejas.shr.chaphekar@hpe.com::3df46f46-eab9-4881-aae9-0dd5d6e912b2" providerId="AD" clId="Web-{58E955D1-3061-20CE-0735-42DCAE01C9CF}" dt="2019-05-09T10:42:09.247" v="1"/>
          <ac:picMkLst>
            <pc:docMk/>
            <pc:sldMk cId="1474316542" sldId="482"/>
            <ac:picMk id="3" creationId="{4B617A23-3ED3-4ABC-BC0E-57701F5BEA80}"/>
          </ac:picMkLst>
        </pc:picChg>
      </pc:sldChg>
      <pc:sldChg chg="addSp delSp modSp new">
        <pc:chgData name="Chaphekar, Tejas Shr" userId="S::tejas.shr.chaphekar@hpe.com::3df46f46-eab9-4881-aae9-0dd5d6e912b2" providerId="AD" clId="Web-{58E955D1-3061-20CE-0735-42DCAE01C9CF}" dt="2019-05-09T10:44:29.231" v="7"/>
        <pc:sldMkLst>
          <pc:docMk/>
          <pc:sldMk cId="2347182517" sldId="496"/>
        </pc:sldMkLst>
        <pc:spChg chg="del">
          <ac:chgData name="Chaphekar, Tejas Shr" userId="S::tejas.shr.chaphekar@hpe.com::3df46f46-eab9-4881-aae9-0dd5d6e912b2" providerId="AD" clId="Web-{58E955D1-3061-20CE-0735-42DCAE01C9CF}" dt="2019-05-09T10:44:19.184" v="5"/>
          <ac:spMkLst>
            <pc:docMk/>
            <pc:sldMk cId="2347182517" sldId="496"/>
            <ac:spMk id="3" creationId="{9256825F-7C14-41CD-879A-9767A8919F25}"/>
          </ac:spMkLst>
        </pc:spChg>
        <pc:spChg chg="add mod">
          <ac:chgData name="Chaphekar, Tejas Shr" userId="S::tejas.shr.chaphekar@hpe.com::3df46f46-eab9-4881-aae9-0dd5d6e912b2" providerId="AD" clId="Web-{58E955D1-3061-20CE-0735-42DCAE01C9CF}" dt="2019-05-09T10:44:29.231" v="7"/>
          <ac:spMkLst>
            <pc:docMk/>
            <pc:sldMk cId="2347182517" sldId="496"/>
            <ac:spMk id="8" creationId="{E4853F67-7480-4487-A828-07228346378A}"/>
          </ac:spMkLst>
        </pc:spChg>
        <pc:picChg chg="add del mod ord">
          <ac:chgData name="Chaphekar, Tejas Shr" userId="S::tejas.shr.chaphekar@hpe.com::3df46f46-eab9-4881-aae9-0dd5d6e912b2" providerId="AD" clId="Web-{58E955D1-3061-20CE-0735-42DCAE01C9CF}" dt="2019-05-09T10:44:29.231" v="7"/>
          <ac:picMkLst>
            <pc:docMk/>
            <pc:sldMk cId="2347182517" sldId="496"/>
            <ac:picMk id="5" creationId="{8462475D-63A1-4337-BC19-9E00E13896D6}"/>
          </ac:picMkLst>
        </pc:picChg>
      </pc:sldChg>
    </pc:docChg>
  </pc:docChgLst>
  <pc:docChgLst>
    <pc:chgData name="Vazeer, Ashraf" userId="S::ashraf.vazeer@hpe.com::8c82bcd2-039e-4807-88dd-af269a4642b5" providerId="AD" clId="Web-{25091A3F-510F-918C-B8B5-B4F8A75A9E53}"/>
    <pc:docChg chg="addSld delSld modSld">
      <pc:chgData name="Vazeer, Ashraf" userId="S::ashraf.vazeer@hpe.com::8c82bcd2-039e-4807-88dd-af269a4642b5" providerId="AD" clId="Web-{25091A3F-510F-918C-B8B5-B4F8A75A9E53}" dt="2018-09-10T13:08:34.009" v="459" actId="20577"/>
      <pc:docMkLst>
        <pc:docMk/>
      </pc:docMkLst>
      <pc:sldChg chg="modSp">
        <pc:chgData name="Vazeer, Ashraf" userId="S::ashraf.vazeer@hpe.com::8c82bcd2-039e-4807-88dd-af269a4642b5" providerId="AD" clId="Web-{25091A3F-510F-918C-B8B5-B4F8A75A9E53}" dt="2018-09-10T12:48:14.742" v="1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25091A3F-510F-918C-B8B5-B4F8A75A9E53}" dt="2018-09-10T12:48:14.742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25091A3F-510F-918C-B8B5-B4F8A75A9E53}" dt="2018-09-10T13:08:34.009" v="459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25091A3F-510F-918C-B8B5-B4F8A75A9E53}" dt="2018-09-10T13:08:34.009" v="459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25091A3F-510F-918C-B8B5-B4F8A75A9E53}" dt="2018-09-10T12:57:58.376" v="111"/>
        <pc:sldMkLst>
          <pc:docMk/>
          <pc:sldMk cId="1168060837" sldId="389"/>
        </pc:sldMkLst>
      </pc:sldChg>
      <pc:sldChg chg="addSp delSp modSp">
        <pc:chgData name="Vazeer, Ashraf" userId="S::ashraf.vazeer@hpe.com::8c82bcd2-039e-4807-88dd-af269a4642b5" providerId="AD" clId="Web-{25091A3F-510F-918C-B8B5-B4F8A75A9E53}" dt="2018-09-10T13:02:31.826" v="125"/>
        <pc:sldMkLst>
          <pc:docMk/>
          <pc:sldMk cId="1343248952" sldId="390"/>
        </pc:sldMkLst>
        <pc:graphicFrameChg chg="add mod modGraphic">
          <ac:chgData name="Vazeer, Ashraf" userId="S::ashraf.vazeer@hpe.com::8c82bcd2-039e-4807-88dd-af269a4642b5" providerId="AD" clId="Web-{25091A3F-510F-918C-B8B5-B4F8A75A9E53}" dt="2018-09-10T13:02:31.826" v="125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graphicFrameChg chg="del">
          <ac:chgData name="Vazeer, Ashraf" userId="S::ashraf.vazeer@hpe.com::8c82bcd2-039e-4807-88dd-af269a4642b5" providerId="AD" clId="Web-{25091A3F-510F-918C-B8B5-B4F8A75A9E53}" dt="2018-09-10T13:02:05.983" v="120"/>
          <ac:graphicFrameMkLst>
            <pc:docMk/>
            <pc:sldMk cId="1343248952" sldId="390"/>
            <ac:graphicFrameMk id="15" creationId="{00000000-0000-0000-0000-000000000000}"/>
          </ac:graphicFrameMkLst>
        </pc:graphicFrameChg>
      </pc:sldChg>
      <pc:sldChg chg="addSp delSp modSp">
        <pc:chgData name="Vazeer, Ashraf" userId="S::ashraf.vazeer@hpe.com::8c82bcd2-039e-4807-88dd-af269a4642b5" providerId="AD" clId="Web-{25091A3F-510F-918C-B8B5-B4F8A75A9E53}" dt="2018-09-10T12:59:39.172" v="118" actId="20577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25091A3F-510F-918C-B8B5-B4F8A75A9E53}" dt="2018-09-10T12:59:24.891" v="117" actId="20577"/>
          <ac:spMkLst>
            <pc:docMk/>
            <pc:sldMk cId="1647704530" sldId="393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25091A3F-510F-918C-B8B5-B4F8A75A9E53}" dt="2018-09-10T12:55:18.097" v="88" actId="14100"/>
          <ac:spMkLst>
            <pc:docMk/>
            <pc:sldMk cId="1647704530" sldId="393"/>
            <ac:spMk id="5" creationId="{260682E5-1676-41E6-8FD9-86066904089E}"/>
          </ac:spMkLst>
        </pc:spChg>
        <pc:spChg chg="mod">
          <ac:chgData name="Vazeer, Ashraf" userId="S::ashraf.vazeer@hpe.com::8c82bcd2-039e-4807-88dd-af269a4642b5" providerId="AD" clId="Web-{25091A3F-510F-918C-B8B5-B4F8A75A9E53}" dt="2018-09-10T12:59:39.172" v="118" actId="20577"/>
          <ac:spMkLst>
            <pc:docMk/>
            <pc:sldMk cId="1647704530" sldId="393"/>
            <ac:spMk id="9" creationId="{00000000-0000-0000-0000-000000000000}"/>
          </ac:spMkLst>
        </pc:spChg>
        <pc:graphicFrameChg chg="del">
          <ac:chgData name="Vazeer, Ashraf" userId="S::ashraf.vazeer@hpe.com::8c82bcd2-039e-4807-88dd-af269a4642b5" providerId="AD" clId="Web-{25091A3F-510F-918C-B8B5-B4F8A75A9E53}" dt="2018-09-10T12:53:56.098" v="68"/>
          <ac:graphicFrameMkLst>
            <pc:docMk/>
            <pc:sldMk cId="1647704530" sldId="393"/>
            <ac:graphicFrameMk id="7" creationId="{00000000-0000-0000-0000-000000000000}"/>
          </ac:graphicFrameMkLst>
        </pc:graphicFrameChg>
      </pc:sldChg>
      <pc:sldChg chg="del">
        <pc:chgData name="Vazeer, Ashraf" userId="S::ashraf.vazeer@hpe.com::8c82bcd2-039e-4807-88dd-af269a4642b5" providerId="AD" clId="Web-{25091A3F-510F-918C-B8B5-B4F8A75A9E53}" dt="2018-09-10T12:58:51.954" v="115"/>
        <pc:sldMkLst>
          <pc:docMk/>
          <pc:sldMk cId="3978520730" sldId="398"/>
        </pc:sldMkLst>
      </pc:sldChg>
      <pc:sldChg chg="del">
        <pc:chgData name="Vazeer, Ashraf" userId="S::ashraf.vazeer@hpe.com::8c82bcd2-039e-4807-88dd-af269a4642b5" providerId="AD" clId="Web-{25091A3F-510F-918C-B8B5-B4F8A75A9E53}" dt="2018-09-10T12:57:54.517" v="110"/>
        <pc:sldMkLst>
          <pc:docMk/>
          <pc:sldMk cId="1393794064" sldId="401"/>
        </pc:sldMkLst>
      </pc:sldChg>
      <pc:sldChg chg="del">
        <pc:chgData name="Vazeer, Ashraf" userId="S::ashraf.vazeer@hpe.com::8c82bcd2-039e-4807-88dd-af269a4642b5" providerId="AD" clId="Web-{25091A3F-510F-918C-B8B5-B4F8A75A9E53}" dt="2018-09-10T12:58:27.376" v="114"/>
        <pc:sldMkLst>
          <pc:docMk/>
          <pc:sldMk cId="694614366" sldId="402"/>
        </pc:sldMkLst>
      </pc:sldChg>
      <pc:sldChg chg="addSp delSp modSp add">
        <pc:chgData name="Vazeer, Ashraf" userId="S::ashraf.vazeer@hpe.com::8c82bcd2-039e-4807-88dd-af269a4642b5" providerId="AD" clId="Web-{25091A3F-510F-918C-B8B5-B4F8A75A9E53}" dt="2018-09-10T12:57:39.080" v="109" actId="1076"/>
        <pc:sldMkLst>
          <pc:docMk/>
          <pc:sldMk cId="1494792666" sldId="405"/>
        </pc:sldMkLst>
        <pc:spChg chg="add mod">
          <ac:chgData name="Vazeer, Ashraf" userId="S::ashraf.vazeer@hpe.com::8c82bcd2-039e-4807-88dd-af269a4642b5" providerId="AD" clId="Web-{25091A3F-510F-918C-B8B5-B4F8A75A9E53}" dt="2018-09-10T12:57:39.080" v="109" actId="1076"/>
          <ac:spMkLst>
            <pc:docMk/>
            <pc:sldMk cId="1494792666" sldId="405"/>
            <ac:spMk id="2" creationId="{C3F4E4BB-957A-4265-9CCC-7A92FB984DFA}"/>
          </ac:spMkLst>
        </pc:spChg>
        <pc:spChg chg="mod">
          <ac:chgData name="Vazeer, Ashraf" userId="S::ashraf.vazeer@hpe.com::8c82bcd2-039e-4807-88dd-af269a4642b5" providerId="AD" clId="Web-{25091A3F-510F-918C-B8B5-B4F8A75A9E53}" dt="2018-09-10T12:57:34.346" v="108" actId="20577"/>
          <ac:spMkLst>
            <pc:docMk/>
            <pc:sldMk cId="1494792666" sldId="405"/>
            <ac:spMk id="6" creationId="{00000000-0000-0000-0000-000000000000}"/>
          </ac:spMkLst>
        </pc:spChg>
        <pc:graphicFrameChg chg="del modGraphic">
          <ac:chgData name="Vazeer, Ashraf" userId="S::ashraf.vazeer@hpe.com::8c82bcd2-039e-4807-88dd-af269a4642b5" providerId="AD" clId="Web-{25091A3F-510F-918C-B8B5-B4F8A75A9E53}" dt="2018-09-10T12:51:17.116" v="37"/>
          <ac:graphicFrameMkLst>
            <pc:docMk/>
            <pc:sldMk cId="1494792666" sldId="405"/>
            <ac:graphicFrameMk id="7" creationId="{00000000-0000-0000-0000-000000000000}"/>
          </ac:graphicFrameMkLst>
        </pc:graphicFrameChg>
      </pc:sldChg>
      <pc:sldChg chg="add del">
        <pc:chgData name="Vazeer, Ashraf" userId="S::ashraf.vazeer@hpe.com::8c82bcd2-039e-4807-88dd-af269a4642b5" providerId="AD" clId="Web-{25091A3F-510F-918C-B8B5-B4F8A75A9E53}" dt="2018-09-10T12:59:02.032" v="116"/>
        <pc:sldMkLst>
          <pc:docMk/>
          <pc:sldMk cId="992292845" sldId="406"/>
        </pc:sldMkLst>
      </pc:sldChg>
      <pc:sldChg chg="addSp delSp modSp add replId">
        <pc:chgData name="Vazeer, Ashraf" userId="S::ashraf.vazeer@hpe.com::8c82bcd2-039e-4807-88dd-af269a4642b5" providerId="AD" clId="Web-{25091A3F-510F-918C-B8B5-B4F8A75A9E53}" dt="2018-09-10T13:07:56.494" v="454" actId="20577"/>
        <pc:sldMkLst>
          <pc:docMk/>
          <pc:sldMk cId="350513409" sldId="407"/>
        </pc:sldMkLst>
        <pc:spChg chg="mod">
          <ac:chgData name="Vazeer, Ashraf" userId="S::ashraf.vazeer@hpe.com::8c82bcd2-039e-4807-88dd-af269a4642b5" providerId="AD" clId="Web-{25091A3F-510F-918C-B8B5-B4F8A75A9E53}" dt="2018-09-10T13:04:02.278" v="150" actId="20577"/>
          <ac:spMkLst>
            <pc:docMk/>
            <pc:sldMk cId="350513409" sldId="407"/>
            <ac:spMk id="6" creationId="{00000000-0000-0000-0000-000000000000}"/>
          </ac:spMkLst>
        </pc:spChg>
        <pc:spChg chg="add mod">
          <ac:chgData name="Vazeer, Ashraf" userId="S::ashraf.vazeer@hpe.com::8c82bcd2-039e-4807-88dd-af269a4642b5" providerId="AD" clId="Web-{25091A3F-510F-918C-B8B5-B4F8A75A9E53}" dt="2018-09-10T13:07:56.494" v="454" actId="20577"/>
          <ac:spMkLst>
            <pc:docMk/>
            <pc:sldMk cId="350513409" sldId="407"/>
            <ac:spMk id="7" creationId="{A166BC7B-4747-44E6-A4AA-6654F0EAC75A}"/>
          </ac:spMkLst>
        </pc:spChg>
        <pc:picChg chg="del">
          <ac:chgData name="Vazeer, Ashraf" userId="S::ashraf.vazeer@hpe.com::8c82bcd2-039e-4807-88dd-af269a4642b5" providerId="AD" clId="Web-{25091A3F-510F-918C-B8B5-B4F8A75A9E53}" dt="2018-09-10T13:03:50.950" v="144"/>
          <ac:picMkLst>
            <pc:docMk/>
            <pc:sldMk cId="350513409" sldId="407"/>
            <ac:picMk id="3" creationId="{2E755C32-17C8-4DC5-B89D-54F7A9658E99}"/>
          </ac:picMkLst>
        </pc:picChg>
        <pc:picChg chg="del">
          <ac:chgData name="Vazeer, Ashraf" userId="S::ashraf.vazeer@hpe.com::8c82bcd2-039e-4807-88dd-af269a4642b5" providerId="AD" clId="Web-{25091A3F-510F-918C-B8B5-B4F8A75A9E53}" dt="2018-09-10T13:03:52.169" v="145"/>
          <ac:picMkLst>
            <pc:docMk/>
            <pc:sldMk cId="350513409" sldId="407"/>
            <ac:picMk id="8" creationId="{72430002-F016-416F-8734-28C3181738F3}"/>
          </ac:picMkLst>
        </pc:picChg>
      </pc:sldChg>
      <pc:sldChg chg="add del">
        <pc:chgData name="Vazeer, Ashraf" userId="S::ashraf.vazeer@hpe.com::8c82bcd2-039e-4807-88dd-af269a4642b5" providerId="AD" clId="Web-{25091A3F-510F-918C-B8B5-B4F8A75A9E53}" dt="2018-09-10T13:02:45.451" v="126"/>
        <pc:sldMkLst>
          <pc:docMk/>
          <pc:sldMk cId="3914971808" sldId="407"/>
        </pc:sldMkLst>
      </pc:sldChg>
    </pc:docChg>
  </pc:docChgLst>
  <pc:docChgLst>
    <pc:chgData name="Kumari, Shruti (NFV BU)" userId="S::shruti.kumari@hpe.com::dd010241-9811-4196-be69-bc8a2a4794b6" providerId="AD" clId="Web-{BBA52D96-B959-0B75-0E98-007B3DF8D04E}"/>
    <pc:docChg chg="modSld">
      <pc:chgData name="Kumari, Shruti (NFV BU)" userId="S::shruti.kumari@hpe.com::dd010241-9811-4196-be69-bc8a2a4794b6" providerId="AD" clId="Web-{BBA52D96-B959-0B75-0E98-007B3DF8D04E}" dt="2019-03-07T17:17:04.338" v="12" actId="14100"/>
      <pc:docMkLst>
        <pc:docMk/>
      </pc:docMkLst>
      <pc:sldChg chg="addSp modSp">
        <pc:chgData name="Kumari, Shruti (NFV BU)" userId="S::shruti.kumari@hpe.com::dd010241-9811-4196-be69-bc8a2a4794b6" providerId="AD" clId="Web-{BBA52D96-B959-0B75-0E98-007B3DF8D04E}" dt="2019-03-07T17:17:04.338" v="12" actId="14100"/>
        <pc:sldMkLst>
          <pc:docMk/>
          <pc:sldMk cId="1271133948" sldId="488"/>
        </pc:sldMkLst>
        <pc:picChg chg="add mod">
          <ac:chgData name="Kumari, Shruti (NFV BU)" userId="S::shruti.kumari@hpe.com::dd010241-9811-4196-be69-bc8a2a4794b6" providerId="AD" clId="Web-{BBA52D96-B959-0B75-0E98-007B3DF8D04E}" dt="2019-03-07T17:16:34.572" v="7" actId="14100"/>
          <ac:picMkLst>
            <pc:docMk/>
            <pc:sldMk cId="1271133948" sldId="488"/>
            <ac:picMk id="4" creationId="{A9C98965-17FD-467B-B8DE-B676138A2860}"/>
          </ac:picMkLst>
        </pc:picChg>
        <pc:picChg chg="add mod">
          <ac:chgData name="Kumari, Shruti (NFV BU)" userId="S::shruti.kumari@hpe.com::dd010241-9811-4196-be69-bc8a2a4794b6" providerId="AD" clId="Web-{BBA52D96-B959-0B75-0E98-007B3DF8D04E}" dt="2019-03-07T17:17:04.338" v="12" actId="14100"/>
          <ac:picMkLst>
            <pc:docMk/>
            <pc:sldMk cId="1271133948" sldId="488"/>
            <ac:picMk id="6" creationId="{CEF06F01-5C66-4A37-9219-CFBF8ABDF719}"/>
          </ac:picMkLst>
        </pc:picChg>
      </pc:sldChg>
    </pc:docChg>
  </pc:docChgLst>
  <pc:docChgLst>
    <pc:chgData name="M S, Nischith (NFV BU)" userId="S::nm-s@hpe.com::a69e6858-ff79-4eb4-963b-2d1303c37358" providerId="AD" clId="Web-{4E834B7E-C442-E49E-D5CB-4B8F6F3FEDB8}"/>
    <pc:docChg chg="addSld delSld modSld modSection">
      <pc:chgData name="M S, Nischith (NFV BU)" userId="S::nm-s@hpe.com::a69e6858-ff79-4eb4-963b-2d1303c37358" providerId="AD" clId="Web-{4E834B7E-C442-E49E-D5CB-4B8F6F3FEDB8}" dt="2019-10-23T10:19:38.230" v="368" actId="14100"/>
      <pc:docMkLst>
        <pc:docMk/>
      </pc:docMkLst>
      <pc:sldChg chg="modSp">
        <pc:chgData name="M S, Nischith (NFV BU)" userId="S::nm-s@hpe.com::a69e6858-ff79-4eb4-963b-2d1303c37358" providerId="AD" clId="Web-{4E834B7E-C442-E49E-D5CB-4B8F6F3FEDB8}" dt="2019-10-23T09:09:43.478" v="327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4E834B7E-C442-E49E-D5CB-4B8F6F3FEDB8}" dt="2019-10-23T09:09:43.478" v="327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M S, Nischith (NFV BU)" userId="S::nm-s@hpe.com::a69e6858-ff79-4eb4-963b-2d1303c37358" providerId="AD" clId="Web-{4E834B7E-C442-E49E-D5CB-4B8F6F3FEDB8}" dt="2019-10-23T08:48:51.024" v="53"/>
        <pc:sldMkLst>
          <pc:docMk/>
          <pc:sldMk cId="3881670694" sldId="305"/>
        </pc:sldMkLst>
        <pc:graphicFrameChg chg="mod modGraphic">
          <ac:chgData name="M S, Nischith (NFV BU)" userId="S::nm-s@hpe.com::a69e6858-ff79-4eb4-963b-2d1303c37358" providerId="AD" clId="Web-{4E834B7E-C442-E49E-D5CB-4B8F6F3FEDB8}" dt="2019-10-23T08:48:51.024" v="5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 new">
        <pc:chgData name="M S, Nischith (NFV BU)" userId="S::nm-s@hpe.com::a69e6858-ff79-4eb4-963b-2d1303c37358" providerId="AD" clId="Web-{4E834B7E-C442-E49E-D5CB-4B8F6F3FEDB8}" dt="2019-10-23T10:14:53.323" v="354"/>
        <pc:sldMkLst>
          <pc:docMk/>
          <pc:sldMk cId="1396779834" sldId="531"/>
        </pc:sldMkLst>
        <pc:spChg chg="del">
          <ac:chgData name="M S, Nischith (NFV BU)" userId="S::nm-s@hpe.com::a69e6858-ff79-4eb4-963b-2d1303c37358" providerId="AD" clId="Web-{4E834B7E-C442-E49E-D5CB-4B8F6F3FEDB8}" dt="2019-10-23T09:29:58.555" v="333"/>
          <ac:spMkLst>
            <pc:docMk/>
            <pc:sldMk cId="1396779834" sldId="531"/>
            <ac:spMk id="2" creationId="{64C7E756-46C0-41AB-B541-6303514BC235}"/>
          </ac:spMkLst>
        </pc:spChg>
        <pc:spChg chg="del">
          <ac:chgData name="M S, Nischith (NFV BU)" userId="S::nm-s@hpe.com::a69e6858-ff79-4eb4-963b-2d1303c37358" providerId="AD" clId="Web-{4E834B7E-C442-E49E-D5CB-4B8F6F3FEDB8}" dt="2019-10-23T09:29:54.180" v="332"/>
          <ac:spMkLst>
            <pc:docMk/>
            <pc:sldMk cId="1396779834" sldId="531"/>
            <ac:spMk id="3" creationId="{2BE90247-4683-4BB7-86EE-A4B96E172728}"/>
          </ac:spMkLst>
        </pc:spChg>
        <pc:graphicFrameChg chg="add mod modGraphic">
          <ac:chgData name="M S, Nischith (NFV BU)" userId="S::nm-s@hpe.com::a69e6858-ff79-4eb4-963b-2d1303c37358" providerId="AD" clId="Web-{4E834B7E-C442-E49E-D5CB-4B8F6F3FEDB8}" dt="2019-10-23T10:14:53.323" v="354"/>
          <ac:graphicFrameMkLst>
            <pc:docMk/>
            <pc:sldMk cId="1396779834" sldId="531"/>
            <ac:graphicFrameMk id="3" creationId="{7867FB20-6E24-454D-9BBD-06DA1C6713E8}"/>
          </ac:graphicFrameMkLst>
        </pc:graphicFrameChg>
        <pc:picChg chg="add del mod">
          <ac:chgData name="M S, Nischith (NFV BU)" userId="S::nm-s@hpe.com::a69e6858-ff79-4eb4-963b-2d1303c37358" providerId="AD" clId="Web-{4E834B7E-C442-E49E-D5CB-4B8F6F3FEDB8}" dt="2019-10-23T09:30:19.805" v="337"/>
          <ac:picMkLst>
            <pc:docMk/>
            <pc:sldMk cId="1396779834" sldId="531"/>
            <ac:picMk id="5" creationId="{700D486E-46EA-4A2E-BB5C-048AB9A5F4CC}"/>
          </ac:picMkLst>
        </pc:picChg>
        <pc:picChg chg="add del mod">
          <ac:chgData name="M S, Nischith (NFV BU)" userId="S::nm-s@hpe.com::a69e6858-ff79-4eb4-963b-2d1303c37358" providerId="AD" clId="Web-{4E834B7E-C442-E49E-D5CB-4B8F6F3FEDB8}" dt="2019-10-23T09:56:14.748" v="345"/>
          <ac:picMkLst>
            <pc:docMk/>
            <pc:sldMk cId="1396779834" sldId="531"/>
            <ac:picMk id="5" creationId="{C4B015FD-55BD-4F20-A1A7-1342E03E6117}"/>
          </ac:picMkLst>
        </pc:picChg>
        <pc:picChg chg="add mod ord">
          <ac:chgData name="M S, Nischith (NFV BU)" userId="S::nm-s@hpe.com::a69e6858-ff79-4eb4-963b-2d1303c37358" providerId="AD" clId="Web-{4E834B7E-C442-E49E-D5CB-4B8F6F3FEDB8}" dt="2019-10-23T09:56:30.624" v="350" actId="1076"/>
          <ac:picMkLst>
            <pc:docMk/>
            <pc:sldMk cId="1396779834" sldId="531"/>
            <ac:picMk id="7" creationId="{84651BCD-627B-4301-9F9C-97FEC691105B}"/>
          </ac:picMkLst>
        </pc:picChg>
      </pc:sldChg>
      <pc:sldChg chg="new del">
        <pc:chgData name="M S, Nischith (NFV BU)" userId="S::nm-s@hpe.com::a69e6858-ff79-4eb4-963b-2d1303c37358" providerId="AD" clId="Web-{4E834B7E-C442-E49E-D5CB-4B8F6F3FEDB8}" dt="2019-10-23T09:29:35.617" v="329"/>
        <pc:sldMkLst>
          <pc:docMk/>
          <pc:sldMk cId="3732883525" sldId="531"/>
        </pc:sldMkLst>
      </pc:sldChg>
      <pc:sldChg chg="addSp delSp modSp new">
        <pc:chgData name="M S, Nischith (NFV BU)" userId="S::nm-s@hpe.com::a69e6858-ff79-4eb4-963b-2d1303c37358" providerId="AD" clId="Web-{4E834B7E-C442-E49E-D5CB-4B8F6F3FEDB8}" dt="2019-10-23T10:19:38.230" v="368" actId="14100"/>
        <pc:sldMkLst>
          <pc:docMk/>
          <pc:sldMk cId="289642353" sldId="532"/>
        </pc:sldMkLst>
        <pc:spChg chg="mod">
          <ac:chgData name="M S, Nischith (NFV BU)" userId="S::nm-s@hpe.com::a69e6858-ff79-4eb4-963b-2d1303c37358" providerId="AD" clId="Web-{4E834B7E-C442-E49E-D5CB-4B8F6F3FEDB8}" dt="2019-10-23T10:18:30.558" v="358" actId="20577"/>
          <ac:spMkLst>
            <pc:docMk/>
            <pc:sldMk cId="289642353" sldId="532"/>
            <ac:spMk id="2" creationId="{4A163A08-1F77-4F6E-BA36-D380594D45FE}"/>
          </ac:spMkLst>
        </pc:spChg>
        <pc:spChg chg="del">
          <ac:chgData name="M S, Nischith (NFV BU)" userId="S::nm-s@hpe.com::a69e6858-ff79-4eb4-963b-2d1303c37358" providerId="AD" clId="Web-{4E834B7E-C442-E49E-D5CB-4B8F6F3FEDB8}" dt="2019-10-23T10:17:18.573" v="356"/>
          <ac:spMkLst>
            <pc:docMk/>
            <pc:sldMk cId="289642353" sldId="532"/>
            <ac:spMk id="3" creationId="{AC7F9067-276C-4AE4-96E2-B51FAA380B6E}"/>
          </ac:spMkLst>
        </pc:spChg>
        <pc:picChg chg="add del mod">
          <ac:chgData name="M S, Nischith (NFV BU)" userId="S::nm-s@hpe.com::a69e6858-ff79-4eb4-963b-2d1303c37358" providerId="AD" clId="Web-{4E834B7E-C442-E49E-D5CB-4B8F6F3FEDB8}" dt="2019-10-23T10:18:45.324" v="362"/>
          <ac:picMkLst>
            <pc:docMk/>
            <pc:sldMk cId="289642353" sldId="532"/>
            <ac:picMk id="5" creationId="{8D056D71-8776-4367-9908-DCC85F5D0941}"/>
          </ac:picMkLst>
        </pc:picChg>
        <pc:picChg chg="add mod">
          <ac:chgData name="M S, Nischith (NFV BU)" userId="S::nm-s@hpe.com::a69e6858-ff79-4eb4-963b-2d1303c37358" providerId="AD" clId="Web-{4E834B7E-C442-E49E-D5CB-4B8F6F3FEDB8}" dt="2019-10-23T10:19:38.230" v="368" actId="14100"/>
          <ac:picMkLst>
            <pc:docMk/>
            <pc:sldMk cId="289642353" sldId="532"/>
            <ac:picMk id="7" creationId="{D5E9397C-2C6F-4B9E-9742-FA39C3338680}"/>
          </ac:picMkLst>
        </pc:picChg>
      </pc:sldChg>
    </pc:docChg>
  </pc:docChgLst>
  <pc:docChgLst>
    <pc:chgData name="Singh, Uday Pratap" userId="S::uday-pratap-singh@hpe.com::f923af22-3e11-44a9-83a5-5d408d4ba5c1" providerId="AD" clId="Web-{4F6A8E17-A626-95C2-33E9-D45E142BFEE2}"/>
    <pc:docChg chg="modSld">
      <pc:chgData name="Singh, Uday Pratap" userId="S::uday-pratap-singh@hpe.com::f923af22-3e11-44a9-83a5-5d408d4ba5c1" providerId="AD" clId="Web-{4F6A8E17-A626-95C2-33E9-D45E142BFEE2}" dt="2019-10-23T10:38:32.601" v="1"/>
      <pc:docMkLst>
        <pc:docMk/>
      </pc:docMkLst>
      <pc:sldChg chg="modSp">
        <pc:chgData name="Singh, Uday Pratap" userId="S::uday-pratap-singh@hpe.com::f923af22-3e11-44a9-83a5-5d408d4ba5c1" providerId="AD" clId="Web-{4F6A8E17-A626-95C2-33E9-D45E142BFEE2}" dt="2019-10-23T10:38:32.601" v="1"/>
        <pc:sldMkLst>
          <pc:docMk/>
          <pc:sldMk cId="1396779834" sldId="531"/>
        </pc:sldMkLst>
        <pc:graphicFrameChg chg="mod modGraphic">
          <ac:chgData name="Singh, Uday Pratap" userId="S::uday-pratap-singh@hpe.com::f923af22-3e11-44a9-83a5-5d408d4ba5c1" providerId="AD" clId="Web-{4F6A8E17-A626-95C2-33E9-D45E142BFEE2}" dt="2019-10-23T10:38:32.601" v="1"/>
          <ac:graphicFrameMkLst>
            <pc:docMk/>
            <pc:sldMk cId="1396779834" sldId="531"/>
            <ac:graphicFrameMk id="3" creationId="{7867FB20-6E24-454D-9BBD-06DA1C6713E8}"/>
          </ac:graphicFrameMkLst>
        </pc:graphicFrameChg>
      </pc:sldChg>
    </pc:docChg>
  </pc:docChgLst>
  <pc:docChgLst>
    <pc:chgData name="Kadambala, Anusha" userId="S::anusha.kadambala@hpe.com::37d44c8f-c585-43c2-ae91-bb6c9ea7703c" providerId="AD" clId="Web-{2E9BDDD7-7E0C-774A-F9F4-154DD57942A2}"/>
    <pc:docChg chg="modSld">
      <pc:chgData name="Kadambala, Anusha" userId="S::anusha.kadambala@hpe.com::37d44c8f-c585-43c2-ae91-bb6c9ea7703c" providerId="AD" clId="Web-{2E9BDDD7-7E0C-774A-F9F4-154DD57942A2}" dt="2019-09-11T10:12:36.812" v="5"/>
      <pc:docMkLst>
        <pc:docMk/>
      </pc:docMkLst>
      <pc:sldChg chg="modSp">
        <pc:chgData name="Kadambala, Anusha" userId="S::anusha.kadambala@hpe.com::37d44c8f-c585-43c2-ae91-bb6c9ea7703c" providerId="AD" clId="Web-{2E9BDDD7-7E0C-774A-F9F4-154DD57942A2}" dt="2019-09-11T10:12:36.812" v="5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2E9BDDD7-7E0C-774A-F9F4-154DD57942A2}" dt="2019-09-11T10:12:36.812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adambala, Anusha" userId="S::anusha.kadambala@hpe.com::37d44c8f-c585-43c2-ae91-bb6c9ea7703c" providerId="AD" clId="Web-{35ABB374-F6BD-3DD4-37E9-2C28D87E7D85}"/>
    <pc:docChg chg="modSld">
      <pc:chgData name="Kadambala, Anusha" userId="S::anusha.kadambala@hpe.com::37d44c8f-c585-43c2-ae91-bb6c9ea7703c" providerId="AD" clId="Web-{35ABB374-F6BD-3DD4-37E9-2C28D87E7D85}" dt="2019-04-16T08:46:28.562" v="72" actId="20577"/>
      <pc:docMkLst>
        <pc:docMk/>
      </pc:docMkLst>
      <pc:sldChg chg="modSp">
        <pc:chgData name="Kadambala, Anusha" userId="S::anusha.kadambala@hpe.com::37d44c8f-c585-43c2-ae91-bb6c9ea7703c" providerId="AD" clId="Web-{35ABB374-F6BD-3DD4-37E9-2C28D87E7D85}" dt="2019-04-16T08:44:03.374" v="21"/>
        <pc:sldMkLst>
          <pc:docMk/>
          <pc:sldMk cId="3881670694" sldId="305"/>
        </pc:sldMkLst>
        <pc:graphicFrameChg chg="mod modGraphic">
          <ac:chgData name="Kadambala, Anusha" userId="S::anusha.kadambala@hpe.com::37d44c8f-c585-43c2-ae91-bb6c9ea7703c" providerId="AD" clId="Web-{35ABB374-F6BD-3DD4-37E9-2C28D87E7D85}" dt="2019-04-16T08:44:03.374" v="2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35ABB374-F6BD-3DD4-37E9-2C28D87E7D85}" dt="2019-04-16T08:46:28.562" v="71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35ABB374-F6BD-3DD4-37E9-2C28D87E7D85}" dt="2019-04-16T08:46:28.562" v="71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F4671F5E-493D-4CFF-8B98-3C1A2B753B15}"/>
    <pc:docChg chg="addSld delSld modSld">
      <pc:chgData name="Vazeer, Ashraf" userId="S::ashraf.vazeer@hpe.com::8c82bcd2-039e-4807-88dd-af269a4642b5" providerId="AD" clId="Web-{F4671F5E-493D-4CFF-8B98-3C1A2B753B15}" dt="2018-07-12T10:19:29.401" v="207" actId="20577"/>
      <pc:docMkLst>
        <pc:docMk/>
      </pc:docMkLst>
      <pc:sldChg chg="modSp">
        <pc:chgData name="Vazeer, Ashraf" userId="S::ashraf.vazeer@hpe.com::8c82bcd2-039e-4807-88dd-af269a4642b5" providerId="AD" clId="Web-{F4671F5E-493D-4CFF-8B98-3C1A2B753B15}" dt="2018-07-12T09:38:40.070" v="31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F4671F5E-493D-4CFF-8B98-3C1A2B753B15}" dt="2018-07-12T09:38:40.070" v="3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F4671F5E-493D-4CFF-8B98-3C1A2B753B15}" dt="2018-07-12T09:48:31.258" v="147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F4671F5E-493D-4CFF-8B98-3C1A2B753B15}" dt="2018-07-12T09:48:31.258" v="147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delSp modSp add del">
        <pc:chgData name="Vazeer, Ashraf" userId="S::ashraf.vazeer@hpe.com::8c82bcd2-039e-4807-88dd-af269a4642b5" providerId="AD" clId="Web-{F4671F5E-493D-4CFF-8B98-3C1A2B753B15}" dt="2018-07-12T10:19:29.401" v="207" actId="20577"/>
        <pc:sldMkLst>
          <pc:docMk/>
          <pc:sldMk cId="3349452337" sldId="369"/>
        </pc:sldMkLst>
        <pc:spChg chg="mod">
          <ac:chgData name="Vazeer, Ashraf" userId="S::ashraf.vazeer@hpe.com::8c82bcd2-039e-4807-88dd-af269a4642b5" providerId="AD" clId="Web-{F4671F5E-493D-4CFF-8B98-3C1A2B753B15}" dt="2018-07-12T10:19:29.401" v="207" actId="20577"/>
          <ac:spMkLst>
            <pc:docMk/>
            <pc:sldMk cId="3349452337" sldId="369"/>
            <ac:spMk id="2" creationId="{00000000-0000-0000-0000-000000000000}"/>
          </ac:spMkLst>
        </pc:spChg>
        <pc:graphicFrameChg chg="del">
          <ac:chgData name="Vazeer, Ashraf" userId="S::ashraf.vazeer@hpe.com::8c82bcd2-039e-4807-88dd-af269a4642b5" providerId="AD" clId="Web-{F4671F5E-493D-4CFF-8B98-3C1A2B753B15}" dt="2018-07-12T09:48:51.852" v="150"/>
          <ac:graphicFrameMkLst>
            <pc:docMk/>
            <pc:sldMk cId="3349452337" sldId="369"/>
            <ac:graphicFrameMk id="8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F4671F5E-493D-4CFF-8B98-3C1A2B753B15}" dt="2018-07-12T09:50:20.559" v="197" actId="20577"/>
        <pc:sldMkLst>
          <pc:docMk/>
          <pc:sldMk cId="4077673768" sldId="370"/>
        </pc:sldMkLst>
        <pc:spChg chg="mod">
          <ac:chgData name="Vazeer, Ashraf" userId="S::ashraf.vazeer@hpe.com::8c82bcd2-039e-4807-88dd-af269a4642b5" providerId="AD" clId="Web-{F4671F5E-493D-4CFF-8B98-3C1A2B753B15}" dt="2018-07-12T09:49:23.247" v="155" actId="20577"/>
          <ac:spMkLst>
            <pc:docMk/>
            <pc:sldMk cId="4077673768" sldId="370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F4671F5E-493D-4CFF-8B98-3C1A2B753B15}" dt="2018-07-12T09:50:20.559" v="197" actId="20577"/>
          <ac:spMkLst>
            <pc:docMk/>
            <pc:sldMk cId="4077673768" sldId="370"/>
            <ac:spMk id="3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F4671F5E-493D-4CFF-8B98-3C1A2B753B15}" dt="2018-07-12T09:50:25.200" v="200"/>
        <pc:sldMkLst>
          <pc:docMk/>
          <pc:sldMk cId="3647011762" sldId="371"/>
        </pc:sldMkLst>
      </pc:sldChg>
      <pc:sldChg chg="del">
        <pc:chgData name="Vazeer, Ashraf" userId="S::ashraf.vazeer@hpe.com::8c82bcd2-039e-4807-88dd-af269a4642b5" providerId="AD" clId="Web-{F4671F5E-493D-4CFF-8B98-3C1A2B753B15}" dt="2018-07-12T09:50:27.528" v="201"/>
        <pc:sldMkLst>
          <pc:docMk/>
          <pc:sldMk cId="5650819" sldId="372"/>
        </pc:sldMkLst>
      </pc:sldChg>
      <pc:sldChg chg="del">
        <pc:chgData name="Vazeer, Ashraf" userId="S::ashraf.vazeer@hpe.com::8c82bcd2-039e-4807-88dd-af269a4642b5" providerId="AD" clId="Web-{F4671F5E-493D-4CFF-8B98-3C1A2B753B15}" dt="2018-07-12T09:50:35.794" v="202"/>
        <pc:sldMkLst>
          <pc:docMk/>
          <pc:sldMk cId="3096900852" sldId="373"/>
        </pc:sldMkLst>
      </pc:sldChg>
      <pc:sldChg chg="del">
        <pc:chgData name="Vazeer, Ashraf" userId="S::ashraf.vazeer@hpe.com::8c82bcd2-039e-4807-88dd-af269a4642b5" providerId="AD" clId="Web-{F4671F5E-493D-4CFF-8B98-3C1A2B753B15}" dt="2018-07-12T09:50:38.278" v="203"/>
        <pc:sldMkLst>
          <pc:docMk/>
          <pc:sldMk cId="2960591915" sldId="374"/>
        </pc:sldMkLst>
      </pc:sldChg>
      <pc:sldChg chg="del">
        <pc:chgData name="Vazeer, Ashraf" userId="S::ashraf.vazeer@hpe.com::8c82bcd2-039e-4807-88dd-af269a4642b5" providerId="AD" clId="Web-{F4671F5E-493D-4CFF-8B98-3C1A2B753B15}" dt="2018-07-12T09:50:39.637" v="204"/>
        <pc:sldMkLst>
          <pc:docMk/>
          <pc:sldMk cId="1924101039" sldId="375"/>
        </pc:sldMkLst>
      </pc:sldChg>
    </pc:docChg>
  </pc:docChgLst>
  <pc:docChgLst>
    <pc:chgData name="Juturu, Raja Sekhar Reddy" userId="S::raja-sekhar.red.juturu@hpe.com::c288ba67-bf56-4544-9727-06db8aa7928d" providerId="AD" clId="Web-{3B3178FA-BEEC-EAFB-0CAB-6DFB8908C5E5}"/>
    <pc:docChg chg="addSld delSld modSld sldOrd">
      <pc:chgData name="Juturu, Raja Sekhar Reddy" userId="S::raja-sekhar.red.juturu@hpe.com::c288ba67-bf56-4544-9727-06db8aa7928d" providerId="AD" clId="Web-{3B3178FA-BEEC-EAFB-0CAB-6DFB8908C5E5}" dt="2018-10-25T13:06:30.325" v="1015"/>
      <pc:docMkLst>
        <pc:docMk/>
      </pc:docMkLst>
      <pc:sldChg chg="modSp">
        <pc:chgData name="Juturu, Raja Sekhar Reddy" userId="S::raja-sekhar.red.juturu@hpe.com::c288ba67-bf56-4544-9727-06db8aa7928d" providerId="AD" clId="Web-{3B3178FA-BEEC-EAFB-0CAB-6DFB8908C5E5}" dt="2018-10-25T11:45:26.756" v="811" actId="20577"/>
        <pc:sldMkLst>
          <pc:docMk/>
          <pc:sldMk cId="1692074147" sldId="291"/>
        </pc:sldMkLst>
        <pc:spChg chg="mod">
          <ac:chgData name="Juturu, Raja Sekhar Reddy" userId="S::raja-sekhar.red.juturu@hpe.com::c288ba67-bf56-4544-9727-06db8aa7928d" providerId="AD" clId="Web-{3B3178FA-BEEC-EAFB-0CAB-6DFB8908C5E5}" dt="2018-10-25T11:45:26.756" v="811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Juturu, Raja Sekhar Reddy" userId="S::raja-sekhar.red.juturu@hpe.com::c288ba67-bf56-4544-9727-06db8aa7928d" providerId="AD" clId="Web-{3B3178FA-BEEC-EAFB-0CAB-6DFB8908C5E5}" dt="2018-10-25T13:06:30.325" v="1015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3B3178FA-BEEC-EAFB-0CAB-6DFB8908C5E5}" dt="2018-10-25T13:06:30.325" v="101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Juturu, Raja Sekhar Reddy" userId="S::raja-sekhar.red.juturu@hpe.com::c288ba67-bf56-4544-9727-06db8aa7928d" providerId="AD" clId="Web-{3B3178FA-BEEC-EAFB-0CAB-6DFB8908C5E5}" dt="2018-10-25T12:03:17.598" v="906"/>
        <pc:sldMkLst>
          <pc:docMk/>
          <pc:sldMk cId="3683829826" sldId="324"/>
        </pc:sldMkLst>
      </pc:sldChg>
      <pc:sldChg chg="modSp">
        <pc:chgData name="Juturu, Raja Sekhar Reddy" userId="S::raja-sekhar.red.juturu@hpe.com::c288ba67-bf56-4544-9727-06db8aa7928d" providerId="AD" clId="Web-{3B3178FA-BEEC-EAFB-0CAB-6DFB8908C5E5}" dt="2018-10-25T12:03:38.411" v="907" actId="20577"/>
        <pc:sldMkLst>
          <pc:docMk/>
          <pc:sldMk cId="3849742232" sldId="392"/>
        </pc:sldMkLst>
        <pc:spChg chg="mod">
          <ac:chgData name="Juturu, Raja Sekhar Reddy" userId="S::raja-sekhar.red.juturu@hpe.com::c288ba67-bf56-4544-9727-06db8aa7928d" providerId="AD" clId="Web-{3B3178FA-BEEC-EAFB-0CAB-6DFB8908C5E5}" dt="2018-10-25T12:03:38.411" v="907" actId="20577"/>
          <ac:spMkLst>
            <pc:docMk/>
            <pc:sldMk cId="3849742232" sldId="392"/>
            <ac:spMk id="8" creationId="{00000000-0000-0000-0000-000000000000}"/>
          </ac:spMkLst>
        </pc:spChg>
      </pc:sldChg>
      <pc:sldChg chg="addSp delSp modSp new add del ord">
        <pc:chgData name="Juturu, Raja Sekhar Reddy" userId="S::raja-sekhar.red.juturu@hpe.com::c288ba67-bf56-4544-9727-06db8aa7928d" providerId="AD" clId="Web-{3B3178FA-BEEC-EAFB-0CAB-6DFB8908C5E5}" dt="2018-10-25T11:27:32.399" v="579"/>
        <pc:sldMkLst>
          <pc:docMk/>
          <pc:sldMk cId="3312602606" sldId="422"/>
        </pc:sldMkLst>
        <pc:spChg chg="del">
          <ac:chgData name="Juturu, Raja Sekhar Reddy" userId="S::raja-sekhar.red.juturu@hpe.com::c288ba67-bf56-4544-9727-06db8aa7928d" providerId="AD" clId="Web-{3B3178FA-BEEC-EAFB-0CAB-6DFB8908C5E5}" dt="2018-10-25T11:19:41.533" v="561"/>
          <ac:spMkLst>
            <pc:docMk/>
            <pc:sldMk cId="3312602606" sldId="422"/>
            <ac:spMk id="2" creationId="{55A87673-EE80-41E6-8600-8F659EB5680A}"/>
          </ac:spMkLst>
        </pc:spChg>
        <pc:spChg chg="del">
          <ac:chgData name="Juturu, Raja Sekhar Reddy" userId="S::raja-sekhar.red.juturu@hpe.com::c288ba67-bf56-4544-9727-06db8aa7928d" providerId="AD" clId="Web-{3B3178FA-BEEC-EAFB-0CAB-6DFB8908C5E5}" dt="2018-10-25T11:19:44.143" v="562"/>
          <ac:spMkLst>
            <pc:docMk/>
            <pc:sldMk cId="3312602606" sldId="422"/>
            <ac:spMk id="3" creationId="{E11F3357-3069-40BF-9A91-52009FB145EA}"/>
          </ac:spMkLst>
        </pc:spChg>
        <pc:picChg chg="add del mod">
          <ac:chgData name="Juturu, Raja Sekhar Reddy" userId="S::raja-sekhar.red.juturu@hpe.com::c288ba67-bf56-4544-9727-06db8aa7928d" providerId="AD" clId="Web-{3B3178FA-BEEC-EAFB-0CAB-6DFB8908C5E5}" dt="2018-10-25T11:17:34.610" v="555"/>
          <ac:picMkLst>
            <pc:docMk/>
            <pc:sldMk cId="3312602606" sldId="422"/>
            <ac:picMk id="4" creationId="{DA258B84-33CC-40F8-BBFB-C25B4FC4EE42}"/>
          </ac:picMkLst>
        </pc:picChg>
        <pc:picChg chg="add del mod">
          <ac:chgData name="Juturu, Raja Sekhar Reddy" userId="S::raja-sekhar.red.juturu@hpe.com::c288ba67-bf56-4544-9727-06db8aa7928d" providerId="AD" clId="Web-{3B3178FA-BEEC-EAFB-0CAB-6DFB8908C5E5}" dt="2018-10-25T11:19:14.267" v="560"/>
          <ac:picMkLst>
            <pc:docMk/>
            <pc:sldMk cId="3312602606" sldId="422"/>
            <ac:picMk id="6" creationId="{51CB4F7D-7C95-4DDD-8F06-636C1A15DEAE}"/>
          </ac:picMkLst>
        </pc:picChg>
        <pc:picChg chg="add del mod">
          <ac:chgData name="Juturu, Raja Sekhar Reddy" userId="S::raja-sekhar.red.juturu@hpe.com::c288ba67-bf56-4544-9727-06db8aa7928d" providerId="AD" clId="Web-{3B3178FA-BEEC-EAFB-0CAB-6DFB8908C5E5}" dt="2018-10-25T11:27:05.367" v="575"/>
          <ac:picMkLst>
            <pc:docMk/>
            <pc:sldMk cId="3312602606" sldId="422"/>
            <ac:picMk id="8" creationId="{860BFA90-0374-46F0-BFCE-1A0DDD638CD1}"/>
          </ac:picMkLst>
        </pc:picChg>
      </pc:sldChg>
      <pc:sldChg chg="addSp delSp modSp new">
        <pc:chgData name="Juturu, Raja Sekhar Reddy" userId="S::raja-sekhar.red.juturu@hpe.com::c288ba67-bf56-4544-9727-06db8aa7928d" providerId="AD" clId="Web-{3B3178FA-BEEC-EAFB-0CAB-6DFB8908C5E5}" dt="2018-10-25T11:44:15.161" v="804" actId="1076"/>
        <pc:sldMkLst>
          <pc:docMk/>
          <pc:sldMk cId="2122095595" sldId="423"/>
        </pc:sldMkLst>
        <pc:spChg chg="del">
          <ac:chgData name="Juturu, Raja Sekhar Reddy" userId="S::raja-sekhar.red.juturu@hpe.com::c288ba67-bf56-4544-9727-06db8aa7928d" providerId="AD" clId="Web-{3B3178FA-BEEC-EAFB-0CAB-6DFB8908C5E5}" dt="2018-10-25T11:27:00.304" v="574"/>
          <ac:spMkLst>
            <pc:docMk/>
            <pc:sldMk cId="2122095595" sldId="423"/>
            <ac:spMk id="2" creationId="{C731CCA6-F87F-428F-9756-15715E4815DA}"/>
          </ac:spMkLst>
        </pc:spChg>
        <pc:spChg chg="del">
          <ac:chgData name="Juturu, Raja Sekhar Reddy" userId="S::raja-sekhar.red.juturu@hpe.com::c288ba67-bf56-4544-9727-06db8aa7928d" providerId="AD" clId="Web-{3B3178FA-BEEC-EAFB-0CAB-6DFB8908C5E5}" dt="2018-10-25T11:26:58.789" v="573"/>
          <ac:spMkLst>
            <pc:docMk/>
            <pc:sldMk cId="2122095595" sldId="423"/>
            <ac:spMk id="3" creationId="{3400950E-3FB3-4360-9A02-B515A2B4766F}"/>
          </ac:spMkLst>
        </pc:spChg>
        <pc:picChg chg="add mod">
          <ac:chgData name="Juturu, Raja Sekhar Reddy" userId="S::raja-sekhar.red.juturu@hpe.com::c288ba67-bf56-4544-9727-06db8aa7928d" providerId="AD" clId="Web-{3B3178FA-BEEC-EAFB-0CAB-6DFB8908C5E5}" dt="2018-10-25T11:44:15.161" v="804" actId="1076"/>
          <ac:picMkLst>
            <pc:docMk/>
            <pc:sldMk cId="2122095595" sldId="423"/>
            <ac:picMk id="5" creationId="{9C2C7447-3D19-45F6-8666-617A0986B272}"/>
          </ac:picMkLst>
        </pc:picChg>
      </pc:sldChg>
      <pc:sldChg chg="delSp new del">
        <pc:chgData name="Juturu, Raja Sekhar Reddy" userId="S::raja-sekhar.red.juturu@hpe.com::c288ba67-bf56-4544-9727-06db8aa7928d" providerId="AD" clId="Web-{3B3178FA-BEEC-EAFB-0CAB-6DFB8908C5E5}" dt="2018-10-25T11:26:44.789" v="571"/>
        <pc:sldMkLst>
          <pc:docMk/>
          <pc:sldMk cId="2428087859" sldId="423"/>
        </pc:sldMkLst>
        <pc:spChg chg="del">
          <ac:chgData name="Juturu, Raja Sekhar Reddy" userId="S::raja-sekhar.red.juturu@hpe.com::c288ba67-bf56-4544-9727-06db8aa7928d" providerId="AD" clId="Web-{3B3178FA-BEEC-EAFB-0CAB-6DFB8908C5E5}" dt="2018-10-25T11:26:23.038" v="569"/>
          <ac:spMkLst>
            <pc:docMk/>
            <pc:sldMk cId="2428087859" sldId="423"/>
            <ac:spMk id="2" creationId="{423DF9B1-8D31-4BD4-BBEC-2ED20F95F937}"/>
          </ac:spMkLst>
        </pc:spChg>
        <pc:spChg chg="del">
          <ac:chgData name="Juturu, Raja Sekhar Reddy" userId="S::raja-sekhar.red.juturu@hpe.com::c288ba67-bf56-4544-9727-06db8aa7928d" providerId="AD" clId="Web-{3B3178FA-BEEC-EAFB-0CAB-6DFB8908C5E5}" dt="2018-10-25T11:26:27.695" v="570"/>
          <ac:spMkLst>
            <pc:docMk/>
            <pc:sldMk cId="2428087859" sldId="423"/>
            <ac:spMk id="3" creationId="{D60A9E25-876E-4569-844B-A2F02047CFFE}"/>
          </ac:spMkLst>
        </pc:spChg>
      </pc:sldChg>
      <pc:sldChg chg="modSp new ord">
        <pc:chgData name="Juturu, Raja Sekhar Reddy" userId="S::raja-sekhar.red.juturu@hpe.com::c288ba67-bf56-4544-9727-06db8aa7928d" providerId="AD" clId="Web-{3B3178FA-BEEC-EAFB-0CAB-6DFB8908C5E5}" dt="2018-10-25T12:05:59.147" v="970" actId="20577"/>
        <pc:sldMkLst>
          <pc:docMk/>
          <pc:sldMk cId="325982625" sldId="424"/>
        </pc:sldMkLst>
        <pc:spChg chg="mod">
          <ac:chgData name="Juturu, Raja Sekhar Reddy" userId="S::raja-sekhar.red.juturu@hpe.com::c288ba67-bf56-4544-9727-06db8aa7928d" providerId="AD" clId="Web-{3B3178FA-BEEC-EAFB-0CAB-6DFB8908C5E5}" dt="2018-10-25T11:42:04.379" v="772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Juturu, Raja Sekhar Reddy" userId="S::raja-sekhar.red.juturu@hpe.com::c288ba67-bf56-4544-9727-06db8aa7928d" providerId="AD" clId="Web-{3B3178FA-BEEC-EAFB-0CAB-6DFB8908C5E5}" dt="2018-10-25T11:42:08.472" v="776" actId="20577"/>
          <ac:spMkLst>
            <pc:docMk/>
            <pc:sldMk cId="325982625" sldId="424"/>
            <ac:spMk id="3" creationId="{2D33EF6B-F967-480D-95BA-8283AF0EDF90}"/>
          </ac:spMkLst>
        </pc:spChg>
        <pc:spChg chg="mod">
          <ac:chgData name="Juturu, Raja Sekhar Reddy" userId="S::raja-sekhar.red.juturu@hpe.com::c288ba67-bf56-4544-9727-06db8aa7928d" providerId="AD" clId="Web-{3B3178FA-BEEC-EAFB-0CAB-6DFB8908C5E5}" dt="2018-10-25T12:05:59.147" v="970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 add ord replId">
        <pc:chgData name="Juturu, Raja Sekhar Reddy" userId="S::raja-sekhar.red.juturu@hpe.com::c288ba67-bf56-4544-9727-06db8aa7928d" providerId="AD" clId="Web-{3B3178FA-BEEC-EAFB-0CAB-6DFB8908C5E5}" dt="2018-10-25T11:41:17.144" v="765" actId="20577"/>
        <pc:sldMkLst>
          <pc:docMk/>
          <pc:sldMk cId="586062672" sldId="425"/>
        </pc:sldMkLst>
        <pc:spChg chg="mod">
          <ac:chgData name="Juturu, Raja Sekhar Reddy" userId="S::raja-sekhar.red.juturu@hpe.com::c288ba67-bf56-4544-9727-06db8aa7928d" providerId="AD" clId="Web-{3B3178FA-BEEC-EAFB-0CAB-6DFB8908C5E5}" dt="2018-10-25T11:41:17.144" v="765" actId="20577"/>
          <ac:spMkLst>
            <pc:docMk/>
            <pc:sldMk cId="586062672" sldId="425"/>
            <ac:spMk id="2" creationId="{00000000-0000-0000-0000-000000000000}"/>
          </ac:spMkLst>
        </pc:spChg>
      </pc:sldChg>
      <pc:sldChg chg="addSp delSp modSp new ord">
        <pc:chgData name="Juturu, Raja Sekhar Reddy" userId="S::raja-sekhar.red.juturu@hpe.com::c288ba67-bf56-4544-9727-06db8aa7928d" providerId="AD" clId="Web-{3B3178FA-BEEC-EAFB-0CAB-6DFB8908C5E5}" dt="2018-10-25T11:58:18.750" v="844" actId="20577"/>
        <pc:sldMkLst>
          <pc:docMk/>
          <pc:sldMk cId="938539185" sldId="426"/>
        </pc:sldMkLst>
        <pc:spChg chg="mod">
          <ac:chgData name="Juturu, Raja Sekhar Reddy" userId="S::raja-sekhar.red.juturu@hpe.com::c288ba67-bf56-4544-9727-06db8aa7928d" providerId="AD" clId="Web-{3B3178FA-BEEC-EAFB-0CAB-6DFB8908C5E5}" dt="2018-10-25T11:58:18.750" v="844" actId="20577"/>
          <ac:spMkLst>
            <pc:docMk/>
            <pc:sldMk cId="938539185" sldId="426"/>
            <ac:spMk id="2" creationId="{CC67E576-B117-420E-86A8-18C2D026AA86}"/>
          </ac:spMkLst>
        </pc:spChg>
        <pc:spChg chg="mod">
          <ac:chgData name="Juturu, Raja Sekhar Reddy" userId="S::raja-sekhar.red.juturu@hpe.com::c288ba67-bf56-4544-9727-06db8aa7928d" providerId="AD" clId="Web-{3B3178FA-BEEC-EAFB-0CAB-6DFB8908C5E5}" dt="2018-10-25T11:44:08.240" v="803" actId="20577"/>
          <ac:spMkLst>
            <pc:docMk/>
            <pc:sldMk cId="938539185" sldId="426"/>
            <ac:spMk id="3" creationId="{0CF61EDF-5B77-4DA2-BB2A-79BF53719274}"/>
          </ac:spMkLst>
        </pc:spChg>
        <pc:spChg chg="del">
          <ac:chgData name="Juturu, Raja Sekhar Reddy" userId="S::raja-sekhar.red.juturu@hpe.com::c288ba67-bf56-4544-9727-06db8aa7928d" providerId="AD" clId="Web-{3B3178FA-BEEC-EAFB-0CAB-6DFB8908C5E5}" dt="2018-10-25T11:39:48.752" v="743"/>
          <ac:spMkLst>
            <pc:docMk/>
            <pc:sldMk cId="938539185" sldId="426"/>
            <ac:spMk id="4" creationId="{C80FC563-B427-401D-A083-3114F4EFDD4F}"/>
          </ac:spMkLst>
        </pc:spChg>
        <pc:spChg chg="add del mod">
          <ac:chgData name="Juturu, Raja Sekhar Reddy" userId="S::raja-sekhar.red.juturu@hpe.com::c288ba67-bf56-4544-9727-06db8aa7928d" providerId="AD" clId="Web-{3B3178FA-BEEC-EAFB-0CAB-6DFB8908C5E5}" dt="2018-10-25T11:40:22.065" v="746"/>
          <ac:spMkLst>
            <pc:docMk/>
            <pc:sldMk cId="938539185" sldId="426"/>
            <ac:spMk id="9" creationId="{59499B72-E2E6-4C59-90ED-72BB2396218D}"/>
          </ac:spMkLst>
        </pc:spChg>
        <pc:spChg chg="add mod">
          <ac:chgData name="Juturu, Raja Sekhar Reddy" userId="S::raja-sekhar.red.juturu@hpe.com::c288ba67-bf56-4544-9727-06db8aa7928d" providerId="AD" clId="Web-{3B3178FA-BEEC-EAFB-0CAB-6DFB8908C5E5}" dt="2018-10-25T11:40:40.768" v="752" actId="20577"/>
          <ac:spMkLst>
            <pc:docMk/>
            <pc:sldMk cId="938539185" sldId="426"/>
            <ac:spMk id="13" creationId="{27FEF8B0-64F9-40E1-B269-F51424BBBF05}"/>
          </ac:spMkLst>
        </pc:spChg>
        <pc:picChg chg="add del mod ord">
          <ac:chgData name="Juturu, Raja Sekhar Reddy" userId="S::raja-sekhar.red.juturu@hpe.com::c288ba67-bf56-4544-9727-06db8aa7928d" providerId="AD" clId="Web-{3B3178FA-BEEC-EAFB-0CAB-6DFB8908C5E5}" dt="2018-10-25T11:40:15.393" v="745"/>
          <ac:picMkLst>
            <pc:docMk/>
            <pc:sldMk cId="938539185" sldId="426"/>
            <ac:picMk id="6" creationId="{9F25425A-61D2-4F68-9CEE-0E83B136C7C4}"/>
          </ac:picMkLst>
        </pc:picChg>
        <pc:picChg chg="add del mod ord">
          <ac:chgData name="Juturu, Raja Sekhar Reddy" userId="S::raja-sekhar.red.juturu@hpe.com::c288ba67-bf56-4544-9727-06db8aa7928d" providerId="AD" clId="Web-{3B3178FA-BEEC-EAFB-0CAB-6DFB8908C5E5}" dt="2018-10-25T11:40:27.299" v="747"/>
          <ac:picMkLst>
            <pc:docMk/>
            <pc:sldMk cId="938539185" sldId="426"/>
            <ac:picMk id="10" creationId="{D92548CF-E2BE-47B1-94B6-6A6C6D8BCB91}"/>
          </ac:picMkLst>
        </pc:picChg>
        <pc:picChg chg="add mod">
          <ac:chgData name="Juturu, Raja Sekhar Reddy" userId="S::raja-sekhar.red.juturu@hpe.com::c288ba67-bf56-4544-9727-06db8aa7928d" providerId="AD" clId="Web-{3B3178FA-BEEC-EAFB-0CAB-6DFB8908C5E5}" dt="2018-10-25T11:41:01.393" v="758" actId="1076"/>
          <ac:picMkLst>
            <pc:docMk/>
            <pc:sldMk cId="938539185" sldId="426"/>
            <ac:picMk id="14" creationId="{9C44491F-DE2F-48FC-AF0E-E50DA3C50AA0}"/>
          </ac:picMkLst>
        </pc:picChg>
      </pc:sldChg>
    </pc:docChg>
  </pc:docChgLst>
  <pc:docChgLst>
    <pc:chgData name="Chaphekar, Tejas Shr" userId="S::tejas.shr.chaphekar@hpe.com::3df46f46-eab9-4881-aae9-0dd5d6e912b2" providerId="AD" clId="Web-{E6E2037B-F483-0CDB-24B0-8F7DD3D3113F}"/>
    <pc:docChg chg="addSld modSld modSection">
      <pc:chgData name="Chaphekar, Tejas Shr" userId="S::tejas.shr.chaphekar@hpe.com::3df46f46-eab9-4881-aae9-0dd5d6e912b2" providerId="AD" clId="Web-{E6E2037B-F483-0CDB-24B0-8F7DD3D3113F}" dt="2019-08-21T11:08:44.957" v="386" actId="20577"/>
      <pc:docMkLst>
        <pc:docMk/>
      </pc:docMkLst>
      <pc:sldChg chg="modSp">
        <pc:chgData name="Chaphekar, Tejas Shr" userId="S::tejas.shr.chaphekar@hpe.com::3df46f46-eab9-4881-aae9-0dd5d6e912b2" providerId="AD" clId="Web-{E6E2037B-F483-0CDB-24B0-8F7DD3D3113F}" dt="2019-08-21T09:27:59.920" v="345"/>
        <pc:sldMkLst>
          <pc:docMk/>
          <pc:sldMk cId="2099881676" sldId="497"/>
        </pc:sldMkLst>
        <pc:graphicFrameChg chg="mod modGraphic">
          <ac:chgData name="Chaphekar, Tejas Shr" userId="S::tejas.shr.chaphekar@hpe.com::3df46f46-eab9-4881-aae9-0dd5d6e912b2" providerId="AD" clId="Web-{E6E2037B-F483-0CDB-24B0-8F7DD3D3113F}" dt="2019-08-21T09:27:59.920" v="345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addSp delSp modSp add replId">
        <pc:chgData name="Chaphekar, Tejas Shr" userId="S::tejas.shr.chaphekar@hpe.com::3df46f46-eab9-4881-aae9-0dd5d6e912b2" providerId="AD" clId="Web-{E6E2037B-F483-0CDB-24B0-8F7DD3D3113F}" dt="2019-08-21T11:08:44.957" v="386" actId="20577"/>
        <pc:sldMkLst>
          <pc:docMk/>
          <pc:sldMk cId="2204558037" sldId="525"/>
        </pc:sldMkLst>
        <pc:spChg chg="mod">
          <ac:chgData name="Chaphekar, Tejas Shr" userId="S::tejas.shr.chaphekar@hpe.com::3df46f46-eab9-4881-aae9-0dd5d6e912b2" providerId="AD" clId="Web-{E6E2037B-F483-0CDB-24B0-8F7DD3D3113F}" dt="2019-08-21T11:08:44.957" v="386" actId="20577"/>
          <ac:spMkLst>
            <pc:docMk/>
            <pc:sldMk cId="2204558037" sldId="525"/>
            <ac:spMk id="7" creationId="{00000000-0000-0000-0000-000000000000}"/>
          </ac:spMkLst>
        </pc:spChg>
        <pc:graphicFrameChg chg="del">
          <ac:chgData name="Chaphekar, Tejas Shr" userId="S::tejas.shr.chaphekar@hpe.com::3df46f46-eab9-4881-aae9-0dd5d6e912b2" providerId="AD" clId="Web-{E6E2037B-F483-0CDB-24B0-8F7DD3D3113F}" dt="2019-08-21T11:06:51.864" v="347"/>
          <ac:graphicFrameMkLst>
            <pc:docMk/>
            <pc:sldMk cId="2204558037" sldId="525"/>
            <ac:graphicFrameMk id="2" creationId="{32DAD874-94BE-4F45-902F-F618B172FB9E}"/>
          </ac:graphicFrameMkLst>
        </pc:graphicFrameChg>
        <pc:picChg chg="add mod">
          <ac:chgData name="Chaphekar, Tejas Shr" userId="S::tejas.shr.chaphekar@hpe.com::3df46f46-eab9-4881-aae9-0dd5d6e912b2" providerId="AD" clId="Web-{E6E2037B-F483-0CDB-24B0-8F7DD3D3113F}" dt="2019-08-21T11:07:47.739" v="373" actId="14100"/>
          <ac:picMkLst>
            <pc:docMk/>
            <pc:sldMk cId="2204558037" sldId="525"/>
            <ac:picMk id="5" creationId="{49AFF5CB-BFAA-4A4E-A321-A79443F0665E}"/>
          </ac:picMkLst>
        </pc:picChg>
      </pc:sldChg>
    </pc:docChg>
  </pc:docChgLst>
  <pc:docChgLst>
    <pc:chgData name="K S, Gopinath (NFV)" userId="S::gopinathks@hpe.com::81b05118-e84f-4d21-a479-e838648ed49e" providerId="AD" clId="Web-{297AE992-5ECC-A25E-EBAF-7473F8D3ABE5}"/>
    <pc:docChg chg="modSld">
      <pc:chgData name="K S, Gopinath (NFV)" userId="S::gopinathks@hpe.com::81b05118-e84f-4d21-a479-e838648ed49e" providerId="AD" clId="Web-{297AE992-5ECC-A25E-EBAF-7473F8D3ABE5}" dt="2019-05-30T17:39:32.894" v="191" actId="1076"/>
      <pc:docMkLst>
        <pc:docMk/>
      </pc:docMkLst>
      <pc:sldChg chg="modSp">
        <pc:chgData name="K S, Gopinath (NFV)" userId="S::gopinathks@hpe.com::81b05118-e84f-4d21-a479-e838648ed49e" providerId="AD" clId="Web-{297AE992-5ECC-A25E-EBAF-7473F8D3ABE5}" dt="2019-05-30T17:33:30.329" v="67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297AE992-5ECC-A25E-EBAF-7473F8D3ABE5}" dt="2019-05-30T17:33:30.329" v="67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addSp delSp modSp">
        <pc:chgData name="K S, Gopinath (NFV)" userId="S::gopinathks@hpe.com::81b05118-e84f-4d21-a479-e838648ed49e" providerId="AD" clId="Web-{297AE992-5ECC-A25E-EBAF-7473F8D3ABE5}" dt="2019-05-30T17:26:23.874" v="33" actId="14100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297AE992-5ECC-A25E-EBAF-7473F8D3ABE5}" dt="2019-05-30T17:26:23.874" v="33" actId="14100"/>
          <ac:spMkLst>
            <pc:docMk/>
            <pc:sldMk cId="321815926" sldId="303"/>
            <ac:spMk id="3" creationId="{00000000-0000-0000-0000-000000000000}"/>
          </ac:spMkLst>
        </pc:spChg>
        <pc:picChg chg="add del mod">
          <ac:chgData name="K S, Gopinath (NFV)" userId="S::gopinathks@hpe.com::81b05118-e84f-4d21-a479-e838648ed49e" providerId="AD" clId="Web-{297AE992-5ECC-A25E-EBAF-7473F8D3ABE5}" dt="2019-05-30T17:26:13.123" v="32"/>
          <ac:picMkLst>
            <pc:docMk/>
            <pc:sldMk cId="321815926" sldId="303"/>
            <ac:picMk id="5" creationId="{13761518-2656-4F9A-90CB-4715E4F805C8}"/>
          </ac:picMkLst>
        </pc:picChg>
      </pc:sldChg>
      <pc:sldChg chg="modSp">
        <pc:chgData name="K S, Gopinath (NFV)" userId="S::gopinathks@hpe.com::81b05118-e84f-4d21-a479-e838648ed49e" providerId="AD" clId="Web-{297AE992-5ECC-A25E-EBAF-7473F8D3ABE5}" dt="2019-05-30T12:05:44.916" v="23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297AE992-5ECC-A25E-EBAF-7473F8D3ABE5}" dt="2019-05-30T12:05:44.916" v="2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297AE992-5ECC-A25E-EBAF-7473F8D3ABE5}" dt="2019-05-30T17:39:32.894" v="191" actId="1076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297AE992-5ECC-A25E-EBAF-7473F8D3ABE5}" dt="2019-05-30T17:39:32.894" v="191" actId="1076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297AE992-5ECC-A25E-EBAF-7473F8D3ABE5}" dt="2019-05-30T17:33:49.439" v="70" actId="1076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297AE992-5ECC-A25E-EBAF-7473F8D3ABE5}" dt="2019-05-30T17:33:49.439" v="70" actId="1076"/>
          <ac:spMkLst>
            <pc:docMk/>
            <pc:sldMk cId="2522443830" sldId="400"/>
            <ac:spMk id="3" creationId="{40E979C1-FB1B-4B06-8980-90D439554704}"/>
          </ac:spMkLst>
        </pc:spChg>
        <pc:spChg chg="mod">
          <ac:chgData name="K S, Gopinath (NFV)" userId="S::gopinathks@hpe.com::81b05118-e84f-4d21-a479-e838648ed49e" providerId="AD" clId="Web-{297AE992-5ECC-A25E-EBAF-7473F8D3ABE5}" dt="2019-05-30T17:33:40.970" v="68" actId="1076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 S, Gopinath (NFV)" userId="S::gopinathks@hpe.com::81b05118-e84f-4d21-a479-e838648ed49e" providerId="AD" clId="Web-{297AE992-5ECC-A25E-EBAF-7473F8D3ABE5}" dt="2019-05-30T17:33:45.767" v="69" actId="1076"/>
          <ac:spMkLst>
            <pc:docMk/>
            <pc:sldMk cId="2522443830" sldId="400"/>
            <ac:spMk id="7" creationId="{6DF6EA42-4897-4D83-960F-BE106162E754}"/>
          </ac:spMkLst>
        </pc:spChg>
      </pc:sldChg>
      <pc:sldChg chg="modSp">
        <pc:chgData name="K S, Gopinath (NFV)" userId="S::gopinathks@hpe.com::81b05118-e84f-4d21-a479-e838648ed49e" providerId="AD" clId="Web-{297AE992-5ECC-A25E-EBAF-7473F8D3ABE5}" dt="2019-05-30T17:26:47.139" v="40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297AE992-5ECC-A25E-EBAF-7473F8D3ABE5}" dt="2019-05-30T17:26:47.139" v="40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297AE992-5ECC-A25E-EBAF-7473F8D3ABE5}" dt="2019-05-30T17:31:04.906" v="65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297AE992-5ECC-A25E-EBAF-7473F8D3ABE5}" dt="2019-05-30T17:29:09.593" v="50" actId="14100"/>
          <ac:spMkLst>
            <pc:docMk/>
            <pc:sldMk cId="1245858408" sldId="459"/>
            <ac:spMk id="12" creationId="{F44DBAEF-6B20-4225-9617-1F49E01944BB}"/>
          </ac:spMkLst>
        </pc:spChg>
        <pc:graphicFrameChg chg="mod modGraphic">
          <ac:chgData name="K S, Gopinath (NFV)" userId="S::gopinathks@hpe.com::81b05118-e84f-4d21-a479-e838648ed49e" providerId="AD" clId="Web-{297AE992-5ECC-A25E-EBAF-7473F8D3ABE5}" dt="2019-05-30T17:31:04.906" v="65"/>
          <ac:graphicFrameMkLst>
            <pc:docMk/>
            <pc:sldMk cId="1245858408" sldId="459"/>
            <ac:graphicFrameMk id="6" creationId="{24240DD8-E66B-4FDA-A63A-646C90607E52}"/>
          </ac:graphicFrameMkLst>
        </pc:graphicFrameChg>
      </pc:sldChg>
      <pc:sldChg chg="modSp">
        <pc:chgData name="K S, Gopinath (NFV)" userId="S::gopinathks@hpe.com::81b05118-e84f-4d21-a479-e838648ed49e" providerId="AD" clId="Web-{297AE992-5ECC-A25E-EBAF-7473F8D3ABE5}" dt="2019-05-30T17:38:04.487" v="163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297AE992-5ECC-A25E-EBAF-7473F8D3ABE5}" dt="2019-05-30T17:38:04.487" v="163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297AE992-5ECC-A25E-EBAF-7473F8D3ABE5}" dt="2019-05-30T17:34:46.408" v="106"/>
        <pc:sldMkLst>
          <pc:docMk/>
          <pc:sldMk cId="2099881676" sldId="497"/>
        </pc:sldMkLst>
        <pc:graphicFrameChg chg="mod modGraphic">
          <ac:chgData name="K S, Gopinath (NFV)" userId="S::gopinathks@hpe.com::81b05118-e84f-4d21-a479-e838648ed49e" providerId="AD" clId="Web-{297AE992-5ECC-A25E-EBAF-7473F8D3ABE5}" dt="2019-05-30T17:34:46.408" v="106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297AE992-5ECC-A25E-EBAF-7473F8D3ABE5}" dt="2019-05-30T17:30:49.438" v="59" actId="14100"/>
        <pc:sldMkLst>
          <pc:docMk/>
          <pc:sldMk cId="2764140828" sldId="509"/>
        </pc:sldMkLst>
        <pc:spChg chg="mod">
          <ac:chgData name="K S, Gopinath (NFV)" userId="S::gopinathks@hpe.com::81b05118-e84f-4d21-a479-e838648ed49e" providerId="AD" clId="Web-{297AE992-5ECC-A25E-EBAF-7473F8D3ABE5}" dt="2019-05-30T17:30:49.438" v="59" actId="14100"/>
          <ac:spMkLst>
            <pc:docMk/>
            <pc:sldMk cId="2764140828" sldId="509"/>
            <ac:spMk id="12" creationId="{F44DBAEF-6B20-4225-9617-1F49E01944BB}"/>
          </ac:spMkLst>
        </pc:spChg>
        <pc:graphicFrameChg chg="mod modGraphic">
          <ac:chgData name="K S, Gopinath (NFV)" userId="S::gopinathks@hpe.com::81b05118-e84f-4d21-a479-e838648ed49e" providerId="AD" clId="Web-{297AE992-5ECC-A25E-EBAF-7473F8D3ABE5}" dt="2019-05-30T17:30:24.016" v="56" actId="1076"/>
          <ac:graphicFrameMkLst>
            <pc:docMk/>
            <pc:sldMk cId="2764140828" sldId="509"/>
            <ac:graphicFrameMk id="7" creationId="{859957D3-9CC8-4D60-B714-10A914F4451A}"/>
          </ac:graphicFrameMkLst>
        </pc:graphicFrameChg>
      </pc:sldChg>
      <pc:sldChg chg="modSp">
        <pc:chgData name="K S, Gopinath (NFV)" userId="S::gopinathks@hpe.com::81b05118-e84f-4d21-a479-e838648ed49e" providerId="AD" clId="Web-{297AE992-5ECC-A25E-EBAF-7473F8D3ABE5}" dt="2019-05-30T17:38:15.237" v="164" actId="1076"/>
        <pc:sldMkLst>
          <pc:docMk/>
          <pc:sldMk cId="2372729890" sldId="510"/>
        </pc:sldMkLst>
        <pc:picChg chg="mod">
          <ac:chgData name="K S, Gopinath (NFV)" userId="S::gopinathks@hpe.com::81b05118-e84f-4d21-a479-e838648ed49e" providerId="AD" clId="Web-{297AE992-5ECC-A25E-EBAF-7473F8D3ABE5}" dt="2019-05-30T17:38:15.237" v="164" actId="1076"/>
          <ac:picMkLst>
            <pc:docMk/>
            <pc:sldMk cId="2372729890" sldId="510"/>
            <ac:picMk id="6" creationId="{1EEAA838-7373-4B42-B790-2BA03AA2C78C}"/>
          </ac:picMkLst>
        </pc:picChg>
      </pc:sldChg>
    </pc:docChg>
  </pc:docChgLst>
  <pc:docChgLst>
    <pc:chgData name="Kavungal, Santhosh" userId="S::santhosh.kavungal@hpe.com::797a7af2-e670-4482-857c-f02c6e7913e1" providerId="AD" clId="Web-{28B16925-07BA-A22E-0C97-940BEEC2CEF7}"/>
    <pc:docChg chg="modSld">
      <pc:chgData name="Kavungal, Santhosh" userId="S::santhosh.kavungal@hpe.com::797a7af2-e670-4482-857c-f02c6e7913e1" providerId="AD" clId="Web-{28B16925-07BA-A22E-0C97-940BEEC2CEF7}" dt="2018-08-03T13:22:11.810" v="26" actId="20577"/>
      <pc:docMkLst>
        <pc:docMk/>
      </pc:docMkLst>
      <pc:sldChg chg="modSp">
        <pc:chgData name="Kavungal, Santhosh" userId="S::santhosh.kavungal@hpe.com::797a7af2-e670-4482-857c-f02c6e7913e1" providerId="AD" clId="Web-{28B16925-07BA-A22E-0C97-940BEEC2CEF7}" dt="2018-08-03T13:21:29.684" v="13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28B16925-07BA-A22E-0C97-940BEEC2CEF7}" dt="2018-08-03T13:21:29.684" v="1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vungal, Santhosh" userId="S::santhosh.kavungal@hpe.com::797a7af2-e670-4482-857c-f02c6e7913e1" providerId="AD" clId="Web-{28B16925-07BA-A22E-0C97-940BEEC2CEF7}" dt="2018-08-03T13:22:11.810" v="26" actId="20577"/>
        <pc:sldMkLst>
          <pc:docMk/>
          <pc:sldMk cId="2437925872" sldId="384"/>
        </pc:sldMkLst>
        <pc:spChg chg="mod">
          <ac:chgData name="Kavungal, Santhosh" userId="S::santhosh.kavungal@hpe.com::797a7af2-e670-4482-857c-f02c6e7913e1" providerId="AD" clId="Web-{28B16925-07BA-A22E-0C97-940BEEC2CEF7}" dt="2018-08-03T13:22:11.810" v="26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119CA714-A1B2-47FE-94DC-8C639D3E6AA7}"/>
    <pc:docChg chg="modSld">
      <pc:chgData name="Kumari, Shruti (NFV BU)" userId="S::shruti.kumari@hpe.com::dd010241-9811-4196-be69-bc8a2a4794b6" providerId="AD" clId="Web-{119CA714-A1B2-47FE-94DC-8C639D3E6AA7}" dt="2018-08-03T10:10:06.144" v="63"/>
      <pc:docMkLst>
        <pc:docMk/>
      </pc:docMkLst>
      <pc:sldChg chg="modSp">
        <pc:chgData name="Kumari, Shruti (NFV BU)" userId="S::shruti.kumari@hpe.com::dd010241-9811-4196-be69-bc8a2a4794b6" providerId="AD" clId="Web-{119CA714-A1B2-47FE-94DC-8C639D3E6AA7}" dt="2018-08-03T10:10:06.144" v="63"/>
        <pc:sldMkLst>
          <pc:docMk/>
          <pc:sldMk cId="1343248952" sldId="390"/>
        </pc:sldMkLst>
        <pc:spChg chg="mod">
          <ac:chgData name="Kumari, Shruti (NFV BU)" userId="S::shruti.kumari@hpe.com::dd010241-9811-4196-be69-bc8a2a4794b6" providerId="AD" clId="Web-{119CA714-A1B2-47FE-94DC-8C639D3E6AA7}" dt="2018-08-03T10:09:11.080" v="49" actId="20577"/>
          <ac:spMkLst>
            <pc:docMk/>
            <pc:sldMk cId="1343248952" sldId="390"/>
            <ac:spMk id="2" creationId="{00000000-0000-0000-0000-000000000000}"/>
          </ac:spMkLst>
        </pc:spChg>
        <pc:graphicFrameChg chg="mod modGraphic">
          <ac:chgData name="Kumari, Shruti (NFV BU)" userId="S::shruti.kumari@hpe.com::dd010241-9811-4196-be69-bc8a2a4794b6" providerId="AD" clId="Web-{119CA714-A1B2-47FE-94DC-8C639D3E6AA7}" dt="2018-08-03T10:10:06.144" v="63"/>
          <ac:graphicFrameMkLst>
            <pc:docMk/>
            <pc:sldMk cId="1343248952" sldId="390"/>
            <ac:graphicFrameMk id="15" creationId="{00000000-0000-0000-0000-000000000000}"/>
          </ac:graphicFrameMkLst>
        </pc:graphicFrameChg>
      </pc:sldChg>
    </pc:docChg>
  </pc:docChgLst>
  <pc:docChgLst>
    <pc:chgData name="Kumar, Arun" userId="S::arun.kumar11@hpe.com::7e31dd8c-2123-4a15-b1b5-9e6a94583fc4" providerId="AD" clId="Web-{3EA5B8C4-FDE9-014A-5898-CD2B782B77F0}"/>
    <pc:docChg chg="addSld modSld modSection">
      <pc:chgData name="Kumar, Arun" userId="S::arun.kumar11@hpe.com::7e31dd8c-2123-4a15-b1b5-9e6a94583fc4" providerId="AD" clId="Web-{3EA5B8C4-FDE9-014A-5898-CD2B782B77F0}" dt="2019-05-30T11:53:59.483" v="175" actId="20577"/>
      <pc:docMkLst>
        <pc:docMk/>
      </pc:docMkLst>
      <pc:sldChg chg="modSp">
        <pc:chgData name="Kumar, Arun" userId="S::arun.kumar11@hpe.com::7e31dd8c-2123-4a15-b1b5-9e6a94583fc4" providerId="AD" clId="Web-{3EA5B8C4-FDE9-014A-5898-CD2B782B77F0}" dt="2019-05-30T11:41:30.117" v="65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3EA5B8C4-FDE9-014A-5898-CD2B782B77F0}" dt="2019-05-30T11:41:30.117" v="6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, Arun" userId="S::arun.kumar11@hpe.com::7e31dd8c-2123-4a15-b1b5-9e6a94583fc4" providerId="AD" clId="Web-{3EA5B8C4-FDE9-014A-5898-CD2B782B77F0}" dt="2019-05-30T11:46:58.120" v="174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3EA5B8C4-FDE9-014A-5898-CD2B782B77F0}" dt="2019-05-30T11:46:46.604" v="167" actId="20577"/>
          <ac:spMkLst>
            <pc:docMk/>
            <pc:sldMk cId="2522443830" sldId="400"/>
            <ac:spMk id="3" creationId="{40E979C1-FB1B-4B06-8980-90D439554704}"/>
          </ac:spMkLst>
        </pc:spChg>
        <pc:spChg chg="mod">
          <ac:chgData name="Kumar, Arun" userId="S::arun.kumar11@hpe.com::7e31dd8c-2123-4a15-b1b5-9e6a94583fc4" providerId="AD" clId="Web-{3EA5B8C4-FDE9-014A-5898-CD2B782B77F0}" dt="2019-05-30T11:46:58.120" v="174" actId="20577"/>
          <ac:spMkLst>
            <pc:docMk/>
            <pc:sldMk cId="2522443830" sldId="400"/>
            <ac:spMk id="5" creationId="{691570E0-17C2-4B91-A769-52B38816AA5A}"/>
          </ac:spMkLst>
        </pc:spChg>
      </pc:sldChg>
      <pc:sldChg chg="addSp delSp modSp add replId">
        <pc:chgData name="Kumar, Arun" userId="S::arun.kumar11@hpe.com::7e31dd8c-2123-4a15-b1b5-9e6a94583fc4" providerId="AD" clId="Web-{3EA5B8C4-FDE9-014A-5898-CD2B782B77F0}" dt="2019-05-30T11:53:59.483" v="175" actId="20577"/>
        <pc:sldMkLst>
          <pc:docMk/>
          <pc:sldMk cId="294887782" sldId="511"/>
        </pc:sldMkLst>
        <pc:spChg chg="del">
          <ac:chgData name="Kumar, Arun" userId="S::arun.kumar11@hpe.com::7e31dd8c-2123-4a15-b1b5-9e6a94583fc4" providerId="AD" clId="Web-{3EA5B8C4-FDE9-014A-5898-CD2B782B77F0}" dt="2019-05-30T11:44:44.072" v="160"/>
          <ac:spMkLst>
            <pc:docMk/>
            <pc:sldMk cId="294887782" sldId="511"/>
            <ac:spMk id="3" creationId="{40E979C1-FB1B-4B06-8980-90D439554704}"/>
          </ac:spMkLst>
        </pc:spChg>
        <pc:spChg chg="mod">
          <ac:chgData name="Kumar, Arun" userId="S::arun.kumar11@hpe.com::7e31dd8c-2123-4a15-b1b5-9e6a94583fc4" providerId="AD" clId="Web-{3EA5B8C4-FDE9-014A-5898-CD2B782B77F0}" dt="2019-05-30T11:53:59.483" v="175" actId="20577"/>
          <ac:spMkLst>
            <pc:docMk/>
            <pc:sldMk cId="294887782" sldId="511"/>
            <ac:spMk id="5" creationId="{691570E0-17C2-4B91-A769-52B38816AA5A}"/>
          </ac:spMkLst>
        </pc:spChg>
        <pc:spChg chg="del">
          <ac:chgData name="Kumar, Arun" userId="S::arun.kumar11@hpe.com::7e31dd8c-2123-4a15-b1b5-9e6a94583fc4" providerId="AD" clId="Web-{3EA5B8C4-FDE9-014A-5898-CD2B782B77F0}" dt="2019-05-30T11:44:42.119" v="159"/>
          <ac:spMkLst>
            <pc:docMk/>
            <pc:sldMk cId="294887782" sldId="511"/>
            <ac:spMk id="7" creationId="{6DF6EA42-4897-4D83-960F-BE106162E754}"/>
          </ac:spMkLst>
        </pc:spChg>
        <pc:picChg chg="add mod">
          <ac:chgData name="Kumar, Arun" userId="S::arun.kumar11@hpe.com::7e31dd8c-2123-4a15-b1b5-9e6a94583fc4" providerId="AD" clId="Web-{3EA5B8C4-FDE9-014A-5898-CD2B782B77F0}" dt="2019-05-30T11:45:19.197" v="164" actId="14100"/>
          <ac:picMkLst>
            <pc:docMk/>
            <pc:sldMk cId="294887782" sldId="511"/>
            <ac:picMk id="6" creationId="{C769F677-BD4E-47ED-BF84-C90CAB5194C9}"/>
          </ac:picMkLst>
        </pc:picChg>
      </pc:sldChg>
    </pc:docChg>
  </pc:docChgLst>
  <pc:docChgLst>
    <pc:chgData name="Ram, Vinayak (NFV BU)" userId="S::vinayak.ram@hpe.com::72b7ecae-1196-4d90-b5aa-bf90d288fa64" providerId="AD" clId="Web-{C82D208F-5CAC-83E2-70F2-8EE5E6BBB29A}"/>
    <pc:docChg chg="modSld">
      <pc:chgData name="Ram, Vinayak (NFV BU)" userId="S::vinayak.ram@hpe.com::72b7ecae-1196-4d90-b5aa-bf90d288fa64" providerId="AD" clId="Web-{C82D208F-5CAC-83E2-70F2-8EE5E6BBB29A}" dt="2019-09-11T14:51:26.991" v="100"/>
      <pc:docMkLst>
        <pc:docMk/>
      </pc:docMkLst>
      <pc:sldChg chg="modSp">
        <pc:chgData name="Ram, Vinayak (NFV BU)" userId="S::vinayak.ram@hpe.com::72b7ecae-1196-4d90-b5aa-bf90d288fa64" providerId="AD" clId="Web-{C82D208F-5CAC-83E2-70F2-8EE5E6BBB29A}" dt="2019-09-11T14:51:26.991" v="100"/>
        <pc:sldMkLst>
          <pc:docMk/>
          <pc:sldMk cId="2099881676" sldId="497"/>
        </pc:sldMkLst>
        <pc:graphicFrameChg chg="mod modGraphic">
          <ac:chgData name="Ram, Vinayak (NFV BU)" userId="S::vinayak.ram@hpe.com::72b7ecae-1196-4d90-b5aa-bf90d288fa64" providerId="AD" clId="Web-{C82D208F-5CAC-83E2-70F2-8EE5E6BBB29A}" dt="2019-09-11T14:51:26.991" v="100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modSp">
        <pc:chgData name="Ram, Vinayak (NFV BU)" userId="S::vinayak.ram@hpe.com::72b7ecae-1196-4d90-b5aa-bf90d288fa64" providerId="AD" clId="Web-{C82D208F-5CAC-83E2-70F2-8EE5E6BBB29A}" dt="2019-09-11T14:49:25.398" v="0" actId="20577"/>
        <pc:sldMkLst>
          <pc:docMk/>
          <pc:sldMk cId="182170735" sldId="527"/>
        </pc:sldMkLst>
        <pc:spChg chg="mod">
          <ac:chgData name="Ram, Vinayak (NFV BU)" userId="S::vinayak.ram@hpe.com::72b7ecae-1196-4d90-b5aa-bf90d288fa64" providerId="AD" clId="Web-{C82D208F-5CAC-83E2-70F2-8EE5E6BBB29A}" dt="2019-09-11T14:49:25.398" v="0" actId="20577"/>
          <ac:spMkLst>
            <pc:docMk/>
            <pc:sldMk cId="182170735" sldId="527"/>
            <ac:spMk id="7" creationId="{00000000-0000-0000-0000-000000000000}"/>
          </ac:spMkLst>
        </pc:spChg>
      </pc:sldChg>
    </pc:docChg>
  </pc:docChgLst>
  <pc:docChgLst>
    <pc:chgData name="Vasudevan, Keerthy (NFV BU)" userId="S::keerthy.vasudevan@hpe.com::2e2ac3c6-f19d-41f3-b2ab-bf610165c380" providerId="AD" clId="Web-{BF1C27C1-8D20-1D2B-3B89-4E56EB0601DA}"/>
    <pc:docChg chg="delSld modSld modSection">
      <pc:chgData name="Vasudevan, Keerthy (NFV BU)" userId="S::keerthy.vasudevan@hpe.com::2e2ac3c6-f19d-41f3-b2ab-bf610165c380" providerId="AD" clId="Web-{BF1C27C1-8D20-1D2B-3B89-4E56EB0601DA}" dt="2019-07-11T10:40:54.387" v="1296"/>
      <pc:docMkLst>
        <pc:docMk/>
      </pc:docMkLst>
      <pc:sldChg chg="modSp">
        <pc:chgData name="Vasudevan, Keerthy (NFV BU)" userId="S::keerthy.vasudevan@hpe.com::2e2ac3c6-f19d-41f3-b2ab-bf610165c380" providerId="AD" clId="Web-{BF1C27C1-8D20-1D2B-3B89-4E56EB0601DA}" dt="2019-07-11T10:40:54.387" v="1296"/>
        <pc:sldMkLst>
          <pc:docMk/>
          <pc:sldMk cId="861166220" sldId="484"/>
        </pc:sldMkLst>
        <pc:graphicFrameChg chg="mod modGraphic">
          <ac:chgData name="Vasudevan, Keerthy (NFV BU)" userId="S::keerthy.vasudevan@hpe.com::2e2ac3c6-f19d-41f3-b2ab-bf610165c380" providerId="AD" clId="Web-{BF1C27C1-8D20-1D2B-3B89-4E56EB0601DA}" dt="2019-07-11T10:40:54.387" v="1296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Vasudevan, Keerthy (NFV BU)" userId="S::keerthy.vasudevan@hpe.com::2e2ac3c6-f19d-41f3-b2ab-bf610165c380" providerId="AD" clId="Web-{BF1C27C1-8D20-1D2B-3B89-4E56EB0601DA}" dt="2019-07-11T10:40:44.402" v="1284" actId="20577"/>
        <pc:sldMkLst>
          <pc:docMk/>
          <pc:sldMk cId="3031179793" sldId="485"/>
        </pc:sldMkLst>
        <pc:spChg chg="mod">
          <ac:chgData name="Vasudevan, Keerthy (NFV BU)" userId="S::keerthy.vasudevan@hpe.com::2e2ac3c6-f19d-41f3-b2ab-bf610165c380" providerId="AD" clId="Web-{BF1C27C1-8D20-1D2B-3B89-4E56EB0601DA}" dt="2019-07-11T10:40:44.402" v="1284" actId="20577"/>
          <ac:spMkLst>
            <pc:docMk/>
            <pc:sldMk cId="3031179793" sldId="485"/>
            <ac:spMk id="2" creationId="{2A166E21-CF97-431D-A23B-16E3AD7B314A}"/>
          </ac:spMkLst>
        </pc:spChg>
        <pc:picChg chg="del">
          <ac:chgData name="Vasudevan, Keerthy (NFV BU)" userId="S::keerthy.vasudevan@hpe.com::2e2ac3c6-f19d-41f3-b2ab-bf610165c380" providerId="AD" clId="Web-{BF1C27C1-8D20-1D2B-3B89-4E56EB0601DA}" dt="2019-07-11T10:26:58.317" v="1196"/>
          <ac:picMkLst>
            <pc:docMk/>
            <pc:sldMk cId="3031179793" sldId="485"/>
            <ac:picMk id="4" creationId="{7443338A-C8B0-4B7E-BE0B-F38616895C48}"/>
          </ac:picMkLst>
        </pc:picChg>
        <pc:picChg chg="add mod">
          <ac:chgData name="Vasudevan, Keerthy (NFV BU)" userId="S::keerthy.vasudevan@hpe.com::2e2ac3c6-f19d-41f3-b2ab-bf610165c380" providerId="AD" clId="Web-{BF1C27C1-8D20-1D2B-3B89-4E56EB0601DA}" dt="2019-07-11T10:26:24.274" v="1195" actId="14100"/>
          <ac:picMkLst>
            <pc:docMk/>
            <pc:sldMk cId="3031179793" sldId="485"/>
            <ac:picMk id="5" creationId="{59961803-F39E-46F5-94AA-9A333DF18319}"/>
          </ac:picMkLst>
        </pc:picChg>
        <pc:picChg chg="del">
          <ac:chgData name="Vasudevan, Keerthy (NFV BU)" userId="S::keerthy.vasudevan@hpe.com::2e2ac3c6-f19d-41f3-b2ab-bf610165c380" providerId="AD" clId="Web-{BF1C27C1-8D20-1D2B-3B89-4E56EB0601DA}" dt="2019-07-11T10:26:11.213" v="1191"/>
          <ac:picMkLst>
            <pc:docMk/>
            <pc:sldMk cId="3031179793" sldId="485"/>
            <ac:picMk id="6" creationId="{CBF47A6E-78BC-489F-A84B-86A2EC0B09FC}"/>
          </ac:picMkLst>
        </pc:picChg>
        <pc:picChg chg="add del mod">
          <ac:chgData name="Vasudevan, Keerthy (NFV BU)" userId="S::keerthy.vasudevan@hpe.com::2e2ac3c6-f19d-41f3-b2ab-bf610165c380" providerId="AD" clId="Web-{BF1C27C1-8D20-1D2B-3B89-4E56EB0601DA}" dt="2019-07-11T10:27:57.394" v="1202"/>
          <ac:picMkLst>
            <pc:docMk/>
            <pc:sldMk cId="3031179793" sldId="485"/>
            <ac:picMk id="8" creationId="{EC1B437E-2DC3-4C61-9FE2-2E617605CB5A}"/>
          </ac:picMkLst>
        </pc:picChg>
        <pc:picChg chg="add mod">
          <ac:chgData name="Vasudevan, Keerthy (NFV BU)" userId="S::keerthy.vasudevan@hpe.com::2e2ac3c6-f19d-41f3-b2ab-bf610165c380" providerId="AD" clId="Web-{BF1C27C1-8D20-1D2B-3B89-4E56EB0601DA}" dt="2019-07-11T10:28:15.157" v="1207" actId="1076"/>
          <ac:picMkLst>
            <pc:docMk/>
            <pc:sldMk cId="3031179793" sldId="485"/>
            <ac:picMk id="10" creationId="{CE521B7D-23E4-49A8-AE4C-6E3430444604}"/>
          </ac:picMkLst>
        </pc:picChg>
      </pc:sldChg>
      <pc:sldChg chg="del">
        <pc:chgData name="Vasudevan, Keerthy (NFV BU)" userId="S::keerthy.vasudevan@hpe.com::2e2ac3c6-f19d-41f3-b2ab-bf610165c380" providerId="AD" clId="Web-{BF1C27C1-8D20-1D2B-3B89-4E56EB0601DA}" dt="2019-07-11T10:38:57.746" v="1264"/>
        <pc:sldMkLst>
          <pc:docMk/>
          <pc:sldMk cId="2372729890" sldId="510"/>
        </pc:sldMkLst>
      </pc:sldChg>
      <pc:sldChg chg="del">
        <pc:chgData name="Vasudevan, Keerthy (NFV BU)" userId="S::keerthy.vasudevan@hpe.com::2e2ac3c6-f19d-41f3-b2ab-bf610165c380" providerId="AD" clId="Web-{BF1C27C1-8D20-1D2B-3B89-4E56EB0601DA}" dt="2019-07-11T10:28:23.517" v="1208"/>
        <pc:sldMkLst>
          <pc:docMk/>
          <pc:sldMk cId="3818723491" sldId="512"/>
        </pc:sldMkLst>
      </pc:sldChg>
      <pc:sldChg chg="del">
        <pc:chgData name="Vasudevan, Keerthy (NFV BU)" userId="S::keerthy.vasudevan@hpe.com::2e2ac3c6-f19d-41f3-b2ab-bf610165c380" providerId="AD" clId="Web-{BF1C27C1-8D20-1D2B-3B89-4E56EB0601DA}" dt="2019-07-11T10:28:32.766" v="1209"/>
        <pc:sldMkLst>
          <pc:docMk/>
          <pc:sldMk cId="1665652877" sldId="513"/>
        </pc:sldMkLst>
      </pc:sldChg>
      <pc:sldChg chg="addSp delSp modSp">
        <pc:chgData name="Vasudevan, Keerthy (NFV BU)" userId="S::keerthy.vasudevan@hpe.com::2e2ac3c6-f19d-41f3-b2ab-bf610165c380" providerId="AD" clId="Web-{BF1C27C1-8D20-1D2B-3B89-4E56EB0601DA}" dt="2019-07-11T10:38:07.871" v="1263" actId="14100"/>
        <pc:sldMkLst>
          <pc:docMk/>
          <pc:sldMk cId="1470543904" sldId="527"/>
        </pc:sldMkLst>
        <pc:spChg chg="mod">
          <ac:chgData name="Vasudevan, Keerthy (NFV BU)" userId="S::keerthy.vasudevan@hpe.com::2e2ac3c6-f19d-41f3-b2ab-bf610165c380" providerId="AD" clId="Web-{BF1C27C1-8D20-1D2B-3B89-4E56EB0601DA}" dt="2019-07-11T10:35:36.699" v="1249" actId="20577"/>
          <ac:spMkLst>
            <pc:docMk/>
            <pc:sldMk cId="1470543904" sldId="527"/>
            <ac:spMk id="2" creationId="{D6826B40-4830-4B59-A608-93198CDC5FC2}"/>
          </ac:spMkLst>
        </pc:spChg>
        <pc:picChg chg="del">
          <ac:chgData name="Vasudevan, Keerthy (NFV BU)" userId="S::keerthy.vasudevan@hpe.com::2e2ac3c6-f19d-41f3-b2ab-bf610165c380" providerId="AD" clId="Web-{BF1C27C1-8D20-1D2B-3B89-4E56EB0601DA}" dt="2019-07-11T10:28:40.706" v="1210"/>
          <ac:picMkLst>
            <pc:docMk/>
            <pc:sldMk cId="1470543904" sldId="527"/>
            <ac:picMk id="4" creationId="{67E9E607-31E3-4DBC-A3D8-A6F6B5FFBAC8}"/>
          </ac:picMkLst>
        </pc:picChg>
        <pc:picChg chg="add del mod">
          <ac:chgData name="Vasudevan, Keerthy (NFV BU)" userId="S::keerthy.vasudevan@hpe.com::2e2ac3c6-f19d-41f3-b2ab-bf610165c380" providerId="AD" clId="Web-{BF1C27C1-8D20-1D2B-3B89-4E56EB0601DA}" dt="2019-07-11T10:36:55.168" v="1254"/>
          <ac:picMkLst>
            <pc:docMk/>
            <pc:sldMk cId="1470543904" sldId="527"/>
            <ac:picMk id="5" creationId="{10FF30F0-7EFB-422F-9AB1-A82C38965D7A}"/>
          </ac:picMkLst>
        </pc:picChg>
        <pc:picChg chg="add del mod">
          <ac:chgData name="Vasudevan, Keerthy (NFV BU)" userId="S::keerthy.vasudevan@hpe.com::2e2ac3c6-f19d-41f3-b2ab-bf610165c380" providerId="AD" clId="Web-{BF1C27C1-8D20-1D2B-3B89-4E56EB0601DA}" dt="2019-07-11T10:37:58.184" v="1259"/>
          <ac:picMkLst>
            <pc:docMk/>
            <pc:sldMk cId="1470543904" sldId="527"/>
            <ac:picMk id="7" creationId="{CA326488-EF78-42C9-AA14-5F46D73815FE}"/>
          </ac:picMkLst>
        </pc:picChg>
        <pc:picChg chg="add mod">
          <ac:chgData name="Vasudevan, Keerthy (NFV BU)" userId="S::keerthy.vasudevan@hpe.com::2e2ac3c6-f19d-41f3-b2ab-bf610165c380" providerId="AD" clId="Web-{BF1C27C1-8D20-1D2B-3B89-4E56EB0601DA}" dt="2019-07-11T10:38:07.871" v="1263" actId="14100"/>
          <ac:picMkLst>
            <pc:docMk/>
            <pc:sldMk cId="1470543904" sldId="527"/>
            <ac:picMk id="9" creationId="{8E212D35-5E93-4E19-BEE8-925A5226F145}"/>
          </ac:picMkLst>
        </pc:picChg>
      </pc:sldChg>
    </pc:docChg>
  </pc:docChgLst>
  <pc:docChgLst>
    <pc:chgData name="Kumari, Shruti (NFV BU)" userId="S::shruti.kumari@hpe.com::dd010241-9811-4196-be69-bc8a2a4794b6" providerId="AD" clId="Web-{38909DC5-3C9C-BD61-03F0-035D88717DF8}"/>
    <pc:docChg chg="modSld">
      <pc:chgData name="Kumari, Shruti (NFV BU)" userId="S::shruti.kumari@hpe.com::dd010241-9811-4196-be69-bc8a2a4794b6" providerId="AD" clId="Web-{38909DC5-3C9C-BD61-03F0-035D88717DF8}" dt="2019-09-11T14:25:53.234" v="442"/>
      <pc:docMkLst>
        <pc:docMk/>
      </pc:docMkLst>
      <pc:sldChg chg="modSp">
        <pc:chgData name="Kumari, Shruti (NFV BU)" userId="S::shruti.kumari@hpe.com::dd010241-9811-4196-be69-bc8a2a4794b6" providerId="AD" clId="Web-{38909DC5-3C9C-BD61-03F0-035D88717DF8}" dt="2019-09-11T14:25:53.234" v="442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38909DC5-3C9C-BD61-03F0-035D88717DF8}" dt="2019-09-11T14:25:53.234" v="442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Kumar, Arun" userId="S::arun.kumar11@hpe.com::7e31dd8c-2123-4a15-b1b5-9e6a94583fc4" providerId="AD" clId="Web-{E71E97CD-77E4-4229-8E85-1360A76A7423}"/>
    <pc:docChg chg="modSld">
      <pc:chgData name="Kumar, Arun" userId="S::arun.kumar11@hpe.com::7e31dd8c-2123-4a15-b1b5-9e6a94583fc4" providerId="AD" clId="Web-{E71E97CD-77E4-4229-8E85-1360A76A7423}" dt="2018-12-06T05:06:45.651" v="100" actId="20577"/>
      <pc:docMkLst>
        <pc:docMk/>
      </pc:docMkLst>
      <pc:sldChg chg="modSp">
        <pc:chgData name="Kumar, Arun" userId="S::arun.kumar11@hpe.com::7e31dd8c-2123-4a15-b1b5-9e6a94583fc4" providerId="AD" clId="Web-{E71E97CD-77E4-4229-8E85-1360A76A7423}" dt="2018-12-06T05:03:37.151" v="47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E71E97CD-77E4-4229-8E85-1360A76A7423}" dt="2018-12-06T05:03:37.151" v="4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Kumar, Arun" userId="S::arun.kumar11@hpe.com::7e31dd8c-2123-4a15-b1b5-9e6a94583fc4" providerId="AD" clId="Web-{E71E97CD-77E4-4229-8E85-1360A76A7423}" dt="2018-12-06T05:06:45.651" v="100" actId="20577"/>
        <pc:sldMkLst>
          <pc:docMk/>
          <pc:sldMk cId="2522443830" sldId="400"/>
        </pc:sldMkLst>
        <pc:spChg chg="del mod">
          <ac:chgData name="Kumar, Arun" userId="S::arun.kumar11@hpe.com::7e31dd8c-2123-4a15-b1b5-9e6a94583fc4" providerId="AD" clId="Web-{E71E97CD-77E4-4229-8E85-1360A76A7423}" dt="2018-12-06T05:04:19.807" v="53"/>
          <ac:spMkLst>
            <pc:docMk/>
            <pc:sldMk cId="2522443830" sldId="400"/>
            <ac:spMk id="3" creationId="{00000000-0000-0000-0000-000000000000}"/>
          </ac:spMkLst>
        </pc:spChg>
        <pc:spChg chg="add mod">
          <ac:chgData name="Kumar, Arun" userId="S::arun.kumar11@hpe.com::7e31dd8c-2123-4a15-b1b5-9e6a94583fc4" providerId="AD" clId="Web-{E71E97CD-77E4-4229-8E85-1360A76A7423}" dt="2018-12-06T05:06:45.651" v="100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S, Narthan (NFV BU)" userId="S::narthan.s@hpe.com::9def9326-f17e-458f-89ff-6bf533ddc970" providerId="AD" clId="Web-{1E0E8B7E-6AE1-4B36-A955-B0CE01364D14}"/>
    <pc:docChg chg="modSld">
      <pc:chgData name="S, Narthan (NFV BU)" userId="S::narthan.s@hpe.com::9def9326-f17e-458f-89ff-6bf533ddc970" providerId="AD" clId="Web-{1E0E8B7E-6AE1-4B36-A955-B0CE01364D14}" dt="2018-10-05T09:28:49.974" v="2" actId="20577"/>
      <pc:docMkLst>
        <pc:docMk/>
      </pc:docMkLst>
      <pc:sldChg chg="modSp">
        <pc:chgData name="S, Narthan (NFV BU)" userId="S::narthan.s@hpe.com::9def9326-f17e-458f-89ff-6bf533ddc970" providerId="AD" clId="Web-{1E0E8B7E-6AE1-4B36-A955-B0CE01364D14}" dt="2018-10-05T09:28:49.974" v="2" actId="20577"/>
        <pc:sldMkLst>
          <pc:docMk/>
          <pc:sldMk cId="829895794" sldId="418"/>
        </pc:sldMkLst>
        <pc:spChg chg="mod">
          <ac:chgData name="S, Narthan (NFV BU)" userId="S::narthan.s@hpe.com::9def9326-f17e-458f-89ff-6bf533ddc970" providerId="AD" clId="Web-{1E0E8B7E-6AE1-4B36-A955-B0CE01364D14}" dt="2018-10-05T09:28:49.974" v="2" actId="20577"/>
          <ac:spMkLst>
            <pc:docMk/>
            <pc:sldMk cId="829895794" sldId="418"/>
            <ac:spMk id="2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5A47450E-085E-4DF5-3379-208A96B9487C}"/>
    <pc:docChg chg="modSld">
      <pc:chgData name="Kumar, Arun" userId="S::arun.kumar11@hpe.com::7e31dd8c-2123-4a15-b1b5-9e6a94583fc4" providerId="AD" clId="Web-{5A47450E-085E-4DF5-3379-208A96B9487C}" dt="2019-10-01T07:15:50.396" v="95"/>
      <pc:docMkLst>
        <pc:docMk/>
      </pc:docMkLst>
      <pc:sldChg chg="modSp">
        <pc:chgData name="Kumar, Arun" userId="S::arun.kumar11@hpe.com::7e31dd8c-2123-4a15-b1b5-9e6a94583fc4" providerId="AD" clId="Web-{5A47450E-085E-4DF5-3379-208A96B9487C}" dt="2019-10-01T07:15:50.396" v="95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5A47450E-085E-4DF5-3379-208A96B9487C}" dt="2019-10-01T07:15:50.396" v="9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3323BE4A-30BA-414A-9512-578C475019B4}"/>
    <pc:docChg chg="modSld">
      <pc:chgData name="Juturu, Raja Sekhar Reddy" userId="S::raja-sekhar.red.juturu@hpe.com::c288ba67-bf56-4544-9727-06db8aa7928d" providerId="AD" clId="Web-{3323BE4A-30BA-414A-9512-578C475019B4}" dt="2018-07-12T07:51:41.963" v="459"/>
      <pc:docMkLst>
        <pc:docMk/>
      </pc:docMkLst>
      <pc:sldChg chg="modSp">
        <pc:chgData name="Juturu, Raja Sekhar Reddy" userId="S::raja-sekhar.red.juturu@hpe.com::c288ba67-bf56-4544-9727-06db8aa7928d" providerId="AD" clId="Web-{3323BE4A-30BA-414A-9512-578C475019B4}" dt="2018-07-12T07:29:23.572" v="85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3323BE4A-30BA-414A-9512-578C475019B4}" dt="2018-07-12T07:29:23.572" v="8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Juturu, Raja Sekhar Reddy" userId="S::raja-sekhar.red.juturu@hpe.com::c288ba67-bf56-4544-9727-06db8aa7928d" providerId="AD" clId="Web-{3323BE4A-30BA-414A-9512-578C475019B4}" dt="2018-07-12T07:31:52.166" v="118" actId="20577"/>
        <pc:sldMkLst>
          <pc:docMk/>
          <pc:sldMk cId="744908535" sldId="331"/>
        </pc:sldMkLst>
        <pc:spChg chg="mod">
          <ac:chgData name="Juturu, Raja Sekhar Reddy" userId="S::raja-sekhar.red.juturu@hpe.com::c288ba67-bf56-4544-9727-06db8aa7928d" providerId="AD" clId="Web-{3323BE4A-30BA-414A-9512-578C475019B4}" dt="2018-07-12T07:31:52.166" v="118" actId="20577"/>
          <ac:spMkLst>
            <pc:docMk/>
            <pc:sldMk cId="744908535" sldId="331"/>
            <ac:spMk id="12" creationId="{00000000-0000-0000-0000-000000000000}"/>
          </ac:spMkLst>
        </pc:spChg>
      </pc:sldChg>
      <pc:sldChg chg="addSp delSp modSp">
        <pc:chgData name="Juturu, Raja Sekhar Reddy" userId="S::raja-sekhar.red.juturu@hpe.com::c288ba67-bf56-4544-9727-06db8aa7928d" providerId="AD" clId="Web-{3323BE4A-30BA-414A-9512-578C475019B4}" dt="2018-07-12T07:51:41.963" v="459"/>
        <pc:sldMkLst>
          <pc:docMk/>
          <pc:sldMk cId="2481152458" sldId="332"/>
        </pc:sldMkLst>
        <pc:spChg chg="mod">
          <ac:chgData name="Juturu, Raja Sekhar Reddy" userId="S::raja-sekhar.red.juturu@hpe.com::c288ba67-bf56-4544-9727-06db8aa7928d" providerId="AD" clId="Web-{3323BE4A-30BA-414A-9512-578C475019B4}" dt="2018-07-12T07:37:47.713" v="123" actId="20577"/>
          <ac:spMkLst>
            <pc:docMk/>
            <pc:sldMk cId="2481152458" sldId="332"/>
            <ac:spMk id="2" creationId="{00000000-0000-0000-0000-000000000000}"/>
          </ac:spMkLst>
        </pc:spChg>
        <pc:spChg chg="add del mod">
          <ac:chgData name="Juturu, Raja Sekhar Reddy" userId="S::raja-sekhar.red.juturu@hpe.com::c288ba67-bf56-4544-9727-06db8aa7928d" providerId="AD" clId="Web-{3323BE4A-30BA-414A-9512-578C475019B4}" dt="2018-07-12T07:42:33.963" v="299"/>
          <ac:spMkLst>
            <pc:docMk/>
            <pc:sldMk cId="2481152458" sldId="332"/>
            <ac:spMk id="3" creationId="{00000000-0000-0000-0000-000000000000}"/>
          </ac:spMkLst>
        </pc:spChg>
        <pc:graphicFrameChg chg="add mod modGraphic">
          <ac:chgData name="Juturu, Raja Sekhar Reddy" userId="S::raja-sekhar.red.juturu@hpe.com::c288ba67-bf56-4544-9727-06db8aa7928d" providerId="AD" clId="Web-{3323BE4A-30BA-414A-9512-578C475019B4}" dt="2018-07-12T07:50:22.119" v="454"/>
          <ac:graphicFrameMkLst>
            <pc:docMk/>
            <pc:sldMk cId="2481152458" sldId="332"/>
            <ac:graphicFrameMk id="7" creationId="{5FDE3800-5FE9-43B0-B9EA-094E3DA97AC6}"/>
          </ac:graphicFrameMkLst>
        </pc:graphicFrameChg>
        <pc:graphicFrameChg chg="add mod modGraphic">
          <ac:chgData name="Juturu, Raja Sekhar Reddy" userId="S::raja-sekhar.red.juturu@hpe.com::c288ba67-bf56-4544-9727-06db8aa7928d" providerId="AD" clId="Web-{3323BE4A-30BA-414A-9512-578C475019B4}" dt="2018-07-12T07:51:41.963" v="459"/>
          <ac:graphicFrameMkLst>
            <pc:docMk/>
            <pc:sldMk cId="2481152458" sldId="332"/>
            <ac:graphicFrameMk id="9" creationId="{A80390CA-FE53-4DE5-A98F-7363982F4AA7}"/>
          </ac:graphicFrameMkLst>
        </pc:graphicFrameChg>
        <pc:picChg chg="add del mod">
          <ac:chgData name="Juturu, Raja Sekhar Reddy" userId="S::raja-sekhar.red.juturu@hpe.com::c288ba67-bf56-4544-9727-06db8aa7928d" providerId="AD" clId="Web-{3323BE4A-30BA-414A-9512-578C475019B4}" dt="2018-07-12T07:38:44.353" v="130"/>
          <ac:picMkLst>
            <pc:docMk/>
            <pc:sldMk cId="2481152458" sldId="332"/>
            <ac:picMk id="5" creationId="{1BAE5BA9-9344-49D5-8137-79A7D99EB660}"/>
          </ac:picMkLst>
        </pc:picChg>
      </pc:sldChg>
    </pc:docChg>
  </pc:docChgLst>
  <pc:docChgLst>
    <pc:chgData name="Kumari, Shruti (NFV BU)" userId="S::shruti.kumari@hpe.com::dd010241-9811-4196-be69-bc8a2a4794b6" providerId="AD" clId="Web-{22C14D84-ECA2-497E-0D90-AD91A238675B}"/>
    <pc:docChg chg="modSld">
      <pc:chgData name="Kumari, Shruti (NFV BU)" userId="S::shruti.kumari@hpe.com::dd010241-9811-4196-be69-bc8a2a4794b6" providerId="AD" clId="Web-{22C14D84-ECA2-497E-0D90-AD91A238675B}" dt="2019-10-03T01:44:06.210" v="119"/>
      <pc:docMkLst>
        <pc:docMk/>
      </pc:docMkLst>
      <pc:sldChg chg="modSp">
        <pc:chgData name="Kumari, Shruti (NFV BU)" userId="S::shruti.kumari@hpe.com::dd010241-9811-4196-be69-bc8a2a4794b6" providerId="AD" clId="Web-{22C14D84-ECA2-497E-0D90-AD91A238675B}" dt="2019-10-03T01:44:06.210" v="119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22C14D84-ECA2-497E-0D90-AD91A238675B}" dt="2019-10-03T01:44:06.210" v="119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Sharma, Ranjeet Kumar" userId="S::ranjeet.kum.sharma@hpe.com::2efb763f-88c5-45c3-ae2e-8e80d90224d0" providerId="AD" clId="Web-{9AF377FC-666A-71E9-60AE-34F221597FD4}"/>
    <pc:docChg chg="modSld">
      <pc:chgData name="Sharma, Ranjeet Kumar" userId="S::ranjeet.kum.sharma@hpe.com::2efb763f-88c5-45c3-ae2e-8e80d90224d0" providerId="AD" clId="Web-{9AF377FC-666A-71E9-60AE-34F221597FD4}" dt="2019-03-07T05:26:58.905" v="825"/>
      <pc:docMkLst>
        <pc:docMk/>
      </pc:docMkLst>
      <pc:sldChg chg="modSp">
        <pc:chgData name="Sharma, Ranjeet Kumar" userId="S::ranjeet.kum.sharma@hpe.com::2efb763f-88c5-45c3-ae2e-8e80d90224d0" providerId="AD" clId="Web-{9AF377FC-666A-71E9-60AE-34F221597FD4}" dt="2019-03-07T05:26:58.905" v="82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9AF377FC-666A-71E9-60AE-34F221597FD4}" dt="2019-03-07T05:26:58.905" v="825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clId="Web-{D806909D-D9A1-D91B-5355-BA70262306AD}"/>
    <pc:docChg chg="modSld">
      <pc:chgData name="" userId="" providerId="" clId="Web-{D806909D-D9A1-D91B-5355-BA70262306AD}" dt="2019-07-10T10:24:12.375" v="0" actId="20577"/>
      <pc:docMkLst>
        <pc:docMk/>
      </pc:docMkLst>
      <pc:sldChg chg="modSp">
        <pc:chgData name="" userId="" providerId="" clId="Web-{D806909D-D9A1-D91B-5355-BA70262306AD}" dt="2019-07-10T10:24:12.375" v="0" actId="20577"/>
        <pc:sldMkLst>
          <pc:docMk/>
          <pc:sldMk cId="321815926" sldId="303"/>
        </pc:sldMkLst>
        <pc:spChg chg="mod">
          <ac:chgData name="" userId="" providerId="" clId="Web-{D806909D-D9A1-D91B-5355-BA70262306AD}" dt="2019-07-10T10:24:12.375" v="0" actId="20577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name="Puliyarakkal, Sumesh" userId="S::sumesh.p@hpe.com::d1c85dff-6869-456b-9deb-77811e720068" providerId="AD" clId="Web-{1D2D51A8-65E4-4F48-4875-566AA5E40DF5}"/>
    <pc:docChg chg="modSld">
      <pc:chgData name="Puliyarakkal, Sumesh" userId="S::sumesh.p@hpe.com::d1c85dff-6869-456b-9deb-77811e720068" providerId="AD" clId="Web-{1D2D51A8-65E4-4F48-4875-566AA5E40DF5}" dt="2019-08-21T06:44:58.220" v="1"/>
      <pc:docMkLst>
        <pc:docMk/>
      </pc:docMkLst>
      <pc:sldChg chg="modSp">
        <pc:chgData name="Puliyarakkal, Sumesh" userId="S::sumesh.p@hpe.com::d1c85dff-6869-456b-9deb-77811e720068" providerId="AD" clId="Web-{1D2D51A8-65E4-4F48-4875-566AA5E40DF5}" dt="2019-08-21T06:44:58.220" v="1"/>
        <pc:sldMkLst>
          <pc:docMk/>
          <pc:sldMk cId="3881670694" sldId="305"/>
        </pc:sldMkLst>
        <pc:graphicFrameChg chg="mod modGraphic">
          <ac:chgData name="Puliyarakkal, Sumesh" userId="S::sumesh.p@hpe.com::d1c85dff-6869-456b-9deb-77811e720068" providerId="AD" clId="Web-{1D2D51A8-65E4-4F48-4875-566AA5E40DF5}" dt="2019-08-21T06:44:58.220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umari, Shruti (NFV BU)" userId="S::shruti.kumari@hpe.com::dd010241-9811-4196-be69-bc8a2a4794b6" providerId="AD" clId="Web-{E905B228-C16A-5EAB-22B2-633141F3C4B7}"/>
    <pc:docChg chg="modSld">
      <pc:chgData name="Kumari, Shruti (NFV BU)" userId="S::shruti.kumari@hpe.com::dd010241-9811-4196-be69-bc8a2a4794b6" providerId="AD" clId="Web-{E905B228-C16A-5EAB-22B2-633141F3C4B7}" dt="2019-03-28T09:32:43.051" v="340" actId="1076"/>
      <pc:docMkLst>
        <pc:docMk/>
      </pc:docMkLst>
      <pc:sldChg chg="modSp">
        <pc:chgData name="Kumari, Shruti (NFV BU)" userId="S::shruti.kumari@hpe.com::dd010241-9811-4196-be69-bc8a2a4794b6" providerId="AD" clId="Web-{E905B228-C16A-5EAB-22B2-633141F3C4B7}" dt="2019-03-28T09:27:11.642" v="331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E905B228-C16A-5EAB-22B2-633141F3C4B7}" dt="2019-03-28T09:27:11.642" v="331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Sp delSp modSp">
        <pc:chgData name="Kumari, Shruti (NFV BU)" userId="S::shruti.kumari@hpe.com::dd010241-9811-4196-be69-bc8a2a4794b6" providerId="AD" clId="Web-{E905B228-C16A-5EAB-22B2-633141F3C4B7}" dt="2019-03-28T09:25:51.657" v="197" actId="14100"/>
        <pc:sldMkLst>
          <pc:docMk/>
          <pc:sldMk cId="3031179793" sldId="485"/>
        </pc:sldMkLst>
        <pc:picChg chg="add mod">
          <ac:chgData name="Kumari, Shruti (NFV BU)" userId="S::shruti.kumari@hpe.com::dd010241-9811-4196-be69-bc8a2a4794b6" providerId="AD" clId="Web-{E905B228-C16A-5EAB-22B2-633141F3C4B7}" dt="2019-03-28T09:25:51.657" v="197" actId="14100"/>
          <ac:picMkLst>
            <pc:docMk/>
            <pc:sldMk cId="3031179793" sldId="485"/>
            <ac:picMk id="4" creationId="{AD90ACD4-BB63-4593-A91A-B437AF246D1B}"/>
          </ac:picMkLst>
        </pc:picChg>
        <pc:picChg chg="del">
          <ac:chgData name="Kumari, Shruti (NFV BU)" userId="S::shruti.kumari@hpe.com::dd010241-9811-4196-be69-bc8a2a4794b6" providerId="AD" clId="Web-{E905B228-C16A-5EAB-22B2-633141F3C4B7}" dt="2019-03-28T09:25:36.922" v="192"/>
          <ac:picMkLst>
            <pc:docMk/>
            <pc:sldMk cId="3031179793" sldId="485"/>
            <ac:picMk id="5" creationId="{E5097D55-5998-470D-9EB6-3F76443EE9B4}"/>
          </ac:picMkLst>
        </pc:picChg>
      </pc:sldChg>
      <pc:sldChg chg="addSp delSp modSp">
        <pc:chgData name="Kumari, Shruti (NFV BU)" userId="S::shruti.kumari@hpe.com::dd010241-9811-4196-be69-bc8a2a4794b6" providerId="AD" clId="Web-{E905B228-C16A-5EAB-22B2-633141F3C4B7}" dt="2019-03-28T09:32:43.051" v="340" actId="1076"/>
        <pc:sldMkLst>
          <pc:docMk/>
          <pc:sldMk cId="1271133948" sldId="488"/>
        </pc:sldMkLst>
        <pc:picChg chg="add mod">
          <ac:chgData name="Kumari, Shruti (NFV BU)" userId="S::shruti.kumari@hpe.com::dd010241-9811-4196-be69-bc8a2a4794b6" providerId="AD" clId="Web-{E905B228-C16A-5EAB-22B2-633141F3C4B7}" dt="2019-03-28T09:32:43.051" v="340" actId="1076"/>
          <ac:picMkLst>
            <pc:docMk/>
            <pc:sldMk cId="1271133948" sldId="488"/>
            <ac:picMk id="4" creationId="{41630E6E-CB75-4193-A58B-96E2EDEEE812}"/>
          </ac:picMkLst>
        </pc:picChg>
        <pc:picChg chg="del mod">
          <ac:chgData name="Kumari, Shruti (NFV BU)" userId="S::shruti.kumari@hpe.com::dd010241-9811-4196-be69-bc8a2a4794b6" providerId="AD" clId="Web-{E905B228-C16A-5EAB-22B2-633141F3C4B7}" dt="2019-03-28T09:32:36.707" v="338"/>
          <ac:picMkLst>
            <pc:docMk/>
            <pc:sldMk cId="1271133948" sldId="488"/>
            <ac:picMk id="5" creationId="{1A1F2368-4467-4992-BE59-721E24107749}"/>
          </ac:picMkLst>
        </pc:picChg>
      </pc:sldChg>
    </pc:docChg>
  </pc:docChgLst>
  <pc:docChgLst>
    <pc:chgData name="Ramasamy, Gayathiri devi" userId="S::gayathiri.dev.ramasamy@hpe.com::a0e3d9f7-b4da-41f7-b4dc-29411b6949bd" providerId="AD" clId="Web-{62648DD8-95B7-4F78-BD2D-82790108BDFA}"/>
    <pc:docChg chg="modSld">
      <pc:chgData name="Ramasamy, Gayathiri devi" userId="S::gayathiri.dev.ramasamy@hpe.com::a0e3d9f7-b4da-41f7-b4dc-29411b6949bd" providerId="AD" clId="Web-{62648DD8-95B7-4F78-BD2D-82790108BDFA}" dt="2019-10-23T09:47:19.172" v="778" actId="20577"/>
      <pc:docMkLst>
        <pc:docMk/>
      </pc:docMkLst>
      <pc:sldChg chg="modSp">
        <pc:chgData name="Ramasamy, Gayathiri devi" userId="S::gayathiri.dev.ramasamy@hpe.com::a0e3d9f7-b4da-41f7-b4dc-29411b6949bd" providerId="AD" clId="Web-{62648DD8-95B7-4F78-BD2D-82790108BDFA}" dt="2019-10-23T09:47:19.172" v="777" actId="20577"/>
        <pc:sldMkLst>
          <pc:docMk/>
          <pc:sldMk cId="325982625" sldId="424"/>
        </pc:sldMkLst>
        <pc:spChg chg="mod">
          <ac:chgData name="Ramasamy, Gayathiri devi" userId="S::gayathiri.dev.ramasamy@hpe.com::a0e3d9f7-b4da-41f7-b4dc-29411b6949bd" providerId="AD" clId="Web-{62648DD8-95B7-4F78-BD2D-82790108BDFA}" dt="2019-10-23T09:47:19.172" v="777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ingh, Sukhwinder" userId="S::sukhwinders@hpe.com::99c26e8b-be5a-4109-99ba-7dfa13c96ec4" providerId="AD" clId="Web-{EAEB225E-9707-B23A-6A8C-3516EA1DC910}"/>
    <pc:docChg chg="modSld">
      <pc:chgData name="Singh, Sukhwinder" userId="S::sukhwinders@hpe.com::99c26e8b-be5a-4109-99ba-7dfa13c96ec4" providerId="AD" clId="Web-{EAEB225E-9707-B23A-6A8C-3516EA1DC910}" dt="2019-06-20T09:02:08.907" v="153" actId="20577"/>
      <pc:docMkLst>
        <pc:docMk/>
      </pc:docMkLst>
      <pc:sldChg chg="modSp">
        <pc:chgData name="Singh, Sukhwinder" userId="S::sukhwinders@hpe.com::99c26e8b-be5a-4109-99ba-7dfa13c96ec4" providerId="AD" clId="Web-{EAEB225E-9707-B23A-6A8C-3516EA1DC910}" dt="2019-06-20T09:02:06.656" v="150" actId="20577"/>
        <pc:sldMkLst>
          <pc:docMk/>
          <pc:sldMk cId="2764140828" sldId="509"/>
        </pc:sldMkLst>
        <pc:spChg chg="mod">
          <ac:chgData name="Singh, Sukhwinder" userId="S::sukhwinders@hpe.com::99c26e8b-be5a-4109-99ba-7dfa13c96ec4" providerId="AD" clId="Web-{EAEB225E-9707-B23A-6A8C-3516EA1DC910}" dt="2019-06-20T09:02:06.656" v="150" actId="20577"/>
          <ac:spMkLst>
            <pc:docMk/>
            <pc:sldMk cId="2764140828" sldId="509"/>
            <ac:spMk id="12" creationId="{F44DBAEF-6B20-4225-9617-1F49E01944BB}"/>
          </ac:spMkLst>
        </pc:spChg>
      </pc:sldChg>
    </pc:docChg>
  </pc:docChgLst>
  <pc:docChgLst>
    <pc:chgData name="Govardhan, Chintha (NFV BU)" userId="S::chintha.govardhan@hpe.com::9c8b1bf2-9277-43c5-9600-fe4230525a75" providerId="AD" clId="Web-{3E2AEB7B-FD32-B7D5-F797-41A0F5503607}"/>
    <pc:docChg chg="modSld">
      <pc:chgData name="Govardhan, Chintha (NFV BU)" userId="S::chintha.govardhan@hpe.com::9c8b1bf2-9277-43c5-9600-fe4230525a75" providerId="AD" clId="Web-{3E2AEB7B-FD32-B7D5-F797-41A0F5503607}" dt="2018-10-05T07:50:51.380" v="17"/>
      <pc:docMkLst>
        <pc:docMk/>
      </pc:docMkLst>
      <pc:sldChg chg="modSp">
        <pc:chgData name="Govardhan, Chintha (NFV BU)" userId="S::chintha.govardhan@hpe.com::9c8b1bf2-9277-43c5-9600-fe4230525a75" providerId="AD" clId="Web-{3E2AEB7B-FD32-B7D5-F797-41A0F5503607}" dt="2018-10-05T07:38:25.499" v="15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3E2AEB7B-FD32-B7D5-F797-41A0F5503607}" dt="2018-10-05T07:38:25.499" v="1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Govardhan, Chintha (NFV BU)" userId="S::chintha.govardhan@hpe.com::9c8b1bf2-9277-43c5-9600-fe4230525a75" providerId="AD" clId="Web-{3E2AEB7B-FD32-B7D5-F797-41A0F5503607}" dt="2018-10-05T07:50:51.380" v="17"/>
        <pc:sldMkLst>
          <pc:docMk/>
          <pc:sldMk cId="146689116" sldId="414"/>
        </pc:sldMkLst>
        <pc:picChg chg="add del mod">
          <ac:chgData name="Govardhan, Chintha (NFV BU)" userId="S::chintha.govardhan@hpe.com::9c8b1bf2-9277-43c5-9600-fe4230525a75" providerId="AD" clId="Web-{3E2AEB7B-FD32-B7D5-F797-41A0F5503607}" dt="2018-10-05T07:50:51.380" v="17"/>
          <ac:picMkLst>
            <pc:docMk/>
            <pc:sldMk cId="146689116" sldId="414"/>
            <ac:picMk id="7" creationId="{27FA5B46-16E9-4C18-9EFE-644BB89FF319}"/>
          </ac:picMkLst>
        </pc:picChg>
      </pc:sldChg>
    </pc:docChg>
  </pc:docChgLst>
  <pc:docChgLst>
    <pc:chgData name="K S, Gopinath (NFV)" userId="S::gopinathks@hpe.com::81b05118-e84f-4d21-a479-e838648ed49e" providerId="AD" clId="Web-{759188C0-70FA-1B20-C6AE-1F18B99BE0C2}"/>
    <pc:docChg chg="modSld">
      <pc:chgData name="K S, Gopinath (NFV)" userId="S::gopinathks@hpe.com::81b05118-e84f-4d21-a479-e838648ed49e" providerId="AD" clId="Web-{759188C0-70FA-1B20-C6AE-1F18B99BE0C2}" dt="2019-07-31T09:28:18.047" v="58" actId="20577"/>
      <pc:docMkLst>
        <pc:docMk/>
      </pc:docMkLst>
      <pc:sldChg chg="modSp">
        <pc:chgData name="K S, Gopinath (NFV)" userId="S::gopinathks@hpe.com::81b05118-e84f-4d21-a479-e838648ed49e" providerId="AD" clId="Web-{759188C0-70FA-1B20-C6AE-1F18B99BE0C2}" dt="2019-07-31T09:27:23.546" v="19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759188C0-70FA-1B20-C6AE-1F18B99BE0C2}" dt="2019-07-31T09:27:23.546" v="1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759188C0-70FA-1B20-C6AE-1F18B99BE0C2}" dt="2019-07-31T09:11:27.962" v="5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759188C0-70FA-1B20-C6AE-1F18B99BE0C2}" dt="2019-07-31T09:11:27.962" v="5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759188C0-70FA-1B20-C6AE-1F18B99BE0C2}" dt="2019-07-31T09:28:18.047" v="57" actId="20577"/>
        <pc:sldMkLst>
          <pc:docMk/>
          <pc:sldMk cId="2078457375" sldId="524"/>
        </pc:sldMkLst>
        <pc:spChg chg="mod">
          <ac:chgData name="K S, Gopinath (NFV)" userId="S::gopinathks@hpe.com::81b05118-e84f-4d21-a479-e838648ed49e" providerId="AD" clId="Web-{759188C0-70FA-1B20-C6AE-1F18B99BE0C2}" dt="2019-07-31T09:28:18.047" v="57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Kumar, Arun" userId="S::arun.kumar11@hpe.com::7e31dd8c-2123-4a15-b1b5-9e6a94583fc4" providerId="AD" clId="Web-{C40C295F-2D96-B067-FC2B-D30DC6861189}"/>
    <pc:docChg chg="modSld">
      <pc:chgData name="Kumar, Arun" userId="S::arun.kumar11@hpe.com::7e31dd8c-2123-4a15-b1b5-9e6a94583fc4" providerId="AD" clId="Web-{C40C295F-2D96-B067-FC2B-D30DC6861189}" dt="2019-03-28T11:04:04.922" v="221" actId="20577"/>
      <pc:docMkLst>
        <pc:docMk/>
      </pc:docMkLst>
      <pc:sldChg chg="modSp">
        <pc:chgData name="Kumar, Arun" userId="S::arun.kumar11@hpe.com::7e31dd8c-2123-4a15-b1b5-9e6a94583fc4" providerId="AD" clId="Web-{C40C295F-2D96-B067-FC2B-D30DC6861189}" dt="2019-03-28T10:57:28.765" v="123"/>
        <pc:sldMkLst>
          <pc:docMk/>
          <pc:sldMk cId="3881670694" sldId="305"/>
        </pc:sldMkLst>
        <pc:graphicFrameChg chg="mod modGraphic">
          <ac:chgData name="Kumar, Arun" userId="S::arun.kumar11@hpe.com::7e31dd8c-2123-4a15-b1b5-9e6a94583fc4" providerId="AD" clId="Web-{C40C295F-2D96-B067-FC2B-D30DC6861189}" dt="2019-03-28T10:57:28.765" v="12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umar, Arun" userId="S::arun.kumar11@hpe.com::7e31dd8c-2123-4a15-b1b5-9e6a94583fc4" providerId="AD" clId="Web-{C40C295F-2D96-B067-FC2B-D30DC6861189}" dt="2019-03-28T11:04:04.922" v="221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C40C295F-2D96-B067-FC2B-D30DC6861189}" dt="2019-03-28T10:59:36.906" v="165" actId="20577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umar, Arun" userId="S::arun.kumar11@hpe.com::7e31dd8c-2123-4a15-b1b5-9e6a94583fc4" providerId="AD" clId="Web-{C40C295F-2D96-B067-FC2B-D30DC6861189}" dt="2019-03-28T11:04:04.922" v="221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Sharma, Ranjeet Kumar" userId="S::ranjeet.kum.sharma@hpe.com::2efb763f-88c5-45c3-ae2e-8e80d90224d0" providerId="AD" clId="Web-{845C6C2A-2FC3-A6A8-367F-D5651560234D}"/>
    <pc:docChg chg="addSld delSld modSld modSection">
      <pc:chgData name="Sharma, Ranjeet Kumar" userId="S::ranjeet.kum.sharma@hpe.com::2efb763f-88c5-45c3-ae2e-8e80d90224d0" providerId="AD" clId="Web-{845C6C2A-2FC3-A6A8-367F-D5651560234D}" dt="2019-10-23T15:00:24.447" v="284"/>
      <pc:docMkLst>
        <pc:docMk/>
      </pc:docMkLst>
      <pc:sldChg chg="modSp">
        <pc:chgData name="Sharma, Ranjeet Kumar" userId="S::ranjeet.kum.sharma@hpe.com::2efb763f-88c5-45c3-ae2e-8e80d90224d0" providerId="AD" clId="Web-{845C6C2A-2FC3-A6A8-367F-D5651560234D}" dt="2019-10-23T15:00:24.447" v="284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845C6C2A-2FC3-A6A8-367F-D5651560234D}" dt="2019-10-23T15:00:24.447" v="28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harma, Ranjeet Kumar" userId="S::ranjeet.kum.sharma@hpe.com::2efb763f-88c5-45c3-ae2e-8e80d90224d0" providerId="AD" clId="Web-{845C6C2A-2FC3-A6A8-367F-D5651560234D}" dt="2019-10-23T13:48:21.670" v="62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845C6C2A-2FC3-A6A8-367F-D5651560234D}" dt="2019-10-23T13:48:21.670" v="62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  <pc:sldChg chg="new del">
        <pc:chgData name="Sharma, Ranjeet Kumar" userId="S::ranjeet.kum.sharma@hpe.com::2efb763f-88c5-45c3-ae2e-8e80d90224d0" providerId="AD" clId="Web-{845C6C2A-2FC3-A6A8-367F-D5651560234D}" dt="2019-10-23T14:56:16.696" v="242"/>
        <pc:sldMkLst>
          <pc:docMk/>
          <pc:sldMk cId="1534015324" sldId="538"/>
        </pc:sldMkLst>
      </pc:sldChg>
      <pc:sldChg chg="addSp modSp new">
        <pc:chgData name="Sharma, Ranjeet Kumar" userId="S::ranjeet.kum.sharma@hpe.com::2efb763f-88c5-45c3-ae2e-8e80d90224d0" providerId="AD" clId="Web-{845C6C2A-2FC3-A6A8-367F-D5651560234D}" dt="2019-10-23T14:57:47.321" v="256" actId="20577"/>
        <pc:sldMkLst>
          <pc:docMk/>
          <pc:sldMk cId="197853092" sldId="539"/>
        </pc:sldMkLst>
        <pc:spChg chg="mod">
          <ac:chgData name="Sharma, Ranjeet Kumar" userId="S::ranjeet.kum.sharma@hpe.com::2efb763f-88c5-45c3-ae2e-8e80d90224d0" providerId="AD" clId="Web-{845C6C2A-2FC3-A6A8-367F-D5651560234D}" dt="2019-10-23T14:57:47.321" v="256" actId="20577"/>
          <ac:spMkLst>
            <pc:docMk/>
            <pc:sldMk cId="197853092" sldId="539"/>
            <ac:spMk id="2" creationId="{E8508323-61DC-46AF-BD19-B3261E070E47}"/>
          </ac:spMkLst>
        </pc:spChg>
        <pc:picChg chg="add mod">
          <ac:chgData name="Sharma, Ranjeet Kumar" userId="S::ranjeet.kum.sharma@hpe.com::2efb763f-88c5-45c3-ae2e-8e80d90224d0" providerId="AD" clId="Web-{845C6C2A-2FC3-A6A8-367F-D5651560234D}" dt="2019-10-23T14:48:48.911" v="75" actId="1076"/>
          <ac:picMkLst>
            <pc:docMk/>
            <pc:sldMk cId="197853092" sldId="539"/>
            <ac:picMk id="4" creationId="{664FAD62-EA4B-410B-92B0-FAFEB5047D6F}"/>
          </ac:picMkLst>
        </pc:picChg>
        <pc:picChg chg="add mod">
          <ac:chgData name="Sharma, Ranjeet Kumar" userId="S::ranjeet.kum.sharma@hpe.com::2efb763f-88c5-45c3-ae2e-8e80d90224d0" providerId="AD" clId="Web-{845C6C2A-2FC3-A6A8-367F-D5651560234D}" dt="2019-10-23T14:48:53.536" v="76" actId="1076"/>
          <ac:picMkLst>
            <pc:docMk/>
            <pc:sldMk cId="197853092" sldId="539"/>
            <ac:picMk id="6" creationId="{2227A43B-F51B-471B-945A-4F519781EA2C}"/>
          </ac:picMkLst>
        </pc:picChg>
      </pc:sldChg>
      <pc:sldChg chg="addSp modSp new">
        <pc:chgData name="Sharma, Ranjeet Kumar" userId="S::ranjeet.kum.sharma@hpe.com::2efb763f-88c5-45c3-ae2e-8e80d90224d0" providerId="AD" clId="Web-{845C6C2A-2FC3-A6A8-367F-D5651560234D}" dt="2019-10-23T14:58:11.353" v="267" actId="20577"/>
        <pc:sldMkLst>
          <pc:docMk/>
          <pc:sldMk cId="2456738879" sldId="540"/>
        </pc:sldMkLst>
        <pc:spChg chg="mod">
          <ac:chgData name="Sharma, Ranjeet Kumar" userId="S::ranjeet.kum.sharma@hpe.com::2efb763f-88c5-45c3-ae2e-8e80d90224d0" providerId="AD" clId="Web-{845C6C2A-2FC3-A6A8-367F-D5651560234D}" dt="2019-10-23T14:58:11.353" v="267" actId="20577"/>
          <ac:spMkLst>
            <pc:docMk/>
            <pc:sldMk cId="2456738879" sldId="540"/>
            <ac:spMk id="2" creationId="{4873D49D-F88E-45AA-BFB3-2C09F468FCC2}"/>
          </ac:spMkLst>
        </pc:spChg>
        <pc:picChg chg="add mod">
          <ac:chgData name="Sharma, Ranjeet Kumar" userId="S::ranjeet.kum.sharma@hpe.com::2efb763f-88c5-45c3-ae2e-8e80d90224d0" providerId="AD" clId="Web-{845C6C2A-2FC3-A6A8-367F-D5651560234D}" dt="2019-10-23T14:51:38.928" v="121" actId="14100"/>
          <ac:picMkLst>
            <pc:docMk/>
            <pc:sldMk cId="2456738879" sldId="540"/>
            <ac:picMk id="4" creationId="{25D109D9-F518-4503-9E15-CE71608FBFAD}"/>
          </ac:picMkLst>
        </pc:picChg>
      </pc:sldChg>
      <pc:sldChg chg="addSp modSp new">
        <pc:chgData name="Sharma, Ranjeet Kumar" userId="S::ranjeet.kum.sharma@hpe.com::2efb763f-88c5-45c3-ae2e-8e80d90224d0" providerId="AD" clId="Web-{845C6C2A-2FC3-A6A8-367F-D5651560234D}" dt="2019-10-23T14:58:29.775" v="274" actId="20577"/>
        <pc:sldMkLst>
          <pc:docMk/>
          <pc:sldMk cId="2063398501" sldId="541"/>
        </pc:sldMkLst>
        <pc:spChg chg="mod">
          <ac:chgData name="Sharma, Ranjeet Kumar" userId="S::ranjeet.kum.sharma@hpe.com::2efb763f-88c5-45c3-ae2e-8e80d90224d0" providerId="AD" clId="Web-{845C6C2A-2FC3-A6A8-367F-D5651560234D}" dt="2019-10-23T14:58:29.775" v="274" actId="20577"/>
          <ac:spMkLst>
            <pc:docMk/>
            <pc:sldMk cId="2063398501" sldId="541"/>
            <ac:spMk id="2" creationId="{F8B0B07D-7DCA-45DE-A668-C25B6B7D8270}"/>
          </ac:spMkLst>
        </pc:spChg>
        <pc:picChg chg="add mod">
          <ac:chgData name="Sharma, Ranjeet Kumar" userId="S::ranjeet.kum.sharma@hpe.com::2efb763f-88c5-45c3-ae2e-8e80d90224d0" providerId="AD" clId="Web-{845C6C2A-2FC3-A6A8-367F-D5651560234D}" dt="2019-10-23T14:53:22.007" v="172" actId="1076"/>
          <ac:picMkLst>
            <pc:docMk/>
            <pc:sldMk cId="2063398501" sldId="541"/>
            <ac:picMk id="4" creationId="{569ECBB6-DCAC-4BBC-BA9E-17D89984026A}"/>
          </ac:picMkLst>
        </pc:picChg>
      </pc:sldChg>
      <pc:sldChg chg="addSp modSp new">
        <pc:chgData name="Sharma, Ranjeet Kumar" userId="S::ranjeet.kum.sharma@hpe.com::2efb763f-88c5-45c3-ae2e-8e80d90224d0" providerId="AD" clId="Web-{845C6C2A-2FC3-A6A8-367F-D5651560234D}" dt="2019-10-23T14:56:33.602" v="246" actId="20577"/>
        <pc:sldMkLst>
          <pc:docMk/>
          <pc:sldMk cId="837613667" sldId="542"/>
        </pc:sldMkLst>
        <pc:spChg chg="mod">
          <ac:chgData name="Sharma, Ranjeet Kumar" userId="S::ranjeet.kum.sharma@hpe.com::2efb763f-88c5-45c3-ae2e-8e80d90224d0" providerId="AD" clId="Web-{845C6C2A-2FC3-A6A8-367F-D5651560234D}" dt="2019-10-23T14:56:33.602" v="246" actId="20577"/>
          <ac:spMkLst>
            <pc:docMk/>
            <pc:sldMk cId="837613667" sldId="542"/>
            <ac:spMk id="2" creationId="{B558EC35-90DE-4A1D-B404-1EB343D408E7}"/>
          </ac:spMkLst>
        </pc:spChg>
        <pc:picChg chg="add mod">
          <ac:chgData name="Sharma, Ranjeet Kumar" userId="S::ranjeet.kum.sharma@hpe.com::2efb763f-88c5-45c3-ae2e-8e80d90224d0" providerId="AD" clId="Web-{845C6C2A-2FC3-A6A8-367F-D5651560234D}" dt="2019-10-23T14:55:16.976" v="210" actId="14100"/>
          <ac:picMkLst>
            <pc:docMk/>
            <pc:sldMk cId="837613667" sldId="542"/>
            <ac:picMk id="4" creationId="{05877B4E-1BE4-456C-8707-1293AD1176AC}"/>
          </ac:picMkLst>
        </pc:picChg>
      </pc:sldChg>
    </pc:docChg>
  </pc:docChgLst>
  <pc:docChgLst>
    <pc:chgData name="Ram, Vinayak (NFV BU)" userId="S::vinayak.ram@hpe.com::72b7ecae-1196-4d90-b5aa-bf90d288fa64" providerId="AD" clId="Web-{F2290D8B-007B-81CD-5095-58B34C1FDF00}"/>
    <pc:docChg chg="modSld">
      <pc:chgData name="Ram, Vinayak (NFV BU)" userId="S::vinayak.ram@hpe.com::72b7ecae-1196-4d90-b5aa-bf90d288fa64" providerId="AD" clId="Web-{F2290D8B-007B-81CD-5095-58B34C1FDF00}" dt="2019-08-19T10:35:31.908" v="6" actId="20577"/>
      <pc:docMkLst>
        <pc:docMk/>
      </pc:docMkLst>
      <pc:sldChg chg="modSp">
        <pc:chgData name="Ram, Vinayak (NFV BU)" userId="S::vinayak.ram@hpe.com::72b7ecae-1196-4d90-b5aa-bf90d288fa64" providerId="AD" clId="Web-{F2290D8B-007B-81CD-5095-58B34C1FDF00}" dt="2019-08-19T10:35:24.736" v="5" actId="20577"/>
        <pc:sldMkLst>
          <pc:docMk/>
          <pc:sldMk cId="321815926" sldId="303"/>
        </pc:sldMkLst>
        <pc:spChg chg="mod">
          <ac:chgData name="Ram, Vinayak (NFV BU)" userId="S::vinayak.ram@hpe.com::72b7ecae-1196-4d90-b5aa-bf90d288fa64" providerId="AD" clId="Web-{F2290D8B-007B-81CD-5095-58B34C1FDF00}" dt="2019-08-19T10:35:14.471" v="1" actId="20577"/>
          <ac:spMkLst>
            <pc:docMk/>
            <pc:sldMk cId="321815926" sldId="303"/>
            <ac:spMk id="2" creationId="{00000000-0000-0000-0000-000000000000}"/>
          </ac:spMkLst>
        </pc:spChg>
        <pc:spChg chg="mod">
          <ac:chgData name="Ram, Vinayak (NFV BU)" userId="S::vinayak.ram@hpe.com::72b7ecae-1196-4d90-b5aa-bf90d288fa64" providerId="AD" clId="Web-{F2290D8B-007B-81CD-5095-58B34C1FDF00}" dt="2019-08-19T10:35:24.736" v="5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Ram, Vinayak (NFV BU)" userId="S::vinayak.ram@hpe.com::72b7ecae-1196-4d90-b5aa-bf90d288fa64" providerId="AD" clId="Web-{F2290D8B-007B-81CD-5095-58B34C1FDF00}" dt="2019-08-19T10:35:31.908" v="6" actId="20577"/>
        <pc:sldMkLst>
          <pc:docMk/>
          <pc:sldMk cId="3881670694" sldId="305"/>
        </pc:sldMkLst>
        <pc:spChg chg="mod">
          <ac:chgData name="Ram, Vinayak (NFV BU)" userId="S::vinayak.ram@hpe.com::72b7ecae-1196-4d90-b5aa-bf90d288fa64" providerId="AD" clId="Web-{F2290D8B-007B-81CD-5095-58B34C1FDF00}" dt="2019-08-19T10:35:31.908" v="6" actId="20577"/>
          <ac:spMkLst>
            <pc:docMk/>
            <pc:sldMk cId="3881670694" sldId="305"/>
            <ac:spMk id="2" creationId="{00000000-0000-0000-0000-000000000000}"/>
          </ac:spMkLst>
        </pc:spChg>
      </pc:sldChg>
    </pc:docChg>
  </pc:docChgLst>
  <pc:docChgLst>
    <pc:chgData name="K S, Gopinath (NFV)" userId="S::gopinathks@hpe.com::81b05118-e84f-4d21-a479-e838648ed49e" providerId="AD" clId="Web-{7882C3CE-C509-80F0-C8B6-51233069EB7E}"/>
    <pc:docChg chg="modSld">
      <pc:chgData name="K S, Gopinath (NFV)" userId="S::gopinathks@hpe.com::81b05118-e84f-4d21-a479-e838648ed49e" providerId="AD" clId="Web-{7882C3CE-C509-80F0-C8B6-51233069EB7E}" dt="2019-09-11T06:45:31.233" v="4" actId="20577"/>
      <pc:docMkLst>
        <pc:docMk/>
      </pc:docMkLst>
      <pc:sldChg chg="modSp">
        <pc:chgData name="K S, Gopinath (NFV)" userId="S::gopinathks@hpe.com::81b05118-e84f-4d21-a479-e838648ed49e" providerId="AD" clId="Web-{7882C3CE-C509-80F0-C8B6-51233069EB7E}" dt="2019-09-11T06:45:31.233" v="4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7882C3CE-C509-80F0-C8B6-51233069EB7E}" dt="2019-09-11T06:45:31.233" v="4" actId="20577"/>
          <ac:spMkLst>
            <pc:docMk/>
            <pc:sldMk cId="321815926" sldId="303"/>
            <ac:spMk id="2" creationId="{00000000-0000-0000-0000-000000000000}"/>
          </ac:spMkLst>
        </pc:spChg>
      </pc:sldChg>
    </pc:docChg>
  </pc:docChgLst>
  <pc:docChgLst>
    <pc:chgData name="Ram, Vinayak (NFV BU)" userId="S::vinayak.ram@hpe.com::72b7ecae-1196-4d90-b5aa-bf90d288fa64" providerId="AD" clId="Web-{4FFAFB88-2C35-40F1-8432-BD33241BD38E}"/>
    <pc:docChg chg="modSld">
      <pc:chgData name="Ram, Vinayak (NFV BU)" userId="S::vinayak.ram@hpe.com::72b7ecae-1196-4d90-b5aa-bf90d288fa64" providerId="AD" clId="Web-{4FFAFB88-2C35-40F1-8432-BD33241BD38E}" dt="2019-01-24T10:13:21.304" v="17"/>
      <pc:docMkLst>
        <pc:docMk/>
      </pc:docMkLst>
      <pc:sldChg chg="modSp">
        <pc:chgData name="Ram, Vinayak (NFV BU)" userId="S::vinayak.ram@hpe.com::72b7ecae-1196-4d90-b5aa-bf90d288fa64" providerId="AD" clId="Web-{4FFAFB88-2C35-40F1-8432-BD33241BD38E}" dt="2019-01-24T10:13:21.304" v="17"/>
        <pc:sldMkLst>
          <pc:docMk/>
          <pc:sldMk cId="1343248952" sldId="390"/>
        </pc:sldMkLst>
        <pc:graphicFrameChg chg="mod modGraphic">
          <ac:chgData name="Ram, Vinayak (NFV BU)" userId="S::vinayak.ram@hpe.com::72b7ecae-1196-4d90-b5aa-bf90d288fa64" providerId="AD" clId="Web-{4FFAFB88-2C35-40F1-8432-BD33241BD38E}" dt="2019-01-24T10:13:21.304" v="17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Kadambala, Anusha" userId="S::anusha.kadambala@hpe.com::37d44c8f-c585-43c2-ae91-bb6c9ea7703c" providerId="AD" clId="Web-{1FA8A16E-7D67-D0A4-C0ED-6602C709E4F6}"/>
    <pc:docChg chg="modSld">
      <pc:chgData name="Kadambala, Anusha" userId="S::anusha.kadambala@hpe.com::37d44c8f-c585-43c2-ae91-bb6c9ea7703c" providerId="AD" clId="Web-{1FA8A16E-7D67-D0A4-C0ED-6602C709E4F6}" dt="2019-08-01T02:14:58.195" v="318" actId="20577"/>
      <pc:docMkLst>
        <pc:docMk/>
      </pc:docMkLst>
      <pc:sldChg chg="addSp delSp modSp">
        <pc:chgData name="Kadambala, Anusha" userId="S::anusha.kadambala@hpe.com::37d44c8f-c585-43c2-ae91-bb6c9ea7703c" providerId="AD" clId="Web-{1FA8A16E-7D67-D0A4-C0ED-6602C709E4F6}" dt="2019-08-01T02:14:58.195" v="317" actId="20577"/>
        <pc:sldMkLst>
          <pc:docMk/>
          <pc:sldMk cId="325982625" sldId="424"/>
        </pc:sldMkLst>
        <pc:spChg chg="add del">
          <ac:chgData name="Kadambala, Anusha" userId="S::anusha.kadambala@hpe.com::37d44c8f-c585-43c2-ae91-bb6c9ea7703c" providerId="AD" clId="Web-{1FA8A16E-7D67-D0A4-C0ED-6602C709E4F6}" dt="2019-08-01T01:05:35.374" v="11"/>
          <ac:spMkLst>
            <pc:docMk/>
            <pc:sldMk cId="325982625" sldId="424"/>
            <ac:spMk id="3" creationId="{E68D6F71-58F8-4412-B881-8F95DF3FC808}"/>
          </ac:spMkLst>
        </pc:spChg>
        <pc:spChg chg="mod">
          <ac:chgData name="Kadambala, Anusha" userId="S::anusha.kadambala@hpe.com::37d44c8f-c585-43c2-ae91-bb6c9ea7703c" providerId="AD" clId="Web-{1FA8A16E-7D67-D0A4-C0ED-6602C709E4F6}" dt="2019-08-01T02:14:58.195" v="317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Puliyarakkal, Sumesh" userId="S::sumesh.p@hpe.com::d1c85dff-6869-456b-9deb-77811e720068" providerId="AD" clId="Web-{2C25B9D0-B285-4E2F-ABB7-5205C243BBB1}"/>
    <pc:docChg chg="modSld">
      <pc:chgData name="Puliyarakkal, Sumesh" userId="S::sumesh.p@hpe.com::d1c85dff-6869-456b-9deb-77811e720068" providerId="AD" clId="Web-{2C25B9D0-B285-4E2F-ABB7-5205C243BBB1}" dt="2019-03-28T11:15:42.076" v="212" actId="20577"/>
      <pc:docMkLst>
        <pc:docMk/>
      </pc:docMkLst>
      <pc:sldChg chg="modSp">
        <pc:chgData name="Puliyarakkal, Sumesh" userId="S::sumesh.p@hpe.com::d1c85dff-6869-456b-9deb-77811e720068" providerId="AD" clId="Web-{2C25B9D0-B285-4E2F-ABB7-5205C243BBB1}" dt="2019-03-28T11:05:40.513" v="19"/>
        <pc:sldMkLst>
          <pc:docMk/>
          <pc:sldMk cId="3881670694" sldId="305"/>
        </pc:sldMkLst>
        <pc:graphicFrameChg chg="mod modGraphic">
          <ac:chgData name="Puliyarakkal, Sumesh" userId="S::sumesh.p@hpe.com::d1c85dff-6869-456b-9deb-77811e720068" providerId="AD" clId="Web-{2C25B9D0-B285-4E2F-ABB7-5205C243BBB1}" dt="2019-03-28T11:05:40.513" v="1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Puliyarakkal, Sumesh" userId="S::sumesh.p@hpe.com::d1c85dff-6869-456b-9deb-77811e720068" providerId="AD" clId="Web-{2C25B9D0-B285-4E2F-ABB7-5205C243BBB1}" dt="2019-03-28T11:15:42.076" v="212" actId="20577"/>
        <pc:sldMkLst>
          <pc:docMk/>
          <pc:sldMk cId="2522443830" sldId="400"/>
        </pc:sldMkLst>
        <pc:spChg chg="mod">
          <ac:chgData name="Puliyarakkal, Sumesh" userId="S::sumesh.p@hpe.com::d1c85dff-6869-456b-9deb-77811e720068" providerId="AD" clId="Web-{2C25B9D0-B285-4E2F-ABB7-5205C243BBB1}" dt="2019-03-28T11:15:42.076" v="212" actId="20577"/>
          <ac:spMkLst>
            <pc:docMk/>
            <pc:sldMk cId="2522443830" sldId="400"/>
            <ac:spMk id="6" creationId="{CCB343C6-9410-4C50-A912-D8D28B7A0030}"/>
          </ac:spMkLst>
        </pc:spChg>
      </pc:sldChg>
    </pc:docChg>
  </pc:docChgLst>
  <pc:docChgLst>
    <pc:chgData name="Kalyanaraman, Vaibhav" userId="S::vaibhav.kalyanaraman@hpe.com::79ee0c98-5fcd-4946-abff-23bc9211cca0" providerId="AD" clId="Web-{61DCB0AF-FCB8-680A-CD2E-EDBDDF51AE74}"/>
    <pc:docChg chg="modSld">
      <pc:chgData name="Kalyanaraman, Vaibhav" userId="S::vaibhav.kalyanaraman@hpe.com::79ee0c98-5fcd-4946-abff-23bc9211cca0" providerId="AD" clId="Web-{61DCB0AF-FCB8-680A-CD2E-EDBDDF51AE74}" dt="2019-07-11T08:52:35.231" v="143" actId="20577"/>
      <pc:docMkLst>
        <pc:docMk/>
      </pc:docMkLst>
      <pc:sldChg chg="modSp">
        <pc:chgData name="Kalyanaraman, Vaibhav" userId="S::vaibhav.kalyanaraman@hpe.com::79ee0c98-5fcd-4946-abff-23bc9211cca0" providerId="AD" clId="Web-{61DCB0AF-FCB8-680A-CD2E-EDBDDF51AE74}" dt="2019-07-11T08:51:21.169" v="95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61DCB0AF-FCB8-680A-CD2E-EDBDDF51AE74}" dt="2019-07-11T08:51:21.169" v="9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61DCB0AF-FCB8-680A-CD2E-EDBDDF51AE74}" dt="2019-07-11T08:52:35.231" v="143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61DCB0AF-FCB8-680A-CD2E-EDBDDF51AE74}" dt="2019-07-11T08:52:35.231" v="143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 S, Gopinath (NFV)" userId="S::gopinathks@hpe.com::81b05118-e84f-4d21-a479-e838648ed49e" providerId="AD" clId="Web-{8E76CC68-FE88-4312-A169-0037DAE92BD4}"/>
    <pc:docChg chg="modSld sldOrd">
      <pc:chgData name="K S, Gopinath (NFV)" userId="S::gopinathks@hpe.com::81b05118-e84f-4d21-a479-e838648ed49e" providerId="AD" clId="Web-{8E76CC68-FE88-4312-A169-0037DAE92BD4}" dt="2018-07-13T01:13:52.200" v="67"/>
      <pc:docMkLst>
        <pc:docMk/>
      </pc:docMkLst>
      <pc:sldChg chg="modSp">
        <pc:chgData name="K S, Gopinath (NFV)" userId="S::gopinathks@hpe.com::81b05118-e84f-4d21-a479-e838648ed49e" providerId="AD" clId="Web-{8E76CC68-FE88-4312-A169-0037DAE92BD4}" dt="2018-07-13T01:13:52.200" v="67"/>
        <pc:sldMkLst>
          <pc:docMk/>
          <pc:sldMk cId="3349452337" sldId="369"/>
        </pc:sldMkLst>
        <pc:graphicFrameChg chg="mod modGraphic">
          <ac:chgData name="K S, Gopinath (NFV)" userId="S::gopinathks@hpe.com::81b05118-e84f-4d21-a479-e838648ed49e" providerId="AD" clId="Web-{8E76CC68-FE88-4312-A169-0037DAE92BD4}" dt="2018-07-13T01:13:52.200" v="67"/>
          <ac:graphicFrameMkLst>
            <pc:docMk/>
            <pc:sldMk cId="3349452337" sldId="369"/>
            <ac:graphicFrameMk id="3" creationId="{00000000-0000-0000-0000-000000000000}"/>
          </ac:graphicFrameMkLst>
        </pc:graphicFrameChg>
      </pc:sldChg>
      <pc:sldChg chg="ord">
        <pc:chgData name="K S, Gopinath (NFV)" userId="S::gopinathks@hpe.com::81b05118-e84f-4d21-a479-e838648ed49e" providerId="AD" clId="Web-{8E76CC68-FE88-4312-A169-0037DAE92BD4}" dt="2018-07-13T01:08:23.747" v="0"/>
        <pc:sldMkLst>
          <pc:docMk/>
          <pc:sldMk cId="2893910666" sldId="387"/>
        </pc:sldMkLst>
      </pc:sldChg>
      <pc:sldChg chg="modSp">
        <pc:chgData name="K S, Gopinath (NFV)" userId="S::gopinathks@hpe.com::81b05118-e84f-4d21-a479-e838648ed49e" providerId="AD" clId="Web-{8E76CC68-FE88-4312-A169-0037DAE92BD4}" dt="2018-07-13T01:10:53.967" v="21" actId="20577"/>
        <pc:sldMkLst>
          <pc:docMk/>
          <pc:sldMk cId="1921458988" sldId="388"/>
        </pc:sldMkLst>
        <pc:spChg chg="mod">
          <ac:chgData name="K S, Gopinath (NFV)" userId="S::gopinathks@hpe.com::81b05118-e84f-4d21-a479-e838648ed49e" providerId="AD" clId="Web-{8E76CC68-FE88-4312-A169-0037DAE92BD4}" dt="2018-07-13T01:10:53.967" v="21" actId="20577"/>
          <ac:spMkLst>
            <pc:docMk/>
            <pc:sldMk cId="1921458988" sldId="388"/>
            <ac:spMk id="3" creationId="{00000000-0000-0000-0000-000000000000}"/>
          </ac:spMkLst>
        </pc:spChg>
      </pc:sldChg>
      <pc:sldChg chg="delSp modSp">
        <pc:chgData name="K S, Gopinath (NFV)" userId="S::gopinathks@hpe.com::81b05118-e84f-4d21-a479-e838648ed49e" providerId="AD" clId="Web-{8E76CC68-FE88-4312-A169-0037DAE92BD4}" dt="2018-07-13T01:13:03.091" v="23"/>
        <pc:sldMkLst>
          <pc:docMk/>
          <pc:sldMk cId="1308111273" sldId="391"/>
        </pc:sldMkLst>
        <pc:spChg chg="del mod">
          <ac:chgData name="K S, Gopinath (NFV)" userId="S::gopinathks@hpe.com::81b05118-e84f-4d21-a479-e838648ed49e" providerId="AD" clId="Web-{8E76CC68-FE88-4312-A169-0037DAE92BD4}" dt="2018-07-13T01:13:03.091" v="23"/>
          <ac:spMkLst>
            <pc:docMk/>
            <pc:sldMk cId="1308111273" sldId="391"/>
            <ac:spMk id="11" creationId="{00000000-0000-0000-0000-000000000000}"/>
          </ac:spMkLst>
        </pc:spChg>
      </pc:sldChg>
    </pc:docChg>
  </pc:docChgLst>
  <pc:docChgLst>
    <pc:chgData name="Kadambala, Anusha" userId="S::anusha.kadambala@hpe.com::37d44c8f-c585-43c2-ae91-bb6c9ea7703c" providerId="AD" clId="Web-{86335F5E-FD32-EAA2-3EB8-B046F7066103}"/>
    <pc:docChg chg="delSld modSld modSection">
      <pc:chgData name="Kadambala, Anusha" userId="S::anusha.kadambala@hpe.com::37d44c8f-c585-43c2-ae91-bb6c9ea7703c" providerId="AD" clId="Web-{86335F5E-FD32-EAA2-3EB8-B046F7066103}" dt="2019-04-16T08:09:22.490" v="101" actId="20577"/>
      <pc:docMkLst>
        <pc:docMk/>
      </pc:docMkLst>
      <pc:sldChg chg="modSp">
        <pc:chgData name="Kadambala, Anusha" userId="S::anusha.kadambala@hpe.com::37d44c8f-c585-43c2-ae91-bb6c9ea7703c" providerId="AD" clId="Web-{86335F5E-FD32-EAA2-3EB8-B046F7066103}" dt="2019-04-16T08:09:22.474" v="100" actId="20577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86335F5E-FD32-EAA2-3EB8-B046F7066103}" dt="2019-04-16T08:09:22.474" v="100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del">
        <pc:chgData name="Kadambala, Anusha" userId="S::anusha.kadambala@hpe.com::37d44c8f-c585-43c2-ae91-bb6c9ea7703c" providerId="AD" clId="Web-{86335F5E-FD32-EAA2-3EB8-B046F7066103}" dt="2019-04-16T08:08:30.146" v="69"/>
        <pc:sldMkLst>
          <pc:docMk/>
          <pc:sldMk cId="3833835539" sldId="496"/>
        </pc:sldMkLst>
      </pc:sldChg>
    </pc:docChg>
  </pc:docChgLst>
  <pc:docChgLst>
    <pc:chgData name="K S, Gopinath (NFV)" userId="S::gopinathks@hpe.com::81b05118-e84f-4d21-a479-e838648ed49e" providerId="AD" clId="Web-{765ECB64-2233-4736-BFA0-28B3766E31C5}"/>
    <pc:docChg chg="addSld modSld sldOrd modSection">
      <pc:chgData name="K S, Gopinath (NFV)" userId="S::gopinathks@hpe.com::81b05118-e84f-4d21-a479-e838648ed49e" providerId="AD" clId="Web-{765ECB64-2233-4736-BFA0-28B3766E31C5}" dt="2019-07-31T17:08:21.857" v="247"/>
      <pc:docMkLst>
        <pc:docMk/>
      </pc:docMkLst>
      <pc:sldChg chg="modSp">
        <pc:chgData name="K S, Gopinath (NFV)" userId="S::gopinathks@hpe.com::81b05118-e84f-4d21-a479-e838648ed49e" providerId="AD" clId="Web-{765ECB64-2233-4736-BFA0-28B3766E31C5}" dt="2019-07-31T09:35:52.990" v="83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765ECB64-2233-4736-BFA0-28B3766E31C5}" dt="2019-07-31T09:35:52.990" v="8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ord">
        <pc:chgData name="K S, Gopinath (NFV)" userId="S::gopinathks@hpe.com::81b05118-e84f-4d21-a479-e838648ed49e" providerId="AD" clId="Web-{765ECB64-2233-4736-BFA0-28B3766E31C5}" dt="2019-07-31T17:01:05.561" v="106" actId="1076"/>
        <pc:sldMkLst>
          <pc:docMk/>
          <pc:sldMk cId="734938852" sldId="397"/>
        </pc:sldMkLst>
        <pc:spChg chg="mod">
          <ac:chgData name="K S, Gopinath (NFV)" userId="S::gopinathks@hpe.com::81b05118-e84f-4d21-a479-e838648ed49e" providerId="AD" clId="Web-{765ECB64-2233-4736-BFA0-28B3766E31C5}" dt="2019-07-31T17:01:05.561" v="106" actId="1076"/>
          <ac:spMkLst>
            <pc:docMk/>
            <pc:sldMk cId="734938852" sldId="397"/>
            <ac:spMk id="2" creationId="{00000000-0000-0000-0000-000000000000}"/>
          </ac:spMkLst>
        </pc:spChg>
      </pc:sldChg>
      <pc:sldChg chg="ord">
        <pc:chgData name="K S, Gopinath (NFV)" userId="S::gopinathks@hpe.com::81b05118-e84f-4d21-a479-e838648ed49e" providerId="AD" clId="Web-{765ECB64-2233-4736-BFA0-28B3766E31C5}" dt="2019-07-31T09:35:40.053" v="67"/>
        <pc:sldMkLst>
          <pc:docMk/>
          <pc:sldMk cId="1916656304" sldId="399"/>
        </pc:sldMkLst>
      </pc:sldChg>
      <pc:sldChg chg="modSp ord">
        <pc:chgData name="K S, Gopinath (NFV)" userId="S::gopinathks@hpe.com::81b05118-e84f-4d21-a479-e838648ed49e" providerId="AD" clId="Web-{765ECB64-2233-4736-BFA0-28B3766E31C5}" dt="2019-07-31T17:00:56.701" v="105" actId="1076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765ECB64-2233-4736-BFA0-28B3766E31C5}" dt="2019-07-31T17:00:47.114" v="103" actId="14100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 S, Gopinath (NFV)" userId="S::gopinathks@hpe.com::81b05118-e84f-4d21-a479-e838648ed49e" providerId="AD" clId="Web-{765ECB64-2233-4736-BFA0-28B3766E31C5}" dt="2019-07-31T17:00:56.686" v="104" actId="1076"/>
          <ac:spMkLst>
            <pc:docMk/>
            <pc:sldMk cId="2522443830" sldId="400"/>
            <ac:spMk id="6" creationId="{A8298DA0-2A8D-46A4-92F0-4E367B776A08}"/>
          </ac:spMkLst>
        </pc:spChg>
        <pc:spChg chg="mod">
          <ac:chgData name="K S, Gopinath (NFV)" userId="S::gopinathks@hpe.com::81b05118-e84f-4d21-a479-e838648ed49e" providerId="AD" clId="Web-{765ECB64-2233-4736-BFA0-28B3766E31C5}" dt="2019-07-31T17:00:56.701" v="105" actId="1076"/>
          <ac:spMkLst>
            <pc:docMk/>
            <pc:sldMk cId="2522443830" sldId="400"/>
            <ac:spMk id="7" creationId="{6DF6EA42-4897-4D83-960F-BE106162E754}"/>
          </ac:spMkLst>
        </pc:spChg>
      </pc:sldChg>
      <pc:sldChg chg="modSp">
        <pc:chgData name="K S, Gopinath (NFV)" userId="S::gopinathks@hpe.com::81b05118-e84f-4d21-a479-e838648ed49e" providerId="AD" clId="Web-{765ECB64-2233-4736-BFA0-28B3766E31C5}" dt="2019-07-31T17:07:58.889" v="226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765ECB64-2233-4736-BFA0-28B3766E31C5}" dt="2019-07-31T17:07:58.889" v="226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765ECB64-2233-4736-BFA0-28B3766E31C5}" dt="2019-07-31T17:08:21.857" v="247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765ECB64-2233-4736-BFA0-28B3766E31C5}" dt="2019-07-31T17:08:21.857" v="247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ord">
        <pc:chgData name="K S, Gopinath (NFV)" userId="S::gopinathks@hpe.com::81b05118-e84f-4d21-a479-e838648ed49e" providerId="AD" clId="Web-{765ECB64-2233-4736-BFA0-28B3766E31C5}" dt="2019-07-31T09:34:32.662" v="49"/>
        <pc:sldMkLst>
          <pc:docMk/>
          <pc:sldMk cId="2078457375" sldId="524"/>
        </pc:sldMkLst>
      </pc:sldChg>
      <pc:sldChg chg="delSp modSp ord">
        <pc:chgData name="K S, Gopinath (NFV)" userId="S::gopinathks@hpe.com::81b05118-e84f-4d21-a479-e838648ed49e" providerId="AD" clId="Web-{765ECB64-2233-4736-BFA0-28B3766E31C5}" dt="2019-07-31T09:34:32.662" v="46"/>
        <pc:sldMkLst>
          <pc:docMk/>
          <pc:sldMk cId="1924356473" sldId="534"/>
        </pc:sldMkLst>
        <pc:spChg chg="mod">
          <ac:chgData name="K S, Gopinath (NFV)" userId="S::gopinathks@hpe.com::81b05118-e84f-4d21-a479-e838648ed49e" providerId="AD" clId="Web-{765ECB64-2233-4736-BFA0-28B3766E31C5}" dt="2019-07-31T09:31:47.251" v="5" actId="20577"/>
          <ac:spMkLst>
            <pc:docMk/>
            <pc:sldMk cId="1924356473" sldId="534"/>
            <ac:spMk id="2" creationId="{00000000-0000-0000-0000-000000000000}"/>
          </ac:spMkLst>
        </pc:spChg>
        <pc:picChg chg="mod">
          <ac:chgData name="K S, Gopinath (NFV)" userId="S::gopinathks@hpe.com::81b05118-e84f-4d21-a479-e838648ed49e" providerId="AD" clId="Web-{765ECB64-2233-4736-BFA0-28B3766E31C5}" dt="2019-07-31T09:32:04.267" v="10" actId="14100"/>
          <ac:picMkLst>
            <pc:docMk/>
            <pc:sldMk cId="1924356473" sldId="534"/>
            <ac:picMk id="6" creationId="{A0063C37-7382-4B79-97C8-B192B5500D4B}"/>
          </ac:picMkLst>
        </pc:picChg>
        <pc:picChg chg="del">
          <ac:chgData name="K S, Gopinath (NFV)" userId="S::gopinathks@hpe.com::81b05118-e84f-4d21-a479-e838648ed49e" providerId="AD" clId="Web-{765ECB64-2233-4736-BFA0-28B3766E31C5}" dt="2019-07-31T09:31:49.282" v="6"/>
          <ac:picMkLst>
            <pc:docMk/>
            <pc:sldMk cId="1924356473" sldId="534"/>
            <ac:picMk id="9" creationId="{242B20E3-4A32-401C-B26A-BA93366C371F}"/>
          </ac:picMkLst>
        </pc:picChg>
      </pc:sldChg>
      <pc:sldChg chg="modSp ord">
        <pc:chgData name="K S, Gopinath (NFV)" userId="S::gopinathks@hpe.com::81b05118-e84f-4d21-a479-e838648ed49e" providerId="AD" clId="Web-{765ECB64-2233-4736-BFA0-28B3766E31C5}" dt="2019-07-31T17:02:54.686" v="172" actId="20577"/>
        <pc:sldMkLst>
          <pc:docMk/>
          <pc:sldMk cId="885809665" sldId="537"/>
        </pc:sldMkLst>
        <pc:spChg chg="mod">
          <ac:chgData name="K S, Gopinath (NFV)" userId="S::gopinathks@hpe.com::81b05118-e84f-4d21-a479-e838648ed49e" providerId="AD" clId="Web-{765ECB64-2233-4736-BFA0-28B3766E31C5}" dt="2019-07-31T17:01:47.029" v="122" actId="20577"/>
          <ac:spMkLst>
            <pc:docMk/>
            <pc:sldMk cId="885809665" sldId="537"/>
            <ac:spMk id="6" creationId="{B5E72021-25CF-44B6-8980-A66C40723825}"/>
          </ac:spMkLst>
        </pc:spChg>
        <pc:spChg chg="mod">
          <ac:chgData name="K S, Gopinath (NFV)" userId="S::gopinathks@hpe.com::81b05118-e84f-4d21-a479-e838648ed49e" providerId="AD" clId="Web-{765ECB64-2233-4736-BFA0-28B3766E31C5}" dt="2019-07-31T17:02:54.686" v="172" actId="20577"/>
          <ac:spMkLst>
            <pc:docMk/>
            <pc:sldMk cId="885809665" sldId="537"/>
            <ac:spMk id="12" creationId="{F44DBAEF-6B20-4225-9617-1F49E01944BB}"/>
          </ac:spMkLst>
        </pc:spChg>
      </pc:sldChg>
      <pc:sldChg chg="modSp ord">
        <pc:chgData name="K S, Gopinath (NFV)" userId="S::gopinathks@hpe.com::81b05118-e84f-4d21-a479-e838648ed49e" providerId="AD" clId="Web-{765ECB64-2233-4736-BFA0-28B3766E31C5}" dt="2019-07-31T17:05:17.811" v="219" actId="20577"/>
        <pc:sldMkLst>
          <pc:docMk/>
          <pc:sldMk cId="277319990" sldId="538"/>
        </pc:sldMkLst>
        <pc:spChg chg="mod">
          <ac:chgData name="K S, Gopinath (NFV)" userId="S::gopinathks@hpe.com::81b05118-e84f-4d21-a479-e838648ed49e" providerId="AD" clId="Web-{765ECB64-2233-4736-BFA0-28B3766E31C5}" dt="2019-07-31T17:05:17.811" v="219" actId="20577"/>
          <ac:spMkLst>
            <pc:docMk/>
            <pc:sldMk cId="277319990" sldId="538"/>
            <ac:spMk id="5" creationId="{CBC753F0-244C-4415-BABC-0F59B570D7DB}"/>
          </ac:spMkLst>
        </pc:spChg>
        <pc:spChg chg="mod">
          <ac:chgData name="K S, Gopinath (NFV)" userId="S::gopinathks@hpe.com::81b05118-e84f-4d21-a479-e838648ed49e" providerId="AD" clId="Web-{765ECB64-2233-4736-BFA0-28B3766E31C5}" dt="2019-07-31T17:04:41.279" v="194" actId="20577"/>
          <ac:spMkLst>
            <pc:docMk/>
            <pc:sldMk cId="277319990" sldId="538"/>
            <ac:spMk id="12" creationId="{F44DBAEF-6B20-4225-9617-1F49E01944BB}"/>
          </ac:spMkLst>
        </pc:spChg>
      </pc:sldChg>
      <pc:sldChg chg="delSp modSp add ord replId">
        <pc:chgData name="K S, Gopinath (NFV)" userId="S::gopinathks@hpe.com::81b05118-e84f-4d21-a479-e838648ed49e" providerId="AD" clId="Web-{765ECB64-2233-4736-BFA0-28B3766E31C5}" dt="2019-07-31T09:34:32.662" v="45"/>
        <pc:sldMkLst>
          <pc:docMk/>
          <pc:sldMk cId="2309363611" sldId="544"/>
        </pc:sldMkLst>
        <pc:picChg chg="del">
          <ac:chgData name="K S, Gopinath (NFV)" userId="S::gopinathks@hpe.com::81b05118-e84f-4d21-a479-e838648ed49e" providerId="AD" clId="Web-{765ECB64-2233-4736-BFA0-28B3766E31C5}" dt="2019-07-31T09:32:08.347" v="11"/>
          <ac:picMkLst>
            <pc:docMk/>
            <pc:sldMk cId="2309363611" sldId="544"/>
            <ac:picMk id="6" creationId="{A0063C37-7382-4B79-97C8-B192B5500D4B}"/>
          </ac:picMkLst>
        </pc:picChg>
        <pc:picChg chg="mod">
          <ac:chgData name="K S, Gopinath (NFV)" userId="S::gopinathks@hpe.com::81b05118-e84f-4d21-a479-e838648ed49e" providerId="AD" clId="Web-{765ECB64-2233-4736-BFA0-28B3766E31C5}" dt="2019-07-31T09:32:17.769" v="14" actId="1076"/>
          <ac:picMkLst>
            <pc:docMk/>
            <pc:sldMk cId="2309363611" sldId="544"/>
            <ac:picMk id="9" creationId="{242B20E3-4A32-401C-B26A-BA93366C371F}"/>
          </ac:picMkLst>
        </pc:picChg>
      </pc:sldChg>
    </pc:docChg>
  </pc:docChgLst>
  <pc:docChgLst>
    <pc:chgData name="Vazeer, Ashraf" userId="S::ashraf.vazeer@hpe.com::8c82bcd2-039e-4807-88dd-af269a4642b5" providerId="AD" clId="Web-{83294C8E-93B7-E866-3AB6-C19DD3103594}"/>
    <pc:docChg chg="modSld">
      <pc:chgData name="Vazeer, Ashraf" userId="S::ashraf.vazeer@hpe.com::8c82bcd2-039e-4807-88dd-af269a4642b5" providerId="AD" clId="Web-{83294C8E-93B7-E866-3AB6-C19DD3103594}" dt="2018-08-03T14:32:24.770" v="2" actId="20577"/>
      <pc:docMkLst>
        <pc:docMk/>
      </pc:docMkLst>
      <pc:sldChg chg="modSp">
        <pc:chgData name="Vazeer, Ashraf" userId="S::ashraf.vazeer@hpe.com::8c82bcd2-039e-4807-88dd-af269a4642b5" providerId="AD" clId="Web-{83294C8E-93B7-E866-3AB6-C19DD3103594}" dt="2018-08-03T14:32:21.270" v="0" actId="20577"/>
        <pc:sldMkLst>
          <pc:docMk/>
          <pc:sldMk cId="1168060837" sldId="389"/>
        </pc:sldMkLst>
        <pc:spChg chg="mod">
          <ac:chgData name="Vazeer, Ashraf" userId="S::ashraf.vazeer@hpe.com::8c82bcd2-039e-4807-88dd-af269a4642b5" providerId="AD" clId="Web-{83294C8E-93B7-E866-3AB6-C19DD3103594}" dt="2018-08-03T14:32:21.270" v="0" actId="20577"/>
          <ac:spMkLst>
            <pc:docMk/>
            <pc:sldMk cId="1168060837" sldId="389"/>
            <ac:spMk id="8" creationId="{7587A706-A7EA-4028-BF4D-98744125A133}"/>
          </ac:spMkLst>
        </pc:spChg>
      </pc:sldChg>
    </pc:docChg>
  </pc:docChgLst>
  <pc:docChgLst>
    <pc:chgData name="Kumari, Shruti (NFV BU)" userId="S::shruti.kumari@hpe.com::dd010241-9811-4196-be69-bc8a2a4794b6" providerId="AD" clId="Web-{36B976FC-3FCF-D7D9-F7FF-BA89D1E44337}"/>
    <pc:docChg chg="modSld">
      <pc:chgData name="Kumari, Shruti (NFV BU)" userId="S::shruti.kumari@hpe.com::dd010241-9811-4196-be69-bc8a2a4794b6" providerId="AD" clId="Web-{36B976FC-3FCF-D7D9-F7FF-BA89D1E44337}" dt="2019-06-21T01:42:58.372" v="45"/>
      <pc:docMkLst>
        <pc:docMk/>
      </pc:docMkLst>
      <pc:sldChg chg="modSp">
        <pc:chgData name="Kumari, Shruti (NFV BU)" userId="S::shruti.kumari@hpe.com::dd010241-9811-4196-be69-bc8a2a4794b6" providerId="AD" clId="Web-{36B976FC-3FCF-D7D9-F7FF-BA89D1E44337}" dt="2019-06-21T01:42:58.372" v="45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36B976FC-3FCF-D7D9-F7FF-BA89D1E44337}" dt="2019-06-21T01:42:58.372" v="45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</pc:docChg>
  </pc:docChgLst>
  <pc:docChgLst>
    <pc:chgData name="Vasudevan, Keerthy (NFV BU)" userId="S::keerthy.vasudevan@hpe.com::2e2ac3c6-f19d-41f3-b2ab-bf610165c380" providerId="AD" clId="Web-{6C95C0F3-5FA0-E560-8373-2833BE1391C7}"/>
    <pc:docChg chg="modSld">
      <pc:chgData name="Vasudevan, Keerthy (NFV BU)" userId="S::keerthy.vasudevan@hpe.com::2e2ac3c6-f19d-41f3-b2ab-bf610165c380" providerId="AD" clId="Web-{6C95C0F3-5FA0-E560-8373-2833BE1391C7}" dt="2019-07-31T09:33:10.178" v="26" actId="14100"/>
      <pc:docMkLst>
        <pc:docMk/>
      </pc:docMkLst>
      <pc:sldChg chg="addSp delSp modSp">
        <pc:chgData name="Vasudevan, Keerthy (NFV BU)" userId="S::keerthy.vasudevan@hpe.com::2e2ac3c6-f19d-41f3-b2ab-bf610165c380" providerId="AD" clId="Web-{6C95C0F3-5FA0-E560-8373-2833BE1391C7}" dt="2019-07-31T07:58:16.599" v="9" actId="14100"/>
        <pc:sldMkLst>
          <pc:docMk/>
          <pc:sldMk cId="3743806533" sldId="540"/>
        </pc:sldMkLst>
        <pc:picChg chg="add mod">
          <ac:chgData name="Vasudevan, Keerthy (NFV BU)" userId="S::keerthy.vasudevan@hpe.com::2e2ac3c6-f19d-41f3-b2ab-bf610165c380" providerId="AD" clId="Web-{6C95C0F3-5FA0-E560-8373-2833BE1391C7}" dt="2019-07-31T07:58:16.599" v="9" actId="14100"/>
          <ac:picMkLst>
            <pc:docMk/>
            <pc:sldMk cId="3743806533" sldId="540"/>
            <ac:picMk id="4" creationId="{27B4305C-7BFB-4AAC-BAD1-E674CF652F61}"/>
          </ac:picMkLst>
        </pc:picChg>
        <pc:picChg chg="del">
          <ac:chgData name="Vasudevan, Keerthy (NFV BU)" userId="S::keerthy.vasudevan@hpe.com::2e2ac3c6-f19d-41f3-b2ab-bf610165c380" providerId="AD" clId="Web-{6C95C0F3-5FA0-E560-8373-2833BE1391C7}" dt="2019-07-31T07:58:09.021" v="6"/>
          <ac:picMkLst>
            <pc:docMk/>
            <pc:sldMk cId="3743806533" sldId="540"/>
            <ac:picMk id="5" creationId="{59961803-F39E-46F5-94AA-9A333DF18319}"/>
          </ac:picMkLst>
        </pc:picChg>
      </pc:sldChg>
      <pc:sldChg chg="addSp delSp modSp">
        <pc:chgData name="Vasudevan, Keerthy (NFV BU)" userId="S::keerthy.vasudevan@hpe.com::2e2ac3c6-f19d-41f3-b2ab-bf610165c380" providerId="AD" clId="Web-{6C95C0F3-5FA0-E560-8373-2833BE1391C7}" dt="2019-07-31T09:33:10.178" v="26" actId="14100"/>
        <pc:sldMkLst>
          <pc:docMk/>
          <pc:sldMk cId="3931964514" sldId="541"/>
        </pc:sldMkLst>
        <pc:picChg chg="add del mod">
          <ac:chgData name="Vasudevan, Keerthy (NFV BU)" userId="S::keerthy.vasudevan@hpe.com::2e2ac3c6-f19d-41f3-b2ab-bf610165c380" providerId="AD" clId="Web-{6C95C0F3-5FA0-E560-8373-2833BE1391C7}" dt="2019-07-31T09:26:42.832" v="14"/>
          <ac:picMkLst>
            <pc:docMk/>
            <pc:sldMk cId="3931964514" sldId="541"/>
            <ac:picMk id="4" creationId="{264909F0-7BCC-48BC-87B6-65E40B2A4DE5}"/>
          </ac:picMkLst>
        </pc:picChg>
        <pc:picChg chg="add del mod">
          <ac:chgData name="Vasudevan, Keerthy (NFV BU)" userId="S::keerthy.vasudevan@hpe.com::2e2ac3c6-f19d-41f3-b2ab-bf610165c380" providerId="AD" clId="Web-{6C95C0F3-5FA0-E560-8373-2833BE1391C7}" dt="2019-07-31T09:32:12.850" v="18"/>
          <ac:picMkLst>
            <pc:docMk/>
            <pc:sldMk cId="3931964514" sldId="541"/>
            <ac:picMk id="5" creationId="{6CCBE239-3260-43EC-8E77-DB4E0A0957BF}"/>
          </ac:picMkLst>
        </pc:picChg>
        <pc:picChg chg="add mod">
          <ac:chgData name="Vasudevan, Keerthy (NFV BU)" userId="S::keerthy.vasudevan@hpe.com::2e2ac3c6-f19d-41f3-b2ab-bf610165c380" providerId="AD" clId="Web-{6C95C0F3-5FA0-E560-8373-2833BE1391C7}" dt="2019-07-31T09:33:10.178" v="26" actId="14100"/>
          <ac:picMkLst>
            <pc:docMk/>
            <pc:sldMk cId="3931964514" sldId="541"/>
            <ac:picMk id="7" creationId="{21913FA6-FE7E-4EB7-80E7-71FFBD4AEDA8}"/>
          </ac:picMkLst>
        </pc:picChg>
        <pc:picChg chg="del">
          <ac:chgData name="Vasudevan, Keerthy (NFV BU)" userId="S::keerthy.vasudevan@hpe.com::2e2ac3c6-f19d-41f3-b2ab-bf610165c380" providerId="AD" clId="Web-{6C95C0F3-5FA0-E560-8373-2833BE1391C7}" dt="2019-07-31T08:01:35.289" v="10"/>
          <ac:picMkLst>
            <pc:docMk/>
            <pc:sldMk cId="3931964514" sldId="541"/>
            <ac:picMk id="9" creationId="{8E212D35-5E93-4E19-BEE8-925A5226F145}"/>
          </ac:picMkLst>
        </pc:picChg>
      </pc:sldChg>
      <pc:sldChg chg="addSp delSp modSp">
        <pc:chgData name="Vasudevan, Keerthy (NFV BU)" userId="S::keerthy.vasudevan@hpe.com::2e2ac3c6-f19d-41f3-b2ab-bf610165c380" providerId="AD" clId="Web-{6C95C0F3-5FA0-E560-8373-2833BE1391C7}" dt="2019-07-31T07:56:31.676" v="5" actId="14100"/>
        <pc:sldMkLst>
          <pc:docMk/>
          <pc:sldMk cId="18820733" sldId="543"/>
        </pc:sldMkLst>
        <pc:picChg chg="add mod">
          <ac:chgData name="Vasudevan, Keerthy (NFV BU)" userId="S::keerthy.vasudevan@hpe.com::2e2ac3c6-f19d-41f3-b2ab-bf610165c380" providerId="AD" clId="Web-{6C95C0F3-5FA0-E560-8373-2833BE1391C7}" dt="2019-07-31T07:56:31.676" v="5" actId="14100"/>
          <ac:picMkLst>
            <pc:docMk/>
            <pc:sldMk cId="18820733" sldId="543"/>
            <ac:picMk id="4" creationId="{40029A8B-138E-49DE-8D13-8F9E829F23C1}"/>
          </ac:picMkLst>
        </pc:picChg>
        <pc:picChg chg="del">
          <ac:chgData name="Vasudevan, Keerthy (NFV BU)" userId="S::keerthy.vasudevan@hpe.com::2e2ac3c6-f19d-41f3-b2ab-bf610165c380" providerId="AD" clId="Web-{6C95C0F3-5FA0-E560-8373-2833BE1391C7}" dt="2019-07-31T07:56:16.270" v="0"/>
          <ac:picMkLst>
            <pc:docMk/>
            <pc:sldMk cId="18820733" sldId="543"/>
            <ac:picMk id="5" creationId="{59961803-F39E-46F5-94AA-9A333DF18319}"/>
          </ac:picMkLst>
        </pc:picChg>
      </pc:sldChg>
    </pc:docChg>
  </pc:docChgLst>
  <pc:docChgLst>
    <pc:chgData name="Kalyanaraman, Vaibhav" userId="S::vaibhav.kalyanaraman@hpe.com::79ee0c98-5fcd-4946-abff-23bc9211cca0" providerId="AD" clId="Web-{1B185DF2-F9EA-5BC3-256E-906E646039B9}"/>
    <pc:docChg chg="modSld">
      <pc:chgData name="Kalyanaraman, Vaibhav" userId="S::vaibhav.kalyanaraman@hpe.com::79ee0c98-5fcd-4946-abff-23bc9211cca0" providerId="AD" clId="Web-{1B185DF2-F9EA-5BC3-256E-906E646039B9}" dt="2019-10-01T09:10:25.731" v="158" actId="20577"/>
      <pc:docMkLst>
        <pc:docMk/>
      </pc:docMkLst>
      <pc:sldChg chg="modSp">
        <pc:chgData name="Kalyanaraman, Vaibhav" userId="S::vaibhav.kalyanaraman@hpe.com::79ee0c98-5fcd-4946-abff-23bc9211cca0" providerId="AD" clId="Web-{1B185DF2-F9EA-5BC3-256E-906E646039B9}" dt="2019-10-01T09:09:33.434" v="139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1B185DF2-F9EA-5BC3-256E-906E646039B9}" dt="2019-10-01T09:09:33.434" v="13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1B185DF2-F9EA-5BC3-256E-906E646039B9}" dt="2019-10-01T09:10:25.731" v="158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1B185DF2-F9EA-5BC3-256E-906E646039B9}" dt="2019-10-01T09:10:25.731" v="158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C4CAA437-F273-5027-F971-F283F15A6BD1}"/>
    <pc:docChg chg="addSld modSld sldOrd modSection">
      <pc:chgData name="Sathyam, Bollini" userId="S::sathyam.bollini@hpe.com::bfec0835-4d57-4275-b368-3ce105d7d8ff" providerId="AD" clId="Web-{C4CAA437-F273-5027-F971-F283F15A6BD1}" dt="2019-05-09T11:29:13.794" v="842" actId="20577"/>
      <pc:docMkLst>
        <pc:docMk/>
      </pc:docMkLst>
      <pc:sldChg chg="modSp">
        <pc:chgData name="Sathyam, Bollini" userId="S::sathyam.bollini@hpe.com::bfec0835-4d57-4275-b368-3ce105d7d8ff" providerId="AD" clId="Web-{C4CAA437-F273-5027-F971-F283F15A6BD1}" dt="2019-05-09T11:29:13.794" v="841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C4CAA437-F273-5027-F971-F283F15A6BD1}" dt="2019-05-09T11:14:04.579" v="607" actId="20577"/>
          <ac:spMkLst>
            <pc:docMk/>
            <pc:sldMk cId="1245858408" sldId="459"/>
            <ac:spMk id="8" creationId="{00000000-0000-0000-0000-000000000000}"/>
          </ac:spMkLst>
        </pc:spChg>
        <pc:spChg chg="mod">
          <ac:chgData name="Sathyam, Bollini" userId="S::sathyam.bollini@hpe.com::bfec0835-4d57-4275-b368-3ce105d7d8ff" providerId="AD" clId="Web-{C4CAA437-F273-5027-F971-F283F15A6BD1}" dt="2019-05-09T11:29:13.794" v="841" actId="20577"/>
          <ac:spMkLst>
            <pc:docMk/>
            <pc:sldMk cId="1245858408" sldId="459"/>
            <ac:spMk id="12" creationId="{F44DBAEF-6B20-4225-9617-1F49E01944BB}"/>
          </ac:spMkLst>
        </pc:spChg>
      </pc:sldChg>
      <pc:sldChg chg="addSp delSp modSp">
        <pc:chgData name="Sathyam, Bollini" userId="S::sathyam.bollini@hpe.com::bfec0835-4d57-4275-b368-3ce105d7d8ff" providerId="AD" clId="Web-{C4CAA437-F273-5027-F971-F283F15A6BD1}" dt="2019-05-09T11:28:51.465" v="835" actId="20577"/>
        <pc:sldMkLst>
          <pc:docMk/>
          <pc:sldMk cId="3881008870" sldId="487"/>
        </pc:sldMkLst>
        <pc:spChg chg="mod">
          <ac:chgData name="Sathyam, Bollini" userId="S::sathyam.bollini@hpe.com::bfec0835-4d57-4275-b368-3ce105d7d8ff" providerId="AD" clId="Web-{C4CAA437-F273-5027-F971-F283F15A6BD1}" dt="2019-05-09T10:52:33.149" v="476" actId="20577"/>
          <ac:spMkLst>
            <pc:docMk/>
            <pc:sldMk cId="3881008870" sldId="487"/>
            <ac:spMk id="2" creationId="{00000000-0000-0000-0000-000000000000}"/>
          </ac:spMkLst>
        </pc:spChg>
        <pc:spChg chg="add mod">
          <ac:chgData name="Sathyam, Bollini" userId="S::sathyam.bollini@hpe.com::bfec0835-4d57-4275-b368-3ce105d7d8ff" providerId="AD" clId="Web-{C4CAA437-F273-5027-F971-F283F15A6BD1}" dt="2019-05-09T11:28:16.903" v="805" actId="20577"/>
          <ac:spMkLst>
            <pc:docMk/>
            <pc:sldMk cId="3881008870" sldId="487"/>
            <ac:spMk id="5" creationId="{9E416C7F-0E8B-4CD3-88B8-935AE267286D}"/>
          </ac:spMkLst>
        </pc:spChg>
        <pc:spChg chg="mod">
          <ac:chgData name="Sathyam, Bollini" userId="S::sathyam.bollini@hpe.com::bfec0835-4d57-4275-b368-3ce105d7d8ff" providerId="AD" clId="Web-{C4CAA437-F273-5027-F971-F283F15A6BD1}" dt="2019-05-09T11:28:34.200" v="813" actId="20577"/>
          <ac:spMkLst>
            <pc:docMk/>
            <pc:sldMk cId="3881008870" sldId="487"/>
            <ac:spMk id="6" creationId="{1477C964-D31B-4A48-8B93-52C8CDE855E0}"/>
          </ac:spMkLst>
        </pc:spChg>
        <pc:spChg chg="del">
          <ac:chgData name="Sathyam, Bollini" userId="S::sathyam.bollini@hpe.com::bfec0835-4d57-4275-b368-3ce105d7d8ff" providerId="AD" clId="Web-{C4CAA437-F273-5027-F971-F283F15A6BD1}" dt="2019-05-09T09:25:33.495" v="59"/>
          <ac:spMkLst>
            <pc:docMk/>
            <pc:sldMk cId="3881008870" sldId="487"/>
            <ac:spMk id="7" creationId="{CBE0577B-B6B6-402E-B728-8B0F5C6C573D}"/>
          </ac:spMkLst>
        </pc:spChg>
        <pc:spChg chg="add mod">
          <ac:chgData name="Sathyam, Bollini" userId="S::sathyam.bollini@hpe.com::bfec0835-4d57-4275-b368-3ce105d7d8ff" providerId="AD" clId="Web-{C4CAA437-F273-5027-F971-F283F15A6BD1}" dt="2019-05-09T11:28:51.465" v="835" actId="20577"/>
          <ac:spMkLst>
            <pc:docMk/>
            <pc:sldMk cId="3881008870" sldId="487"/>
            <ac:spMk id="8" creationId="{11E9C5E2-932C-4FC1-8FED-52B8BB2841C6}"/>
          </ac:spMkLst>
        </pc:spChg>
      </pc:sldChg>
      <pc:sldChg chg="delSp add replId">
        <pc:chgData name="Sathyam, Bollini" userId="S::sathyam.bollini@hpe.com::bfec0835-4d57-4275-b368-3ce105d7d8ff" providerId="AD" clId="Web-{C4CAA437-F273-5027-F971-F283F15A6BD1}" dt="2019-05-09T10:52:41.306" v="477"/>
        <pc:sldMkLst>
          <pc:docMk/>
          <pc:sldMk cId="4136943927" sldId="501"/>
        </pc:sldMkLst>
        <pc:spChg chg="del">
          <ac:chgData name="Sathyam, Bollini" userId="S::sathyam.bollini@hpe.com::bfec0835-4d57-4275-b368-3ce105d7d8ff" providerId="AD" clId="Web-{C4CAA437-F273-5027-F971-F283F15A6BD1}" dt="2019-05-09T10:52:41.306" v="477"/>
          <ac:spMkLst>
            <pc:docMk/>
            <pc:sldMk cId="4136943927" sldId="501"/>
            <ac:spMk id="5" creationId="{9E416C7F-0E8B-4CD3-88B8-935AE267286D}"/>
          </ac:spMkLst>
        </pc:spChg>
      </pc:sldChg>
      <pc:sldChg chg="modSp add replId">
        <pc:chgData name="Sathyam, Bollini" userId="S::sathyam.bollini@hpe.com::bfec0835-4d57-4275-b368-3ce105d7d8ff" providerId="AD" clId="Web-{C4CAA437-F273-5027-F971-F283F15A6BD1}" dt="2019-05-09T10:53:07.025" v="488" actId="1076"/>
        <pc:sldMkLst>
          <pc:docMk/>
          <pc:sldMk cId="2159065719" sldId="502"/>
        </pc:sldMkLst>
        <pc:spChg chg="mod">
          <ac:chgData name="Sathyam, Bollini" userId="S::sathyam.bollini@hpe.com::bfec0835-4d57-4275-b368-3ce105d7d8ff" providerId="AD" clId="Web-{C4CAA437-F273-5027-F971-F283F15A6BD1}" dt="2019-05-09T10:52:54.946" v="482" actId="20577"/>
          <ac:spMkLst>
            <pc:docMk/>
            <pc:sldMk cId="2159065719" sldId="502"/>
            <ac:spMk id="2" creationId="{00000000-0000-0000-0000-000000000000}"/>
          </ac:spMkLst>
        </pc:spChg>
        <pc:spChg chg="mod">
          <ac:chgData name="Sathyam, Bollini" userId="S::sathyam.bollini@hpe.com::bfec0835-4d57-4275-b368-3ce105d7d8ff" providerId="AD" clId="Web-{C4CAA437-F273-5027-F971-F283F15A6BD1}" dt="2019-05-09T10:53:07.025" v="488" actId="1076"/>
          <ac:spMkLst>
            <pc:docMk/>
            <pc:sldMk cId="2159065719" sldId="502"/>
            <ac:spMk id="6" creationId="{1477C964-D31B-4A48-8B93-52C8CDE855E0}"/>
          </ac:spMkLst>
        </pc:spChg>
      </pc:sldChg>
      <pc:sldChg chg="addSp modSp add ord replId">
        <pc:chgData name="Sathyam, Bollini" userId="S::sathyam.bollini@hpe.com::bfec0835-4d57-4275-b368-3ce105d7d8ff" providerId="AD" clId="Web-{C4CAA437-F273-5027-F971-F283F15A6BD1}" dt="2019-05-09T11:13:49.266" v="601"/>
        <pc:sldMkLst>
          <pc:docMk/>
          <pc:sldMk cId="1031936674" sldId="503"/>
        </pc:sldMkLst>
        <pc:spChg chg="mod">
          <ac:chgData name="Sathyam, Bollini" userId="S::sathyam.bollini@hpe.com::bfec0835-4d57-4275-b368-3ce105d7d8ff" providerId="AD" clId="Web-{C4CAA437-F273-5027-F971-F283F15A6BD1}" dt="2019-05-09T11:11:58.685" v="533" actId="20577"/>
          <ac:spMkLst>
            <pc:docMk/>
            <pc:sldMk cId="1031936674" sldId="503"/>
            <ac:spMk id="2" creationId="{00000000-0000-0000-0000-000000000000}"/>
          </ac:spMkLst>
        </pc:spChg>
        <pc:spChg chg="mod">
          <ac:chgData name="Sathyam, Bollini" userId="S::sathyam.bollini@hpe.com::bfec0835-4d57-4275-b368-3ce105d7d8ff" providerId="AD" clId="Web-{C4CAA437-F273-5027-F971-F283F15A6BD1}" dt="2019-05-09T11:13:32.110" v="596" actId="20577"/>
          <ac:spMkLst>
            <pc:docMk/>
            <pc:sldMk cId="1031936674" sldId="503"/>
            <ac:spMk id="6" creationId="{1477C964-D31B-4A48-8B93-52C8CDE855E0}"/>
          </ac:spMkLst>
        </pc:spChg>
        <pc:picChg chg="add mod">
          <ac:chgData name="Sathyam, Bollini" userId="S::sathyam.bollini@hpe.com::bfec0835-4d57-4275-b368-3ce105d7d8ff" providerId="AD" clId="Web-{C4CAA437-F273-5027-F971-F283F15A6BD1}" dt="2019-05-09T11:13:40.032" v="599" actId="1076"/>
          <ac:picMkLst>
            <pc:docMk/>
            <pc:sldMk cId="1031936674" sldId="503"/>
            <ac:picMk id="5" creationId="{0EBC48C9-3051-4E43-93EE-46CA360E256F}"/>
          </ac:picMkLst>
        </pc:picChg>
      </pc:sldChg>
    </pc:docChg>
  </pc:docChgLst>
  <pc:docChgLst>
    <pc:chgData name="K S, Gopinath (NFV)" userId="S::gopinathks@hpe.com::81b05118-e84f-4d21-a479-e838648ed49e" providerId="AD" clId="Web-{74D9216F-5E9A-252D-026B-AADBA5B4A212}"/>
    <pc:docChg chg="modSld">
      <pc:chgData name="K S, Gopinath (NFV)" userId="S::gopinathks@hpe.com::81b05118-e84f-4d21-a479-e838648ed49e" providerId="AD" clId="Web-{74D9216F-5E9A-252D-026B-AADBA5B4A212}" dt="2019-05-09T12:09:06.265" v="325" actId="20577"/>
      <pc:docMkLst>
        <pc:docMk/>
      </pc:docMkLst>
      <pc:sldChg chg="modSp">
        <pc:chgData name="K S, Gopinath (NFV)" userId="S::gopinathks@hpe.com::81b05118-e84f-4d21-a479-e838648ed49e" providerId="AD" clId="Web-{74D9216F-5E9A-252D-026B-AADBA5B4A212}" dt="2019-05-09T11:29:35.519" v="282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74D9216F-5E9A-252D-026B-AADBA5B4A212}" dt="2019-05-09T11:29:35.519" v="282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42:16.773" v="307" actId="1076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74D9216F-5E9A-252D-026B-AADBA5B4A212}" dt="2019-05-09T11:42:16.773" v="307" actId="1076"/>
          <ac:spMkLst>
            <pc:docMk/>
            <pc:sldMk cId="321815926" sldId="303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26:40.799" v="257" actId="1076"/>
        <pc:sldMkLst>
          <pc:docMk/>
          <pc:sldMk cId="1217709379" sldId="379"/>
        </pc:sldMkLst>
        <pc:spChg chg="mod">
          <ac:chgData name="K S, Gopinath (NFV)" userId="S::gopinathks@hpe.com::81b05118-e84f-4d21-a479-e838648ed49e" providerId="AD" clId="Web-{74D9216F-5E9A-252D-026B-AADBA5B4A212}" dt="2019-05-09T11:26:40.799" v="257" actId="1076"/>
          <ac:spMkLst>
            <pc:docMk/>
            <pc:sldMk cId="1217709379" sldId="379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2:09:06.265" v="325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74D9216F-5E9A-252D-026B-AADBA5B4A212}" dt="2019-05-09T11:41:21.773" v="298" actId="20577"/>
          <ac:spMkLst>
            <pc:docMk/>
            <pc:sldMk cId="2437925872" sldId="384"/>
            <ac:spMk id="2" creationId="{00000000-0000-0000-0000-000000000000}"/>
          </ac:spMkLst>
        </pc:spChg>
        <pc:spChg chg="mod">
          <ac:chgData name="K S, Gopinath (NFV)" userId="S::gopinathks@hpe.com::81b05118-e84f-4d21-a479-e838648ed49e" providerId="AD" clId="Web-{74D9216F-5E9A-252D-026B-AADBA5B4A212}" dt="2019-05-09T12:09:06.265" v="325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12:58.404" v="112" actId="1076"/>
        <pc:sldMkLst>
          <pc:docMk/>
          <pc:sldMk cId="734938852" sldId="397"/>
        </pc:sldMkLst>
        <pc:spChg chg="mod">
          <ac:chgData name="K S, Gopinath (NFV)" userId="S::gopinathks@hpe.com::81b05118-e84f-4d21-a479-e838648ed49e" providerId="AD" clId="Web-{74D9216F-5E9A-252D-026B-AADBA5B4A212}" dt="2019-05-09T11:12:58.404" v="112" actId="1076"/>
          <ac:spMkLst>
            <pc:docMk/>
            <pc:sldMk cId="734938852" sldId="397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40:49.054" v="289" actId="1076"/>
        <pc:sldMkLst>
          <pc:docMk/>
          <pc:sldMk cId="1916656304" sldId="399"/>
        </pc:sldMkLst>
        <pc:spChg chg="mod">
          <ac:chgData name="K S, Gopinath (NFV)" userId="S::gopinathks@hpe.com::81b05118-e84f-4d21-a479-e838648ed49e" providerId="AD" clId="Web-{74D9216F-5E9A-252D-026B-AADBA5B4A212}" dt="2019-05-09T11:40:49.054" v="289" actId="1076"/>
          <ac:spMkLst>
            <pc:docMk/>
            <pc:sldMk cId="1916656304" sldId="399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30:22.551" v="285" actId="1076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74D9216F-5E9A-252D-026B-AADBA5B4A212}" dt="2019-05-09T11:30:22.551" v="285" actId="1076"/>
          <ac:spMkLst>
            <pc:docMk/>
            <pc:sldMk cId="2522443830" sldId="400"/>
            <ac:spMk id="3" creationId="{40E979C1-FB1B-4B06-8980-90D439554704}"/>
          </ac:spMkLst>
        </pc:spChg>
        <pc:spChg chg="mod">
          <ac:chgData name="K S, Gopinath (NFV)" userId="S::gopinathks@hpe.com::81b05118-e84f-4d21-a479-e838648ed49e" providerId="AD" clId="Web-{74D9216F-5E9A-252D-026B-AADBA5B4A212}" dt="2019-05-09T11:30:19.676" v="284" actId="1076"/>
          <ac:spMkLst>
            <pc:docMk/>
            <pc:sldMk cId="2522443830" sldId="400"/>
            <ac:spMk id="7" creationId="{6DF6EA42-4897-4D83-960F-BE106162E754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42:41.852" v="310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74D9216F-5E9A-252D-026B-AADBA5B4A212}" dt="2019-05-09T11:42:30.336" v="309" actId="20577"/>
          <ac:spMkLst>
            <pc:docMk/>
            <pc:sldMk cId="325982625" sldId="424"/>
            <ac:spMk id="2" creationId="{2706CD87-2012-4D4C-9C7D-119A83951E47}"/>
          </ac:spMkLst>
        </pc:spChg>
        <pc:spChg chg="mod">
          <ac:chgData name="K S, Gopinath (NFV)" userId="S::gopinathks@hpe.com::81b05118-e84f-4d21-a479-e838648ed49e" providerId="AD" clId="Web-{74D9216F-5E9A-252D-026B-AADBA5B4A212}" dt="2019-05-09T11:42:41.852" v="310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12:47.670" v="110" actId="1076"/>
        <pc:sldMkLst>
          <pc:docMk/>
          <pc:sldMk cId="586062672" sldId="425"/>
        </pc:sldMkLst>
        <pc:spChg chg="mod">
          <ac:chgData name="K S, Gopinath (NFV)" userId="S::gopinathks@hpe.com::81b05118-e84f-4d21-a479-e838648ed49e" providerId="AD" clId="Web-{74D9216F-5E9A-252D-026B-AADBA5B4A212}" dt="2019-05-09T11:12:47.670" v="110" actId="1076"/>
          <ac:spMkLst>
            <pc:docMk/>
            <pc:sldMk cId="586062672" sldId="425"/>
            <ac:spMk id="2" creationId="{00000000-0000-0000-0000-000000000000}"/>
          </ac:spMkLst>
        </pc:spChg>
      </pc:sldChg>
      <pc:sldChg chg="addSp delSp modSp">
        <pc:chgData name="K S, Gopinath (NFV)" userId="S::gopinathks@hpe.com::81b05118-e84f-4d21-a479-e838648ed49e" providerId="AD" clId="Web-{74D9216F-5E9A-252D-026B-AADBA5B4A212}" dt="2019-05-09T11:23:41.251" v="241"/>
        <pc:sldMkLst>
          <pc:docMk/>
          <pc:sldMk cId="1245858408" sldId="459"/>
        </pc:sldMkLst>
        <pc:spChg chg="add del">
          <ac:chgData name="K S, Gopinath (NFV)" userId="S::gopinathks@hpe.com::81b05118-e84f-4d21-a479-e838648ed49e" providerId="AD" clId="Web-{74D9216F-5E9A-252D-026B-AADBA5B4A212}" dt="2019-05-09T11:19:33.703" v="118"/>
          <ac:spMkLst>
            <pc:docMk/>
            <pc:sldMk cId="1245858408" sldId="459"/>
            <ac:spMk id="5" creationId="{88721C0D-16DC-4A51-A47D-A73ED5C98A55}"/>
          </ac:spMkLst>
        </pc:spChg>
        <pc:spChg chg="add del">
          <ac:chgData name="K S, Gopinath (NFV)" userId="S::gopinathks@hpe.com::81b05118-e84f-4d21-a479-e838648ed49e" providerId="AD" clId="Web-{74D9216F-5E9A-252D-026B-AADBA5B4A212}" dt="2019-05-09T11:19:44.688" v="121"/>
          <ac:spMkLst>
            <pc:docMk/>
            <pc:sldMk cId="1245858408" sldId="459"/>
            <ac:spMk id="7" creationId="{9A54316B-23C0-451F-9F25-2B58B8151461}"/>
          </ac:spMkLst>
        </pc:spChg>
        <pc:spChg chg="del mod">
          <ac:chgData name="K S, Gopinath (NFV)" userId="S::gopinathks@hpe.com::81b05118-e84f-4d21-a479-e838648ed49e" providerId="AD" clId="Web-{74D9216F-5E9A-252D-026B-AADBA5B4A212}" dt="2019-05-09T11:23:21.251" v="237"/>
          <ac:spMkLst>
            <pc:docMk/>
            <pc:sldMk cId="1245858408" sldId="459"/>
            <ac:spMk id="8" creationId="{00000000-0000-0000-0000-000000000000}"/>
          </ac:spMkLst>
        </pc:spChg>
        <pc:spChg chg="add del mod">
          <ac:chgData name="K S, Gopinath (NFV)" userId="S::gopinathks@hpe.com::81b05118-e84f-4d21-a479-e838648ed49e" providerId="AD" clId="Web-{74D9216F-5E9A-252D-026B-AADBA5B4A212}" dt="2019-05-09T11:21:17.548" v="139"/>
          <ac:spMkLst>
            <pc:docMk/>
            <pc:sldMk cId="1245858408" sldId="459"/>
            <ac:spMk id="10" creationId="{28D5590A-DF4D-4803-907F-00D2D74BD678}"/>
          </ac:spMkLst>
        </pc:spChg>
        <pc:spChg chg="add mod">
          <ac:chgData name="K S, Gopinath (NFV)" userId="S::gopinathks@hpe.com::81b05118-e84f-4d21-a479-e838648ed49e" providerId="AD" clId="Web-{74D9216F-5E9A-252D-026B-AADBA5B4A212}" dt="2019-05-09T11:23:35.283" v="240" actId="1076"/>
          <ac:spMkLst>
            <pc:docMk/>
            <pc:sldMk cId="1245858408" sldId="459"/>
            <ac:spMk id="12" creationId="{F44DBAEF-6B20-4225-9617-1F49E01944BB}"/>
          </ac:spMkLst>
        </pc:spChg>
        <pc:spChg chg="add del mod">
          <ac:chgData name="K S, Gopinath (NFV)" userId="S::gopinathks@hpe.com::81b05118-e84f-4d21-a479-e838648ed49e" providerId="AD" clId="Web-{74D9216F-5E9A-252D-026B-AADBA5B4A212}" dt="2019-05-09T11:23:41.251" v="241"/>
          <ac:spMkLst>
            <pc:docMk/>
            <pc:sldMk cId="1245858408" sldId="459"/>
            <ac:spMk id="14" creationId="{E3A8E0E2-A4E0-40AC-BB72-A9E8D04A7C6C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25:03.533" v="253" actId="20577"/>
        <pc:sldMkLst>
          <pc:docMk/>
          <pc:sldMk cId="3881008870" sldId="487"/>
        </pc:sldMkLst>
        <pc:spChg chg="mod">
          <ac:chgData name="K S, Gopinath (NFV)" userId="S::gopinathks@hpe.com::81b05118-e84f-4d21-a479-e838648ed49e" providerId="AD" clId="Web-{74D9216F-5E9A-252D-026B-AADBA5B4A212}" dt="2019-05-09T11:25:03.533" v="253" actId="20577"/>
          <ac:spMkLst>
            <pc:docMk/>
            <pc:sldMk cId="3881008870" sldId="487"/>
            <ac:spMk id="5" creationId="{9E416C7F-0E8B-4CD3-88B8-935AE267286D}"/>
          </ac:spMkLst>
        </pc:spChg>
        <pc:spChg chg="mod">
          <ac:chgData name="K S, Gopinath (NFV)" userId="S::gopinathks@hpe.com::81b05118-e84f-4d21-a479-e838648ed49e" providerId="AD" clId="Web-{74D9216F-5E9A-252D-026B-AADBA5B4A212}" dt="2019-05-09T11:23:50.564" v="242" actId="20577"/>
          <ac:spMkLst>
            <pc:docMk/>
            <pc:sldMk cId="3881008870" sldId="487"/>
            <ac:spMk id="6" creationId="{1477C964-D31B-4A48-8B93-52C8CDE855E0}"/>
          </ac:spMkLst>
        </pc:spChg>
      </pc:sldChg>
      <pc:sldChg chg="modSp">
        <pc:chgData name="K S, Gopinath (NFV)" userId="S::gopinathks@hpe.com::81b05118-e84f-4d21-a479-e838648ed49e" providerId="AD" clId="Web-{74D9216F-5E9A-252D-026B-AADBA5B4A212}" dt="2019-05-09T11:38:07.600" v="286" actId="1076"/>
        <pc:sldMkLst>
          <pc:docMk/>
          <pc:sldMk cId="1462946852" sldId="494"/>
        </pc:sldMkLst>
        <pc:picChg chg="mod">
          <ac:chgData name="K S, Gopinath (NFV)" userId="S::gopinathks@hpe.com::81b05118-e84f-4d21-a479-e838648ed49e" providerId="AD" clId="Web-{74D9216F-5E9A-252D-026B-AADBA5B4A212}" dt="2019-05-09T11:38:07.600" v="286" actId="1076"/>
          <ac:picMkLst>
            <pc:docMk/>
            <pc:sldMk cId="1462946852" sldId="494"/>
            <ac:picMk id="5" creationId="{00000000-0000-0000-0000-000000000000}"/>
          </ac:picMkLst>
        </pc:picChg>
      </pc:sldChg>
      <pc:sldChg chg="modSp">
        <pc:chgData name="K S, Gopinath (NFV)" userId="S::gopinathks@hpe.com::81b05118-e84f-4d21-a479-e838648ed49e" providerId="AD" clId="Web-{74D9216F-5E9A-252D-026B-AADBA5B4A212}" dt="2019-05-09T11:38:13.022" v="287" actId="1076"/>
        <pc:sldMkLst>
          <pc:docMk/>
          <pc:sldMk cId="138855869" sldId="495"/>
        </pc:sldMkLst>
        <pc:graphicFrameChg chg="mod">
          <ac:chgData name="K S, Gopinath (NFV)" userId="S::gopinathks@hpe.com::81b05118-e84f-4d21-a479-e838648ed49e" providerId="AD" clId="Web-{74D9216F-5E9A-252D-026B-AADBA5B4A212}" dt="2019-05-09T11:38:13.022" v="287" actId="1076"/>
          <ac:graphicFrameMkLst>
            <pc:docMk/>
            <pc:sldMk cId="138855869" sldId="495"/>
            <ac:graphicFrameMk id="7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74D9216F-5E9A-252D-026B-AADBA5B4A212}" dt="2019-05-09T11:26:08.549" v="255" actId="1076"/>
        <pc:sldMkLst>
          <pc:docMk/>
          <pc:sldMk cId="4136943927" sldId="501"/>
        </pc:sldMkLst>
        <pc:spChg chg="mod">
          <ac:chgData name="K S, Gopinath (NFV)" userId="S::gopinathks@hpe.com::81b05118-e84f-4d21-a479-e838648ed49e" providerId="AD" clId="Web-{74D9216F-5E9A-252D-026B-AADBA5B4A212}" dt="2019-05-09T11:26:08.549" v="255" actId="1076"/>
          <ac:spMkLst>
            <pc:docMk/>
            <pc:sldMk cId="4136943927" sldId="501"/>
            <ac:spMk id="6" creationId="{1477C964-D31B-4A48-8B93-52C8CDE855E0}"/>
          </ac:spMkLst>
        </pc:spChg>
      </pc:sldChg>
    </pc:docChg>
  </pc:docChgLst>
  <pc:docChgLst>
    <pc:chgData name="Sharma, Ranjeet Kumar" userId="S::ranjeet.kum.sharma@hpe.com::2efb763f-88c5-45c3-ae2e-8e80d90224d0" providerId="AD" clId="Web-{A038A1EC-43E6-E17E-BF86-731794F6A22B}"/>
    <pc:docChg chg="modSld">
      <pc:chgData name="Sharma, Ranjeet Kumar" userId="S::ranjeet.kum.sharma@hpe.com::2efb763f-88c5-45c3-ae2e-8e80d90224d0" providerId="AD" clId="Web-{A038A1EC-43E6-E17E-BF86-731794F6A22B}" dt="2019-03-07T11:04:25.577" v="802"/>
      <pc:docMkLst>
        <pc:docMk/>
      </pc:docMkLst>
      <pc:sldChg chg="modSp">
        <pc:chgData name="Sharma, Ranjeet Kumar" userId="S::ranjeet.kum.sharma@hpe.com::2efb763f-88c5-45c3-ae2e-8e80d90224d0" providerId="AD" clId="Web-{A038A1EC-43E6-E17E-BF86-731794F6A22B}" dt="2019-03-07T11:04:25.577" v="802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A038A1EC-43E6-E17E-BF86-731794F6A22B}" dt="2019-03-07T11:04:25.577" v="802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addSp delSp modSp">
        <pc:chgData name="Sharma, Ranjeet Kumar" userId="S::ranjeet.kum.sharma@hpe.com::2efb763f-88c5-45c3-ae2e-8e80d90224d0" providerId="AD" clId="Web-{A038A1EC-43E6-E17E-BF86-731794F6A22B}" dt="2019-03-07T11:03:05.873" v="762" actId="14100"/>
        <pc:sldMkLst>
          <pc:docMk/>
          <pc:sldMk cId="1000069858" sldId="468"/>
        </pc:sldMkLst>
        <pc:picChg chg="add mod">
          <ac:chgData name="Sharma, Ranjeet Kumar" userId="S::ranjeet.kum.sharma@hpe.com::2efb763f-88c5-45c3-ae2e-8e80d90224d0" providerId="AD" clId="Web-{A038A1EC-43E6-E17E-BF86-731794F6A22B}" dt="2019-03-07T11:03:05.873" v="762" actId="14100"/>
          <ac:picMkLst>
            <pc:docMk/>
            <pc:sldMk cId="1000069858" sldId="468"/>
            <ac:picMk id="2" creationId="{D5EE4921-278E-4D87-9C54-65F8C451DC04}"/>
          </ac:picMkLst>
        </pc:picChg>
        <pc:picChg chg="del">
          <ac:chgData name="Sharma, Ranjeet Kumar" userId="S::ranjeet.kum.sharma@hpe.com::2efb763f-88c5-45c3-ae2e-8e80d90224d0" providerId="AD" clId="Web-{A038A1EC-43E6-E17E-BF86-731794F6A22B}" dt="2019-03-07T10:56:53.948" v="672"/>
          <ac:picMkLst>
            <pc:docMk/>
            <pc:sldMk cId="1000069858" sldId="468"/>
            <ac:picMk id="4" creationId="{2C2BFF4F-8B4B-4A3D-B538-2970D3E526EA}"/>
          </ac:picMkLst>
        </pc:picChg>
        <pc:picChg chg="add mod">
          <ac:chgData name="Sharma, Ranjeet Kumar" userId="S::ranjeet.kum.sharma@hpe.com::2efb763f-88c5-45c3-ae2e-8e80d90224d0" providerId="AD" clId="Web-{A038A1EC-43E6-E17E-BF86-731794F6A22B}" dt="2019-03-07T11:01:54.482" v="757" actId="14100"/>
          <ac:picMkLst>
            <pc:docMk/>
            <pc:sldMk cId="1000069858" sldId="468"/>
            <ac:picMk id="6" creationId="{A862C9A8-3CB2-47F9-A435-88915A377246}"/>
          </ac:picMkLst>
        </pc:picChg>
      </pc:sldChg>
      <pc:sldChg chg="addSp delSp modSp">
        <pc:chgData name="Sharma, Ranjeet Kumar" userId="S::ranjeet.kum.sharma@hpe.com::2efb763f-88c5-45c3-ae2e-8e80d90224d0" providerId="AD" clId="Web-{A038A1EC-43E6-E17E-BF86-731794F6A22B}" dt="2019-03-07T11:02:47.483" v="761" actId="20577"/>
        <pc:sldMkLst>
          <pc:docMk/>
          <pc:sldMk cId="2551239373" sldId="474"/>
        </pc:sldMkLst>
        <pc:spChg chg="mod">
          <ac:chgData name="Sharma, Ranjeet Kumar" userId="S::ranjeet.kum.sharma@hpe.com::2efb763f-88c5-45c3-ae2e-8e80d90224d0" providerId="AD" clId="Web-{A038A1EC-43E6-E17E-BF86-731794F6A22B}" dt="2019-03-07T11:02:47.483" v="761" actId="20577"/>
          <ac:spMkLst>
            <pc:docMk/>
            <pc:sldMk cId="2551239373" sldId="474"/>
            <ac:spMk id="2" creationId="{4DDF2BF3-0EA1-4F4B-BC8F-C571BE632A38}"/>
          </ac:spMkLst>
        </pc:spChg>
        <pc:picChg chg="del">
          <ac:chgData name="Sharma, Ranjeet Kumar" userId="S::ranjeet.kum.sharma@hpe.com::2efb763f-88c5-45c3-ae2e-8e80d90224d0" providerId="AD" clId="Web-{A038A1EC-43E6-E17E-BF86-731794F6A22B}" dt="2019-03-07T10:59:18.762" v="687"/>
          <ac:picMkLst>
            <pc:docMk/>
            <pc:sldMk cId="2551239373" sldId="474"/>
            <ac:picMk id="4" creationId="{44BE110F-94C0-4B00-9D06-46672842EE92}"/>
          </ac:picMkLst>
        </pc:picChg>
        <pc:picChg chg="add mod">
          <ac:chgData name="Sharma, Ranjeet Kumar" userId="S::ranjeet.kum.sharma@hpe.com::2efb763f-88c5-45c3-ae2e-8e80d90224d0" providerId="AD" clId="Web-{A038A1EC-43E6-E17E-BF86-731794F6A22B}" dt="2019-03-07T11:00:07.622" v="695" actId="14100"/>
          <ac:picMkLst>
            <pc:docMk/>
            <pc:sldMk cId="2551239373" sldId="474"/>
            <ac:picMk id="5" creationId="{498696A0-F475-4EE4-AB6B-CDDDA5C51F08}"/>
          </ac:picMkLst>
        </pc:picChg>
        <pc:picChg chg="del">
          <ac:chgData name="Sharma, Ranjeet Kumar" userId="S::ranjeet.kum.sharma@hpe.com::2efb763f-88c5-45c3-ae2e-8e80d90224d0" providerId="AD" clId="Web-{A038A1EC-43E6-E17E-BF86-731794F6A22B}" dt="2019-03-07T10:59:21.059" v="688"/>
          <ac:picMkLst>
            <pc:docMk/>
            <pc:sldMk cId="2551239373" sldId="474"/>
            <ac:picMk id="8" creationId="{E634D7C8-08EF-4D9F-856A-99334DE2E70F}"/>
          </ac:picMkLst>
        </pc:picChg>
        <pc:picChg chg="del">
          <ac:chgData name="Sharma, Ranjeet Kumar" userId="S::ranjeet.kum.sharma@hpe.com::2efb763f-88c5-45c3-ae2e-8e80d90224d0" providerId="AD" clId="Web-{A038A1EC-43E6-E17E-BF86-731794F6A22B}" dt="2019-03-07T10:59:23.418" v="689"/>
          <ac:picMkLst>
            <pc:docMk/>
            <pc:sldMk cId="2551239373" sldId="474"/>
            <ac:picMk id="10" creationId="{37A9F3B8-DFC8-4FD0-A879-4D634BE21484}"/>
          </ac:picMkLst>
        </pc:picChg>
      </pc:sldChg>
    </pc:docChg>
  </pc:docChgLst>
  <pc:docChgLst>
    <pc:chgData name="K S, Gopinath (NFV)" userId="S::gopinathks@hpe.com::81b05118-e84f-4d21-a479-e838648ed49e" providerId="AD" clId="Web-{D092D3A3-DF39-4874-8B93-FD7FEC9A1565}"/>
    <pc:docChg chg="modSld">
      <pc:chgData name="K S, Gopinath (NFV)" userId="S::gopinathks@hpe.com::81b05118-e84f-4d21-a479-e838648ed49e" providerId="AD" clId="Web-{D092D3A3-DF39-4874-8B93-FD7FEC9A1565}" dt="2018-12-06T17:29:10.156" v="7" actId="20577"/>
      <pc:docMkLst>
        <pc:docMk/>
      </pc:docMkLst>
      <pc:sldChg chg="modSp">
        <pc:chgData name="K S, Gopinath (NFV)" userId="S::gopinathks@hpe.com::81b05118-e84f-4d21-a479-e838648ed49e" providerId="AD" clId="Web-{D092D3A3-DF39-4874-8B93-FD7FEC9A1565}" dt="2018-12-06T17:29:10.156" v="7" actId="20577"/>
        <pc:sldMkLst>
          <pc:docMk/>
          <pc:sldMk cId="115968635" sldId="368"/>
        </pc:sldMkLst>
        <pc:spChg chg="mod">
          <ac:chgData name="K S, Gopinath (NFV)" userId="S::gopinathks@hpe.com::81b05118-e84f-4d21-a479-e838648ed49e" providerId="AD" clId="Web-{D092D3A3-DF39-4874-8B93-FD7FEC9A1565}" dt="2018-12-06T17:29:10.156" v="7" actId="20577"/>
          <ac:spMkLst>
            <pc:docMk/>
            <pc:sldMk cId="115968635" sldId="368"/>
            <ac:spMk id="8" creationId="{00000000-0000-0000-0000-000000000000}"/>
          </ac:spMkLst>
        </pc:spChg>
      </pc:sldChg>
    </pc:docChg>
  </pc:docChgLst>
  <pc:docChgLst>
    <pc:chgData name="Chaphekar, Tejas Shr" userId="S::tejas.shr.chaphekar@hpe.com::3df46f46-eab9-4881-aae9-0dd5d6e912b2" providerId="AD" clId="Web-{B201AB07-58B3-4875-4300-AF7AB785F048}"/>
    <pc:docChg chg="delSld modSld modSection">
      <pc:chgData name="Chaphekar, Tejas Shr" userId="S::tejas.shr.chaphekar@hpe.com::3df46f46-eab9-4881-aae9-0dd5d6e912b2" providerId="AD" clId="Web-{B201AB07-58B3-4875-4300-AF7AB785F048}" dt="2019-05-09T11:29:40.043" v="86"/>
      <pc:docMkLst>
        <pc:docMk/>
      </pc:docMkLst>
      <pc:sldChg chg="del">
        <pc:chgData name="Chaphekar, Tejas Shr" userId="S::tejas.shr.chaphekar@hpe.com::3df46f46-eab9-4881-aae9-0dd5d6e912b2" providerId="AD" clId="Web-{B201AB07-58B3-4875-4300-AF7AB785F048}" dt="2019-05-09T11:28:42.558" v="0"/>
        <pc:sldMkLst>
          <pc:docMk/>
          <pc:sldMk cId="1474316542" sldId="482"/>
        </pc:sldMkLst>
      </pc:sldChg>
      <pc:sldChg chg="modSp">
        <pc:chgData name="Chaphekar, Tejas Shr" userId="S::tejas.shr.chaphekar@hpe.com::3df46f46-eab9-4881-aae9-0dd5d6e912b2" providerId="AD" clId="Web-{B201AB07-58B3-4875-4300-AF7AB785F048}" dt="2019-05-09T11:29:40.043" v="86"/>
        <pc:sldMkLst>
          <pc:docMk/>
          <pc:sldMk cId="2099881676" sldId="497"/>
        </pc:sldMkLst>
        <pc:graphicFrameChg chg="mod modGraphic">
          <ac:chgData name="Chaphekar, Tejas Shr" userId="S::tejas.shr.chaphekar@hpe.com::3df46f46-eab9-4881-aae9-0dd5d6e912b2" providerId="AD" clId="Web-{B201AB07-58B3-4875-4300-AF7AB785F048}" dt="2019-05-09T11:29:40.043" v="86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R, umendra" userId="S::umendra.raju@hpe.com::fd4abbec-1aaa-4a7c-824b-c0498b80affb" providerId="AD" clId="Web-{34910D59-4B0F-0B54-CBBA-3C23F80C3A52}"/>
    <pc:docChg chg="modSld">
      <pc:chgData name="R, umendra" userId="S::umendra.raju@hpe.com::fd4abbec-1aaa-4a7c-824b-c0498b80affb" providerId="AD" clId="Web-{34910D59-4B0F-0B54-CBBA-3C23F80C3A52}" dt="2019-04-16T09:22:11.831" v="56" actId="20577"/>
      <pc:docMkLst>
        <pc:docMk/>
      </pc:docMkLst>
      <pc:sldChg chg="modSp">
        <pc:chgData name="R, umendra" userId="S::umendra.raju@hpe.com::fd4abbec-1aaa-4a7c-824b-c0498b80affb" providerId="AD" clId="Web-{34910D59-4B0F-0B54-CBBA-3C23F80C3A52}" dt="2019-04-16T09:21:50.378" v="46"/>
        <pc:sldMkLst>
          <pc:docMk/>
          <pc:sldMk cId="3881670694" sldId="305"/>
        </pc:sldMkLst>
        <pc:graphicFrameChg chg="mod modGraphic">
          <ac:chgData name="R, umendra" userId="S::umendra.raju@hpe.com::fd4abbec-1aaa-4a7c-824b-c0498b80affb" providerId="AD" clId="Web-{34910D59-4B0F-0B54-CBBA-3C23F80C3A52}" dt="2019-04-16T09:21:50.378" v="4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R, umendra" userId="S::umendra.raju@hpe.com::fd4abbec-1aaa-4a7c-824b-c0498b80affb" providerId="AD" clId="Web-{34910D59-4B0F-0B54-CBBA-3C23F80C3A52}" dt="2019-04-16T09:22:11.831" v="55" actId="20577"/>
        <pc:sldMkLst>
          <pc:docMk/>
          <pc:sldMk cId="2522443830" sldId="400"/>
        </pc:sldMkLst>
        <pc:spChg chg="mod">
          <ac:chgData name="R, umendra" userId="S::umendra.raju@hpe.com::fd4abbec-1aaa-4a7c-824b-c0498b80affb" providerId="AD" clId="Web-{34910D59-4B0F-0B54-CBBA-3C23F80C3A52}" dt="2019-04-16T09:22:11.831" v="55" actId="20577"/>
          <ac:spMkLst>
            <pc:docMk/>
            <pc:sldMk cId="2522443830" sldId="400"/>
            <ac:spMk id="3" creationId="{83480F9E-8F51-41F3-B332-B6237A8B0FEA}"/>
          </ac:spMkLst>
        </pc:spChg>
        <pc:spChg chg="mod">
          <ac:chgData name="R, umendra" userId="S::umendra.raju@hpe.com::fd4abbec-1aaa-4a7c-824b-c0498b80affb" providerId="AD" clId="Web-{34910D59-4B0F-0B54-CBBA-3C23F80C3A52}" dt="2019-04-16T07:41:25.742" v="10" actId="20577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Vazeer, Ashraf" userId="S::ashraf.vazeer@hpe.com::8c82bcd2-039e-4807-88dd-af269a4642b5" providerId="AD" clId="Web-{65BBDA8E-AF7F-3941-1EFD-51D9BF4B73EB}"/>
    <pc:docChg chg="addSld delSld modSld sldOrd modSection">
      <pc:chgData name="Vazeer, Ashraf" userId="S::ashraf.vazeer@hpe.com::8c82bcd2-039e-4807-88dd-af269a4642b5" providerId="AD" clId="Web-{65BBDA8E-AF7F-3941-1EFD-51D9BF4B73EB}" dt="2019-03-07T13:01:54.767" v="3266"/>
      <pc:docMkLst>
        <pc:docMk/>
      </pc:docMkLst>
      <pc:sldChg chg="modSp">
        <pc:chgData name="Vazeer, Ashraf" userId="S::ashraf.vazeer@hpe.com::8c82bcd2-039e-4807-88dd-af269a4642b5" providerId="AD" clId="Web-{65BBDA8E-AF7F-3941-1EFD-51D9BF4B73EB}" dt="2019-03-07T13:01:54.767" v="3266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65BBDA8E-AF7F-3941-1EFD-51D9BF4B73EB}" dt="2019-03-07T13:01:54.767" v="326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65BBDA8E-AF7F-3941-1EFD-51D9BF4B73EB}" dt="2019-03-07T10:10:32.387" v="347" actId="20577"/>
        <pc:sldMkLst>
          <pc:docMk/>
          <pc:sldMk cId="1245858408" sldId="459"/>
        </pc:sldMkLst>
        <pc:spChg chg="mod">
          <ac:chgData name="Vazeer, Ashraf" userId="S::ashraf.vazeer@hpe.com::8c82bcd2-039e-4807-88dd-af269a4642b5" providerId="AD" clId="Web-{65BBDA8E-AF7F-3941-1EFD-51D9BF4B73EB}" dt="2019-03-07T10:10:32.387" v="347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65BBDA8E-AF7F-3941-1EFD-51D9BF4B73EB}" dt="2019-03-07T12:49:56.001" v="2594"/>
        <pc:sldMkLst>
          <pc:docMk/>
          <pc:sldMk cId="2738508868" sldId="460"/>
        </pc:sldMkLst>
      </pc:sldChg>
      <pc:sldChg chg="del">
        <pc:chgData name="Vazeer, Ashraf" userId="S::ashraf.vazeer@hpe.com::8c82bcd2-039e-4807-88dd-af269a4642b5" providerId="AD" clId="Web-{65BBDA8E-AF7F-3941-1EFD-51D9BF4B73EB}" dt="2019-03-07T12:44:03.782" v="2448"/>
        <pc:sldMkLst>
          <pc:docMk/>
          <pc:sldMk cId="490068133" sldId="462"/>
        </pc:sldMkLst>
      </pc:sldChg>
      <pc:sldChg chg="addSp delSp modSp">
        <pc:chgData name="Vazeer, Ashraf" userId="S::ashraf.vazeer@hpe.com::8c82bcd2-039e-4807-88dd-af269a4642b5" providerId="AD" clId="Web-{65BBDA8E-AF7F-3941-1EFD-51D9BF4B73EB}" dt="2019-03-07T12:43:43.141" v="2445" actId="20577"/>
        <pc:sldMkLst>
          <pc:docMk/>
          <pc:sldMk cId="3385025525" sldId="463"/>
        </pc:sldMkLst>
        <pc:spChg chg="mod">
          <ac:chgData name="Vazeer, Ashraf" userId="S::ashraf.vazeer@hpe.com::8c82bcd2-039e-4807-88dd-af269a4642b5" providerId="AD" clId="Web-{65BBDA8E-AF7F-3941-1EFD-51D9BF4B73EB}" dt="2019-03-07T12:40:39.907" v="2028" actId="20577"/>
          <ac:spMkLst>
            <pc:docMk/>
            <pc:sldMk cId="3385025525" sldId="463"/>
            <ac:spMk id="2" creationId="{00000000-0000-0000-0000-000000000000}"/>
          </ac:spMkLst>
        </pc:spChg>
        <pc:spChg chg="add del mod">
          <ac:chgData name="Vazeer, Ashraf" userId="S::ashraf.vazeer@hpe.com::8c82bcd2-039e-4807-88dd-af269a4642b5" providerId="AD" clId="Web-{65BBDA8E-AF7F-3941-1EFD-51D9BF4B73EB}" dt="2019-03-07T12:40:54.657" v="2032"/>
          <ac:spMkLst>
            <pc:docMk/>
            <pc:sldMk cId="3385025525" sldId="463"/>
            <ac:spMk id="7" creationId="{FBA8CC71-F26D-43BB-93ED-759AE7E61EEE}"/>
          </ac:spMkLst>
        </pc:spChg>
        <pc:spChg chg="add mod">
          <ac:chgData name="Vazeer, Ashraf" userId="S::ashraf.vazeer@hpe.com::8c82bcd2-039e-4807-88dd-af269a4642b5" providerId="AD" clId="Web-{65BBDA8E-AF7F-3941-1EFD-51D9BF4B73EB}" dt="2019-03-07T12:43:43.141" v="2445" actId="20577"/>
          <ac:spMkLst>
            <pc:docMk/>
            <pc:sldMk cId="3385025525" sldId="463"/>
            <ac:spMk id="8" creationId="{03AC0E2C-8634-4E36-A264-1FB71C3F13CE}"/>
          </ac:spMkLst>
        </pc:spChg>
        <pc:spChg chg="del">
          <ac:chgData name="Vazeer, Ashraf" userId="S::ashraf.vazeer@hpe.com::8c82bcd2-039e-4807-88dd-af269a4642b5" providerId="AD" clId="Web-{65BBDA8E-AF7F-3941-1EFD-51D9BF4B73EB}" dt="2019-03-07T12:40:44.250" v="2029"/>
          <ac:spMkLst>
            <pc:docMk/>
            <pc:sldMk cId="3385025525" sldId="463"/>
            <ac:spMk id="9" creationId="{00000000-0000-0000-0000-000000000000}"/>
          </ac:spMkLst>
        </pc:spChg>
        <pc:picChg chg="del">
          <ac:chgData name="Vazeer, Ashraf" userId="S::ashraf.vazeer@hpe.com::8c82bcd2-039e-4807-88dd-af269a4642b5" providerId="AD" clId="Web-{65BBDA8E-AF7F-3941-1EFD-51D9BF4B73EB}" dt="2019-03-07T12:40:45.797" v="2030"/>
          <ac:picMkLst>
            <pc:docMk/>
            <pc:sldMk cId="3385025525" sldId="463"/>
            <ac:picMk id="5" creationId="{54C1E885-E999-4B70-9F15-F33C057AA5D8}"/>
          </ac:picMkLst>
        </pc:picChg>
        <pc:picChg chg="del">
          <ac:chgData name="Vazeer, Ashraf" userId="S::ashraf.vazeer@hpe.com::8c82bcd2-039e-4807-88dd-af269a4642b5" providerId="AD" clId="Web-{65BBDA8E-AF7F-3941-1EFD-51D9BF4B73EB}" dt="2019-03-07T12:40:47.282" v="2031"/>
          <ac:picMkLst>
            <pc:docMk/>
            <pc:sldMk cId="3385025525" sldId="463"/>
            <ac:picMk id="10" creationId="{BB66B9C9-DB1B-4F11-B396-0C7486027DC3}"/>
          </ac:picMkLst>
        </pc:picChg>
      </pc:sldChg>
      <pc:sldChg chg="modSp add del ord">
        <pc:chgData name="Vazeer, Ashraf" userId="S::ashraf.vazeer@hpe.com::8c82bcd2-039e-4807-88dd-af269a4642b5" providerId="AD" clId="Web-{65BBDA8E-AF7F-3941-1EFD-51D9BF4B73EB}" dt="2019-03-07T12:49:26.360" v="2590" actId="20577"/>
        <pc:sldMkLst>
          <pc:docMk/>
          <pc:sldMk cId="1353504866" sldId="467"/>
        </pc:sldMkLst>
        <pc:spChg chg="mod">
          <ac:chgData name="Vazeer, Ashraf" userId="S::ashraf.vazeer@hpe.com::8c82bcd2-039e-4807-88dd-af269a4642b5" providerId="AD" clId="Web-{65BBDA8E-AF7F-3941-1EFD-51D9BF4B73EB}" dt="2019-03-07T12:49:26.360" v="2590" actId="20577"/>
          <ac:spMkLst>
            <pc:docMk/>
            <pc:sldMk cId="1353504866" sldId="467"/>
            <ac:spMk id="2" creationId="{00000000-0000-0000-0000-000000000000}"/>
          </ac:spMkLst>
        </pc:spChg>
        <pc:graphicFrameChg chg="mod modGraphic">
          <ac:chgData name="Vazeer, Ashraf" userId="S::ashraf.vazeer@hpe.com::8c82bcd2-039e-4807-88dd-af269a4642b5" providerId="AD" clId="Web-{65BBDA8E-AF7F-3941-1EFD-51D9BF4B73EB}" dt="2019-03-07T12:47:41.469" v="2526"/>
          <ac:graphicFrameMkLst>
            <pc:docMk/>
            <pc:sldMk cId="1353504866" sldId="467"/>
            <ac:graphicFrameMk id="5" creationId="{40E4F517-065F-4693-AD37-ED0E40A6E862}"/>
          </ac:graphicFrameMkLst>
        </pc:graphicFrameChg>
      </pc:sldChg>
      <pc:sldChg chg="del">
        <pc:chgData name="Vazeer, Ashraf" userId="S::ashraf.vazeer@hpe.com::8c82bcd2-039e-4807-88dd-af269a4642b5" providerId="AD" clId="Web-{65BBDA8E-AF7F-3941-1EFD-51D9BF4B73EB}" dt="2019-03-07T12:49:58.266" v="2595"/>
        <pc:sldMkLst>
          <pc:docMk/>
          <pc:sldMk cId="449095404" sldId="469"/>
        </pc:sldMkLst>
      </pc:sldChg>
      <pc:sldChg chg="add del">
        <pc:chgData name="Vazeer, Ashraf" userId="S::ashraf.vazeer@hpe.com::8c82bcd2-039e-4807-88dd-af269a4642b5" providerId="AD" clId="Web-{65BBDA8E-AF7F-3941-1EFD-51D9BF4B73EB}" dt="2019-03-07T12:49:53.829" v="2592"/>
        <pc:sldMkLst>
          <pc:docMk/>
          <pc:sldMk cId="2402609678" sldId="470"/>
        </pc:sldMkLst>
      </pc:sldChg>
      <pc:sldChg chg="addSp delSp modSp del">
        <pc:chgData name="Vazeer, Ashraf" userId="S::ashraf.vazeer@hpe.com::8c82bcd2-039e-4807-88dd-af269a4642b5" providerId="AD" clId="Web-{65BBDA8E-AF7F-3941-1EFD-51D9BF4B73EB}" dt="2019-03-07T12:48:48.282" v="2541"/>
        <pc:sldMkLst>
          <pc:docMk/>
          <pc:sldMk cId="3011246398" sldId="471"/>
        </pc:sldMkLst>
        <pc:spChg chg="mod">
          <ac:chgData name="Vazeer, Ashraf" userId="S::ashraf.vazeer@hpe.com::8c82bcd2-039e-4807-88dd-af269a4642b5" providerId="AD" clId="Web-{65BBDA8E-AF7F-3941-1EFD-51D9BF4B73EB}" dt="2019-03-07T10:15:50.514" v="440" actId="20577"/>
          <ac:spMkLst>
            <pc:docMk/>
            <pc:sldMk cId="3011246398" sldId="471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65BBDA8E-AF7F-3941-1EFD-51D9BF4B73EB}" dt="2019-03-07T10:16:00.827" v="442" actId="20577"/>
          <ac:spMkLst>
            <pc:docMk/>
            <pc:sldMk cId="3011246398" sldId="471"/>
            <ac:spMk id="10" creationId="{CE60B704-79BB-4DC7-91A8-2C5475143C90}"/>
          </ac:spMkLst>
        </pc:spChg>
        <pc:spChg chg="del mod">
          <ac:chgData name="Vazeer, Ashraf" userId="S::ashraf.vazeer@hpe.com::8c82bcd2-039e-4807-88dd-af269a4642b5" providerId="AD" clId="Web-{65BBDA8E-AF7F-3941-1EFD-51D9BF4B73EB}" dt="2019-03-07T10:15:56.436" v="441"/>
          <ac:spMkLst>
            <pc:docMk/>
            <pc:sldMk cId="3011246398" sldId="471"/>
            <ac:spMk id="13" creationId="{B813556B-75B1-4028-8903-4C48C6FD3F66}"/>
          </ac:spMkLst>
        </pc:spChg>
        <pc:graphicFrameChg chg="add del mod modGraphic">
          <ac:chgData name="Vazeer, Ashraf" userId="S::ashraf.vazeer@hpe.com::8c82bcd2-039e-4807-88dd-af269a4642b5" providerId="AD" clId="Web-{65BBDA8E-AF7F-3941-1EFD-51D9BF4B73EB}" dt="2019-03-07T12:40:10.844" v="2019"/>
          <ac:graphicFrameMkLst>
            <pc:docMk/>
            <pc:sldMk cId="3011246398" sldId="471"/>
            <ac:graphicFrameMk id="5" creationId="{B5FD3858-BFEA-4A4E-BA05-7A84D9D5D4DF}"/>
          </ac:graphicFrameMkLst>
        </pc:graphicFrameChg>
      </pc:sldChg>
      <pc:sldChg chg="addSp delSp modSp">
        <pc:chgData name="Vazeer, Ashraf" userId="S::ashraf.vazeer@hpe.com::8c82bcd2-039e-4807-88dd-af269a4642b5" providerId="AD" clId="Web-{65BBDA8E-AF7F-3941-1EFD-51D9BF4B73EB}" dt="2019-03-07T12:38:57.203" v="1939" actId="14100"/>
        <pc:sldMkLst>
          <pc:docMk/>
          <pc:sldMk cId="4081037380" sldId="476"/>
        </pc:sldMkLst>
        <pc:spChg chg="mod">
          <ac:chgData name="Vazeer, Ashraf" userId="S::ashraf.vazeer@hpe.com::8c82bcd2-039e-4807-88dd-af269a4642b5" providerId="AD" clId="Web-{65BBDA8E-AF7F-3941-1EFD-51D9BF4B73EB}" dt="2019-03-07T12:38:11.875" v="1914" actId="20577"/>
          <ac:spMkLst>
            <pc:docMk/>
            <pc:sldMk cId="4081037380" sldId="476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65BBDA8E-AF7F-3941-1EFD-51D9BF4B73EB}" dt="2019-03-07T12:38:46.375" v="1936" actId="20577"/>
          <ac:spMkLst>
            <pc:docMk/>
            <pc:sldMk cId="4081037380" sldId="476"/>
            <ac:spMk id="7" creationId="{E38C4AA4-1BEA-4A7E-9484-5A2995C65AAE}"/>
          </ac:spMkLst>
        </pc:spChg>
        <pc:spChg chg="del">
          <ac:chgData name="Vazeer, Ashraf" userId="S::ashraf.vazeer@hpe.com::8c82bcd2-039e-4807-88dd-af269a4642b5" providerId="AD" clId="Web-{65BBDA8E-AF7F-3941-1EFD-51D9BF4B73EB}" dt="2019-03-07T10:21:29.845" v="669"/>
          <ac:spMkLst>
            <pc:docMk/>
            <pc:sldMk cId="4081037380" sldId="476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65BBDA8E-AF7F-3941-1EFD-51D9BF4B73EB}" dt="2019-03-07T10:21:24.267" v="667"/>
          <ac:spMkLst>
            <pc:docMk/>
            <pc:sldMk cId="4081037380" sldId="476"/>
            <ac:spMk id="10" creationId="{CE60B704-79BB-4DC7-91A8-2C5475143C90}"/>
          </ac:spMkLst>
        </pc:spChg>
        <pc:graphicFrameChg chg="del">
          <ac:chgData name="Vazeer, Ashraf" userId="S::ashraf.vazeer@hpe.com::8c82bcd2-039e-4807-88dd-af269a4642b5" providerId="AD" clId="Web-{65BBDA8E-AF7F-3941-1EFD-51D9BF4B73EB}" dt="2019-03-07T10:21:27.939" v="668"/>
          <ac:graphicFrameMkLst>
            <pc:docMk/>
            <pc:sldMk cId="4081037380" sldId="476"/>
            <ac:graphicFrameMk id="5" creationId="{B5FD3858-BFEA-4A4E-BA05-7A84D9D5D4DF}"/>
          </ac:graphicFrameMkLst>
        </pc:graphicFrameChg>
        <pc:picChg chg="add mod">
          <ac:chgData name="Vazeer, Ashraf" userId="S::ashraf.vazeer@hpe.com::8c82bcd2-039e-4807-88dd-af269a4642b5" providerId="AD" clId="Web-{65BBDA8E-AF7F-3941-1EFD-51D9BF4B73EB}" dt="2019-03-07T12:38:57.203" v="1939" actId="14100"/>
          <ac:picMkLst>
            <pc:docMk/>
            <pc:sldMk cId="4081037380" sldId="476"/>
            <ac:picMk id="8" creationId="{32C0F7D0-FF06-48A1-B4AF-C9AB2565880B}"/>
          </ac:picMkLst>
        </pc:picChg>
      </pc:sldChg>
      <pc:sldChg chg="del">
        <pc:chgData name="Vazeer, Ashraf" userId="S::ashraf.vazeer@hpe.com::8c82bcd2-039e-4807-88dd-af269a4642b5" providerId="AD" clId="Web-{65BBDA8E-AF7F-3941-1EFD-51D9BF4B73EB}" dt="2019-03-07T12:44:04.844" v="2449"/>
        <pc:sldMkLst>
          <pc:docMk/>
          <pc:sldMk cId="3775656187" sldId="477"/>
        </pc:sldMkLst>
      </pc:sldChg>
      <pc:sldChg chg="del">
        <pc:chgData name="Vazeer, Ashraf" userId="S::ashraf.vazeer@hpe.com::8c82bcd2-039e-4807-88dd-af269a4642b5" providerId="AD" clId="Web-{65BBDA8E-AF7F-3941-1EFD-51D9BF4B73EB}" dt="2019-03-07T12:49:54.813" v="2593"/>
        <pc:sldMkLst>
          <pc:docMk/>
          <pc:sldMk cId="3248907108" sldId="478"/>
        </pc:sldMkLst>
      </pc:sldChg>
      <pc:sldChg chg="modSp add del ord">
        <pc:chgData name="Vazeer, Ashraf" userId="S::ashraf.vazeer@hpe.com::8c82bcd2-039e-4807-88dd-af269a4642b5" providerId="AD" clId="Web-{65BBDA8E-AF7F-3941-1EFD-51D9BF4B73EB}" dt="2019-03-07T12:49:40.868" v="2591" actId="20577"/>
        <pc:sldMkLst>
          <pc:docMk/>
          <pc:sldMk cId="3057786596" sldId="479"/>
        </pc:sldMkLst>
        <pc:spChg chg="mod">
          <ac:chgData name="Vazeer, Ashraf" userId="S::ashraf.vazeer@hpe.com::8c82bcd2-039e-4807-88dd-af269a4642b5" providerId="AD" clId="Web-{65BBDA8E-AF7F-3941-1EFD-51D9BF4B73EB}" dt="2019-03-07T12:49:40.868" v="2591" actId="20577"/>
          <ac:spMkLst>
            <pc:docMk/>
            <pc:sldMk cId="3057786596" sldId="479"/>
            <ac:spMk id="2" creationId="{00000000-0000-0000-0000-000000000000}"/>
          </ac:spMkLst>
        </pc:spChg>
        <pc:graphicFrameChg chg="mod modGraphic">
          <ac:chgData name="Vazeer, Ashraf" userId="S::ashraf.vazeer@hpe.com::8c82bcd2-039e-4807-88dd-af269a4642b5" providerId="AD" clId="Web-{65BBDA8E-AF7F-3941-1EFD-51D9BF4B73EB}" dt="2019-03-07T12:48:16.141" v="2538"/>
          <ac:graphicFrameMkLst>
            <pc:docMk/>
            <pc:sldMk cId="3057786596" sldId="479"/>
            <ac:graphicFrameMk id="5" creationId="{40E4F517-065F-4693-AD37-ED0E40A6E862}"/>
          </ac:graphicFrameMkLst>
        </pc:graphicFrameChg>
      </pc:sldChg>
      <pc:sldChg chg="modSp add replId">
        <pc:chgData name="Vazeer, Ashraf" userId="S::ashraf.vazeer@hpe.com::8c82bcd2-039e-4807-88dd-af269a4642b5" providerId="AD" clId="Web-{65BBDA8E-AF7F-3941-1EFD-51D9BF4B73EB}" dt="2019-03-07T12:51:58.157" v="2771" actId="20577"/>
        <pc:sldMkLst>
          <pc:docMk/>
          <pc:sldMk cId="2735938689" sldId="486"/>
        </pc:sldMkLst>
        <pc:spChg chg="mod">
          <ac:chgData name="Vazeer, Ashraf" userId="S::ashraf.vazeer@hpe.com::8c82bcd2-039e-4807-88dd-af269a4642b5" providerId="AD" clId="Web-{65BBDA8E-AF7F-3941-1EFD-51D9BF4B73EB}" dt="2019-03-07T12:50:16.782" v="2601" actId="20577"/>
          <ac:spMkLst>
            <pc:docMk/>
            <pc:sldMk cId="2735938689" sldId="486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65BBDA8E-AF7F-3941-1EFD-51D9BF4B73EB}" dt="2019-03-07T12:51:58.157" v="2771" actId="20577"/>
          <ac:spMkLst>
            <pc:docMk/>
            <pc:sldMk cId="2735938689" sldId="486"/>
            <ac:spMk id="8" creationId="{03AC0E2C-8634-4E36-A264-1FB71C3F13CE}"/>
          </ac:spMkLst>
        </pc:spChg>
      </pc:sldChg>
      <pc:sldChg chg="modSp add replId">
        <pc:chgData name="Vazeer, Ashraf" userId="S::ashraf.vazeer@hpe.com::8c82bcd2-039e-4807-88dd-af269a4642b5" providerId="AD" clId="Web-{65BBDA8E-AF7F-3941-1EFD-51D9BF4B73EB}" dt="2019-03-07T13:01:26.282" v="3258" actId="20577"/>
        <pc:sldMkLst>
          <pc:docMk/>
          <pc:sldMk cId="3881008870" sldId="487"/>
        </pc:sldMkLst>
        <pc:spChg chg="mod">
          <ac:chgData name="Vazeer, Ashraf" userId="S::ashraf.vazeer@hpe.com::8c82bcd2-039e-4807-88dd-af269a4642b5" providerId="AD" clId="Web-{65BBDA8E-AF7F-3941-1EFD-51D9BF4B73EB}" dt="2019-03-07T12:52:43.219" v="2775" actId="20577"/>
          <ac:spMkLst>
            <pc:docMk/>
            <pc:sldMk cId="3881008870" sldId="487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65BBDA8E-AF7F-3941-1EFD-51D9BF4B73EB}" dt="2019-03-07T13:01:26.282" v="3258" actId="20577"/>
          <ac:spMkLst>
            <pc:docMk/>
            <pc:sldMk cId="3881008870" sldId="487"/>
            <ac:spMk id="8" creationId="{03AC0E2C-8634-4E36-A264-1FB71C3F13CE}"/>
          </ac:spMkLst>
        </pc:spChg>
      </pc:sldChg>
    </pc:docChg>
  </pc:docChgLst>
  <pc:docChgLst>
    <pc:chgData name="Chintha, Govardhan (NFV BU)" userId="S::chintha.govardhan@hpe.com::9c8b1bf2-9277-43c5-9600-fe4230525a75" providerId="AD" clId="Web-{F2095C94-67C0-87B1-A995-33B3644499C3}"/>
    <pc:docChg chg="modSld">
      <pc:chgData name="Chintha, Govardhan (NFV BU)" userId="S::chintha.govardhan@hpe.com::9c8b1bf2-9277-43c5-9600-fe4230525a75" providerId="AD" clId="Web-{F2095C94-67C0-87B1-A995-33B3644499C3}" dt="2019-09-11T11:35:49.401" v="157" actId="20577"/>
      <pc:docMkLst>
        <pc:docMk/>
      </pc:docMkLst>
      <pc:sldChg chg="modSp">
        <pc:chgData name="Chintha, Govardhan (NFV BU)" userId="S::chintha.govardhan@hpe.com::9c8b1bf2-9277-43c5-9600-fe4230525a75" providerId="AD" clId="Web-{F2095C94-67C0-87B1-A995-33B3644499C3}" dt="2019-09-11T11:35:49.401" v="157" actId="20577"/>
        <pc:sldMkLst>
          <pc:docMk/>
          <pc:sldMk cId="1692074147" sldId="291"/>
        </pc:sldMkLst>
        <pc:spChg chg="mod">
          <ac:chgData name="Chintha, Govardhan (NFV BU)" userId="S::chintha.govardhan@hpe.com::9c8b1bf2-9277-43c5-9600-fe4230525a75" providerId="AD" clId="Web-{F2095C94-67C0-87B1-A995-33B3644499C3}" dt="2019-09-11T11:35:49.401" v="157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Puliyarakkal, Sumesh" userId="S::sumesh.p@hpe.com::d1c85dff-6869-456b-9deb-77811e720068" providerId="AD" clId="Web-{4C9080E0-2BE1-D9C2-94BD-041F7A69A469}"/>
    <pc:docChg chg="modSld">
      <pc:chgData name="Puliyarakkal, Sumesh" userId="S::sumesh.p@hpe.com::d1c85dff-6869-456b-9deb-77811e720068" providerId="AD" clId="Web-{4C9080E0-2BE1-D9C2-94BD-041F7A69A469}" dt="2019-08-21T06:44:14.314" v="150"/>
      <pc:docMkLst>
        <pc:docMk/>
      </pc:docMkLst>
      <pc:sldChg chg="modSp">
        <pc:chgData name="Puliyarakkal, Sumesh" userId="S::sumesh.p@hpe.com::d1c85dff-6869-456b-9deb-77811e720068" providerId="AD" clId="Web-{4C9080E0-2BE1-D9C2-94BD-041F7A69A469}" dt="2019-08-21T06:44:14.314" v="150"/>
        <pc:sldMkLst>
          <pc:docMk/>
          <pc:sldMk cId="3881670694" sldId="305"/>
        </pc:sldMkLst>
        <pc:graphicFrameChg chg="mod modGraphic">
          <ac:chgData name="Puliyarakkal, Sumesh" userId="S::sumesh.p@hpe.com::d1c85dff-6869-456b-9deb-77811e720068" providerId="AD" clId="Web-{4C9080E0-2BE1-D9C2-94BD-041F7A69A469}" dt="2019-08-21T06:44:14.314" v="150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Puliyarakkal, Sumesh" userId="S::sumesh.p@hpe.com::d1c85dff-6869-456b-9deb-77811e720068" providerId="AD" clId="Web-{4C9080E0-2BE1-D9C2-94BD-041F7A69A469}" dt="2019-08-21T06:43:37.220" v="141" actId="20577"/>
        <pc:sldMkLst>
          <pc:docMk/>
          <pc:sldMk cId="2522443830" sldId="400"/>
        </pc:sldMkLst>
        <pc:spChg chg="mod">
          <ac:chgData name="Puliyarakkal, Sumesh" userId="S::sumesh.p@hpe.com::d1c85dff-6869-456b-9deb-77811e720068" providerId="AD" clId="Web-{4C9080E0-2BE1-D9C2-94BD-041F7A69A469}" dt="2019-08-21T06:41:48.985" v="138" actId="20577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Puliyarakkal, Sumesh" userId="S::sumesh.p@hpe.com::d1c85dff-6869-456b-9deb-77811e720068" providerId="AD" clId="Web-{4C9080E0-2BE1-D9C2-94BD-041F7A69A469}" dt="2019-08-21T06:43:37.220" v="141" actId="20577"/>
          <ac:spMkLst>
            <pc:docMk/>
            <pc:sldMk cId="2522443830" sldId="400"/>
            <ac:spMk id="6" creationId="{A8298DA0-2A8D-46A4-92F0-4E367B776A08}"/>
          </ac:spMkLst>
        </pc:spChg>
      </pc:sldChg>
    </pc:docChg>
  </pc:docChgLst>
  <pc:docChgLst>
    <pc:chgData name="Ramasamy, Gayathiri devi" userId="S::gayathiri.dev.ramasamy@hpe.com::a0e3d9f7-b4da-41f7-b4dc-29411b6949bd" providerId="AD" clId="Web-{B58F6C16-13D1-37CE-CF31-3771A9421207}"/>
    <pc:docChg chg="modSld">
      <pc:chgData name="Ramasamy, Gayathiri devi" userId="S::gayathiri.dev.ramasamy@hpe.com::a0e3d9f7-b4da-41f7-b4dc-29411b6949bd" providerId="AD" clId="Web-{B58F6C16-13D1-37CE-CF31-3771A9421207}" dt="2019-06-21T01:48:57.121" v="10" actId="14100"/>
      <pc:docMkLst>
        <pc:docMk/>
      </pc:docMkLst>
      <pc:sldChg chg="modSp">
        <pc:chgData name="Ramasamy, Gayathiri devi" userId="S::gayathiri.dev.ramasamy@hpe.com::a0e3d9f7-b4da-41f7-b4dc-29411b6949bd" providerId="AD" clId="Web-{B58F6C16-13D1-37CE-CF31-3771A9421207}" dt="2019-06-21T01:48:57.121" v="10" actId="14100"/>
        <pc:sldMkLst>
          <pc:docMk/>
          <pc:sldMk cId="64522105" sldId="528"/>
        </pc:sldMkLst>
        <pc:spChg chg="mod">
          <ac:chgData name="Ramasamy, Gayathiri devi" userId="S::gayathiri.dev.ramasamy@hpe.com::a0e3d9f7-b4da-41f7-b4dc-29411b6949bd" providerId="AD" clId="Web-{B58F6C16-13D1-37CE-CF31-3771A9421207}" dt="2019-06-21T01:48:57.121" v="10" actId="14100"/>
          <ac:spMkLst>
            <pc:docMk/>
            <pc:sldMk cId="64522105" sldId="528"/>
            <ac:spMk id="6" creationId="{A8F8F07C-C993-4ED9-91B0-FA6E055623F1}"/>
          </ac:spMkLst>
        </pc:spChg>
      </pc:sldChg>
    </pc:docChg>
  </pc:docChgLst>
  <pc:docChgLst>
    <pc:chgData name="Kumari, Shail" userId="S::shail.kumari@hpe.com::b718aae0-b9a8-43ba-a78e-1deb4aa213da" providerId="AD" clId="Web-{67F163DE-405C-44E8-AAEF-D71CC9B0FE19}"/>
    <pc:docChg chg="modSld">
      <pc:chgData name="Kumari, Shail" userId="S::shail.kumari@hpe.com::b718aae0-b9a8-43ba-a78e-1deb4aa213da" providerId="AD" clId="Web-{67F163DE-405C-44E8-AAEF-D71CC9B0FE19}" dt="2018-10-05T09:32:19.858" v="0" actId="1076"/>
      <pc:docMkLst>
        <pc:docMk/>
      </pc:docMkLst>
      <pc:sldChg chg="modSp">
        <pc:chgData name="Kumari, Shail" userId="S::shail.kumari@hpe.com::b718aae0-b9a8-43ba-a78e-1deb4aa213da" providerId="AD" clId="Web-{67F163DE-405C-44E8-AAEF-D71CC9B0FE19}" dt="2018-10-05T09:32:19.858" v="0" actId="1076"/>
        <pc:sldMkLst>
          <pc:docMk/>
          <pc:sldMk cId="146689116" sldId="414"/>
        </pc:sldMkLst>
        <pc:picChg chg="mod">
          <ac:chgData name="Kumari, Shail" userId="S::shail.kumari@hpe.com::b718aae0-b9a8-43ba-a78e-1deb4aa213da" providerId="AD" clId="Web-{67F163DE-405C-44E8-AAEF-D71CC9B0FE19}" dt="2018-10-05T09:32:19.858" v="0" actId="1076"/>
          <ac:picMkLst>
            <pc:docMk/>
            <pc:sldMk cId="146689116" sldId="414"/>
            <ac:picMk id="5" creationId="{00000000-0000-0000-0000-000000000000}"/>
          </ac:picMkLst>
        </pc:picChg>
      </pc:sldChg>
    </pc:docChg>
  </pc:docChgLst>
  <pc:docChgLst>
    <pc:chgData name="Sharma, Ranjeet Kumar" userId="S::ranjeet.kum.sharma@hpe.com::2efb763f-88c5-45c3-ae2e-8e80d90224d0" providerId="AD" clId="Web-{5C47CCFC-E70B-4E1C-BEE3-7F4799C5DF18}"/>
    <pc:docChg chg="delSld">
      <pc:chgData name="Sharma, Ranjeet Kumar" userId="S::ranjeet.kum.sharma@hpe.com::2efb763f-88c5-45c3-ae2e-8e80d90224d0" providerId="AD" clId="Web-{5C47CCFC-E70B-4E1C-BEE3-7F4799C5DF18}" dt="2018-08-03T09:52:06.158" v="0"/>
      <pc:docMkLst>
        <pc:docMk/>
      </pc:docMkLst>
      <pc:sldChg chg="del">
        <pc:chgData name="Sharma, Ranjeet Kumar" userId="S::ranjeet.kum.sharma@hpe.com::2efb763f-88c5-45c3-ae2e-8e80d90224d0" providerId="AD" clId="Web-{5C47CCFC-E70B-4E1C-BEE3-7F4799C5DF18}" dt="2018-08-03T09:52:06.158" v="0"/>
        <pc:sldMkLst>
          <pc:docMk/>
          <pc:sldMk cId="1308111273" sldId="391"/>
        </pc:sldMkLst>
      </pc:sldChg>
    </pc:docChg>
  </pc:docChgLst>
  <pc:docChgLst>
    <pc:chgData name="R, umendra" userId="S::umendra.raju@hpe.com::fd4abbec-1aaa-4a7c-824b-c0498b80affb" providerId="AD" clId="Web-{7A9EA42B-434C-10C4-BF97-5E3C4102B25E}"/>
    <pc:docChg chg="modSld">
      <pc:chgData name="R, umendra" userId="S::umendra.raju@hpe.com::fd4abbec-1aaa-4a7c-824b-c0498b80affb" providerId="AD" clId="Web-{7A9EA42B-434C-10C4-BF97-5E3C4102B25E}" dt="2019-04-17T07:06:55.702" v="1"/>
      <pc:docMkLst>
        <pc:docMk/>
      </pc:docMkLst>
      <pc:sldChg chg="modSp">
        <pc:chgData name="R, umendra" userId="S::umendra.raju@hpe.com::fd4abbec-1aaa-4a7c-824b-c0498b80affb" providerId="AD" clId="Web-{7A9EA42B-434C-10C4-BF97-5E3C4102B25E}" dt="2019-04-17T07:06:55.702" v="1"/>
        <pc:sldMkLst>
          <pc:docMk/>
          <pc:sldMk cId="3881670694" sldId="305"/>
        </pc:sldMkLst>
        <pc:graphicFrameChg chg="mod modGraphic">
          <ac:chgData name="R, umendra" userId="S::umendra.raju@hpe.com::fd4abbec-1aaa-4a7c-824b-c0498b80affb" providerId="AD" clId="Web-{7A9EA42B-434C-10C4-BF97-5E3C4102B25E}" dt="2019-04-17T07:06:55.702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Vasudevan, Keerthy (NFV BU)" userId="S::keerthy.vasudevan@hpe.com::2e2ac3c6-f19d-41f3-b2ab-bf610165c380" providerId="AD" clId="Web-{CF525FF0-D442-1923-E045-A667F3D1A28F}"/>
    <pc:docChg chg="modSld">
      <pc:chgData name="Vasudevan, Keerthy (NFV BU)" userId="S::keerthy.vasudevan@hpe.com::2e2ac3c6-f19d-41f3-b2ab-bf610165c380" providerId="AD" clId="Web-{CF525FF0-D442-1923-E045-A667F3D1A28F}" dt="2019-10-01T10:24:03.471" v="1492" actId="1076"/>
      <pc:docMkLst>
        <pc:docMk/>
      </pc:docMkLst>
      <pc:sldChg chg="modSp">
        <pc:chgData name="Vasudevan, Keerthy (NFV BU)" userId="S::keerthy.vasudevan@hpe.com::2e2ac3c6-f19d-41f3-b2ab-bf610165c380" providerId="AD" clId="Web-{CF525FF0-D442-1923-E045-A667F3D1A28F}" dt="2019-10-01T09:53:30.188" v="502"/>
        <pc:sldMkLst>
          <pc:docMk/>
          <pc:sldMk cId="3881670694" sldId="305"/>
        </pc:sldMkLst>
        <pc:graphicFrameChg chg="mod modGraphic">
          <ac:chgData name="Vasudevan, Keerthy (NFV BU)" userId="S::keerthy.vasudevan@hpe.com::2e2ac3c6-f19d-41f3-b2ab-bf610165c380" providerId="AD" clId="Web-{CF525FF0-D442-1923-E045-A667F3D1A28F}" dt="2019-10-01T09:53:30.188" v="502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Vasudevan, Keerthy (NFV BU)" userId="S::keerthy.vasudevan@hpe.com::2e2ac3c6-f19d-41f3-b2ab-bf610165c380" providerId="AD" clId="Web-{CF525FF0-D442-1923-E045-A667F3D1A28F}" dt="2019-10-01T10:24:03.471" v="1492" actId="1076"/>
        <pc:sldMkLst>
          <pc:docMk/>
          <pc:sldMk cId="2078457375" sldId="524"/>
        </pc:sldMkLst>
        <pc:spChg chg="add del mod">
          <ac:chgData name="Vasudevan, Keerthy (NFV BU)" userId="S::keerthy.vasudevan@hpe.com::2e2ac3c6-f19d-41f3-b2ab-bf610165c380" providerId="AD" clId="Web-{CF525FF0-D442-1923-E045-A667F3D1A28F}" dt="2019-10-01T09:24:24.825" v="137"/>
          <ac:spMkLst>
            <pc:docMk/>
            <pc:sldMk cId="2078457375" sldId="524"/>
            <ac:spMk id="7" creationId="{01A11428-F6B1-441B-92E0-C9E16B95C52C}"/>
          </ac:spMkLst>
        </pc:spChg>
        <pc:spChg chg="add mod">
          <ac:chgData name="Vasudevan, Keerthy (NFV BU)" userId="S::keerthy.vasudevan@hpe.com::2e2ac3c6-f19d-41f3-b2ab-bf610165c380" providerId="AD" clId="Web-{CF525FF0-D442-1923-E045-A667F3D1A28F}" dt="2019-10-01T09:47:23.155" v="439"/>
          <ac:spMkLst>
            <pc:docMk/>
            <pc:sldMk cId="2078457375" sldId="524"/>
            <ac:spMk id="10" creationId="{EFABD84E-3056-45B1-A3D9-6F6B4766DC59}"/>
          </ac:spMkLst>
        </pc:spChg>
        <pc:spChg chg="add del mod">
          <ac:chgData name="Vasudevan, Keerthy (NFV BU)" userId="S::keerthy.vasudevan@hpe.com::2e2ac3c6-f19d-41f3-b2ab-bf610165c380" providerId="AD" clId="Web-{CF525FF0-D442-1923-E045-A667F3D1A28F}" dt="2019-10-01T10:23:44.565" v="1488" actId="20577"/>
          <ac:spMkLst>
            <pc:docMk/>
            <pc:sldMk cId="2078457375" sldId="524"/>
            <ac:spMk id="12" creationId="{F44DBAEF-6B20-4225-9617-1F49E01944BB}"/>
          </ac:spMkLst>
        </pc:spChg>
        <pc:graphicFrameChg chg="add del mod">
          <ac:chgData name="Vasudevan, Keerthy (NFV BU)" userId="S::keerthy.vasudevan@hpe.com::2e2ac3c6-f19d-41f3-b2ab-bf610165c380" providerId="AD" clId="Web-{CF525FF0-D442-1923-E045-A667F3D1A28F}" dt="2019-10-01T09:24:24.825" v="138"/>
          <ac:graphicFrameMkLst>
            <pc:docMk/>
            <pc:sldMk cId="2078457375" sldId="524"/>
            <ac:graphicFrameMk id="6" creationId="{A7260824-1B2E-49FE-BF6C-878DCB86C267}"/>
          </ac:graphicFrameMkLst>
        </pc:graphicFrameChg>
        <pc:graphicFrameChg chg="add del mod modGraphic">
          <ac:chgData name="Vasudevan, Keerthy (NFV BU)" userId="S::keerthy.vasudevan@hpe.com::2e2ac3c6-f19d-41f3-b2ab-bf610165c380" providerId="AD" clId="Web-{CF525FF0-D442-1923-E045-A667F3D1A28F}" dt="2019-10-01T09:47:41.063" v="444"/>
          <ac:graphicFrameMkLst>
            <pc:docMk/>
            <pc:sldMk cId="2078457375" sldId="524"/>
            <ac:graphicFrameMk id="9" creationId="{957B8212-2846-4198-AD6F-DD814E93BB48}"/>
          </ac:graphicFrameMkLst>
        </pc:graphicFrameChg>
        <pc:picChg chg="add del mod">
          <ac:chgData name="Vasudevan, Keerthy (NFV BU)" userId="S::keerthy.vasudevan@hpe.com::2e2ac3c6-f19d-41f3-b2ab-bf610165c380" providerId="AD" clId="Web-{CF525FF0-D442-1923-E045-A667F3D1A28F}" dt="2019-10-01T09:49:59.077" v="466"/>
          <ac:picMkLst>
            <pc:docMk/>
            <pc:sldMk cId="2078457375" sldId="524"/>
            <ac:picMk id="11" creationId="{5945D564-AF95-4114-B967-0690A09BAA0F}"/>
          </ac:picMkLst>
        </pc:picChg>
        <pc:picChg chg="add mod">
          <ac:chgData name="Vasudevan, Keerthy (NFV BU)" userId="S::keerthy.vasudevan@hpe.com::2e2ac3c6-f19d-41f3-b2ab-bf610165c380" providerId="AD" clId="Web-{CF525FF0-D442-1923-E045-A667F3D1A28F}" dt="2019-10-01T10:24:03.471" v="1492" actId="1076"/>
          <ac:picMkLst>
            <pc:docMk/>
            <pc:sldMk cId="2078457375" sldId="524"/>
            <ac:picMk id="14" creationId="{05D22903-A546-4A22-8D93-A7D7D9CE18AA}"/>
          </ac:picMkLst>
        </pc:picChg>
      </pc:sldChg>
      <pc:sldChg chg="addSp modSp">
        <pc:chgData name="Vasudevan, Keerthy (NFV BU)" userId="S::keerthy.vasudevan@hpe.com::2e2ac3c6-f19d-41f3-b2ab-bf610165c380" providerId="AD" clId="Web-{CF525FF0-D442-1923-E045-A667F3D1A28F}" dt="2019-10-01T10:22:49.564" v="1465" actId="20577"/>
        <pc:sldMkLst>
          <pc:docMk/>
          <pc:sldMk cId="3078597802" sldId="529"/>
        </pc:sldMkLst>
        <pc:spChg chg="mod">
          <ac:chgData name="Vasudevan, Keerthy (NFV BU)" userId="S::keerthy.vasudevan@hpe.com::2e2ac3c6-f19d-41f3-b2ab-bf610165c380" providerId="AD" clId="Web-{CF525FF0-D442-1923-E045-A667F3D1A28F}" dt="2019-10-01T10:22:49.564" v="1465" actId="20577"/>
          <ac:spMkLst>
            <pc:docMk/>
            <pc:sldMk cId="3078597802" sldId="529"/>
            <ac:spMk id="12" creationId="{F44DBAEF-6B20-4225-9617-1F49E01944BB}"/>
          </ac:spMkLst>
        </pc:spChg>
        <pc:picChg chg="add mod">
          <ac:chgData name="Vasudevan, Keerthy (NFV BU)" userId="S::keerthy.vasudevan@hpe.com::2e2ac3c6-f19d-41f3-b2ab-bf610165c380" providerId="AD" clId="Web-{CF525FF0-D442-1923-E045-A667F3D1A28F}" dt="2019-10-01T10:20:48.799" v="1408" actId="14100"/>
          <ac:picMkLst>
            <pc:docMk/>
            <pc:sldMk cId="3078597802" sldId="529"/>
            <ac:picMk id="5" creationId="{631BE6B0-E208-44BE-8760-7DFF5F33B4C8}"/>
          </ac:picMkLst>
        </pc:picChg>
      </pc:sldChg>
    </pc:docChg>
  </pc:docChgLst>
  <pc:docChgLst>
    <pc:chgData name="Sathyam, Bollini" userId="S::sathyam.bollini@hpe.com::bfec0835-4d57-4275-b368-3ce105d7d8ff" providerId="AD" clId="Web-{544EDBD2-E8C7-A219-A346-A1BFB792E727}"/>
    <pc:docChg chg="addSld delSld modSld modSection">
      <pc:chgData name="Sathyam, Bollini" userId="S::sathyam.bollini@hpe.com::bfec0835-4d57-4275-b368-3ce105d7d8ff" providerId="AD" clId="Web-{544EDBD2-E8C7-A219-A346-A1BFB792E727}" dt="2019-04-16T08:43:02.868" v="281" actId="20577"/>
      <pc:docMkLst>
        <pc:docMk/>
      </pc:docMkLst>
      <pc:sldChg chg="modSp">
        <pc:chgData name="Sathyam, Bollini" userId="S::sathyam.bollini@hpe.com::bfec0835-4d57-4275-b368-3ce105d7d8ff" providerId="AD" clId="Web-{544EDBD2-E8C7-A219-A346-A1BFB792E727}" dt="2019-04-16T07:54:33.935" v="257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544EDBD2-E8C7-A219-A346-A1BFB792E727}" dt="2019-04-16T07:54:33.935" v="25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544EDBD2-E8C7-A219-A346-A1BFB792E727}" dt="2019-04-16T08:43:02.868" v="281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544EDBD2-E8C7-A219-A346-A1BFB792E727}" dt="2019-04-16T08:43:02.868" v="281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modSp">
        <pc:chgData name="Sathyam, Bollini" userId="S::sathyam.bollini@hpe.com::bfec0835-4d57-4275-b368-3ce105d7d8ff" providerId="AD" clId="Web-{544EDBD2-E8C7-A219-A346-A1BFB792E727}" dt="2019-04-16T07:51:38.215" v="212" actId="20577"/>
        <pc:sldMkLst>
          <pc:docMk/>
          <pc:sldMk cId="3881008870" sldId="487"/>
        </pc:sldMkLst>
        <pc:spChg chg="mod">
          <ac:chgData name="Sathyam, Bollini" userId="S::sathyam.bollini@hpe.com::bfec0835-4d57-4275-b368-3ce105d7d8ff" providerId="AD" clId="Web-{544EDBD2-E8C7-A219-A346-A1BFB792E727}" dt="2019-04-16T07:51:38.215" v="212" actId="20577"/>
          <ac:spMkLst>
            <pc:docMk/>
            <pc:sldMk cId="3881008870" sldId="487"/>
            <ac:spMk id="6" creationId="{1477C964-D31B-4A48-8B93-52C8CDE855E0}"/>
          </ac:spMkLst>
        </pc:spChg>
      </pc:sldChg>
      <pc:sldChg chg="modSp add del replId">
        <pc:chgData name="Sathyam, Bollini" userId="S::sathyam.bollini@hpe.com::bfec0835-4d57-4275-b368-3ce105d7d8ff" providerId="AD" clId="Web-{544EDBD2-E8C7-A219-A346-A1BFB792E727}" dt="2019-04-16T07:42:04.258" v="30"/>
        <pc:sldMkLst>
          <pc:docMk/>
          <pc:sldMk cId="1257539211" sldId="497"/>
        </pc:sldMkLst>
        <pc:spChg chg="mod">
          <ac:chgData name="Sathyam, Bollini" userId="S::sathyam.bollini@hpe.com::bfec0835-4d57-4275-b368-3ce105d7d8ff" providerId="AD" clId="Web-{544EDBD2-E8C7-A219-A346-A1BFB792E727}" dt="2019-04-16T07:41:16.023" v="29" actId="20577"/>
          <ac:spMkLst>
            <pc:docMk/>
            <pc:sldMk cId="1257539211" sldId="497"/>
            <ac:spMk id="2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3EE43426-D858-4F7C-A6F9-20FB916C1308}"/>
    <pc:docChg chg="modSld">
      <pc:chgData name="Sathyam, Bollini" userId="S::sathyam.bollini@hpe.com::bfec0835-4d57-4275-b368-3ce105d7d8ff" providerId="AD" clId="Web-{3EE43426-D858-4F7C-A6F9-20FB916C1308}" dt="2018-05-11T08:45:43.483" v="1"/>
      <pc:docMkLst>
        <pc:docMk/>
      </pc:docMkLst>
      <pc:sldChg chg="modSp">
        <pc:chgData name="Sathyam, Bollini" userId="S::sathyam.bollini@hpe.com::bfec0835-4d57-4275-b368-3ce105d7d8ff" providerId="AD" clId="Web-{3EE43426-D858-4F7C-A6F9-20FB916C1308}" dt="2018-05-11T08:45:43.483" v="1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3EE43426-D858-4F7C-A6F9-20FB916C1308}" dt="2018-05-11T08:45:43.483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Ram, Vinayak (NFV BU)" userId="S::vinayak.ram@hpe.com::72b7ecae-1196-4d90-b5aa-bf90d288fa64" providerId="AD" clId="Web-{FE70D2BE-2E0A-9F7A-5224-ACD59F8FFC6E}"/>
    <pc:docChg chg="modSld">
      <pc:chgData name="Ram, Vinayak (NFV BU)" userId="S::vinayak.ram@hpe.com::72b7ecae-1196-4d90-b5aa-bf90d288fa64" providerId="AD" clId="Web-{FE70D2BE-2E0A-9F7A-5224-ACD59F8FFC6E}" dt="2019-03-08T01:38:42.137" v="53" actId="20577"/>
      <pc:docMkLst>
        <pc:docMk/>
      </pc:docMkLst>
      <pc:sldChg chg="modSp">
        <pc:chgData name="Ram, Vinayak (NFV BU)" userId="S::vinayak.ram@hpe.com::72b7ecae-1196-4d90-b5aa-bf90d288fa64" providerId="AD" clId="Web-{FE70D2BE-2E0A-9F7A-5224-ACD59F8FFC6E}" dt="2019-03-08T01:38:33.122" v="52" actId="20577"/>
        <pc:sldMkLst>
          <pc:docMk/>
          <pc:sldMk cId="3031179793" sldId="485"/>
        </pc:sldMkLst>
        <pc:spChg chg="mod">
          <ac:chgData name="Ram, Vinayak (NFV BU)" userId="S::vinayak.ram@hpe.com::72b7ecae-1196-4d90-b5aa-bf90d288fa64" providerId="AD" clId="Web-{FE70D2BE-2E0A-9F7A-5224-ACD59F8FFC6E}" dt="2019-03-08T01:38:33.122" v="52" actId="20577"/>
          <ac:spMkLst>
            <pc:docMk/>
            <pc:sldMk cId="3031179793" sldId="485"/>
            <ac:spMk id="2" creationId="{2A166E21-CF97-431D-A23B-16E3AD7B314A}"/>
          </ac:spMkLst>
        </pc:spChg>
      </pc:sldChg>
      <pc:sldChg chg="modSp">
        <pc:chgData name="Ram, Vinayak (NFV BU)" userId="S::vinayak.ram@hpe.com::72b7ecae-1196-4d90-b5aa-bf90d288fa64" providerId="AD" clId="Web-{FE70D2BE-2E0A-9F7A-5224-ACD59F8FFC6E}" dt="2019-03-08T01:38:42.137" v="53" actId="20577"/>
        <pc:sldMkLst>
          <pc:docMk/>
          <pc:sldMk cId="1271133948" sldId="488"/>
        </pc:sldMkLst>
        <pc:spChg chg="mod">
          <ac:chgData name="Ram, Vinayak (NFV BU)" userId="S::vinayak.ram@hpe.com::72b7ecae-1196-4d90-b5aa-bf90d288fa64" providerId="AD" clId="Web-{FE70D2BE-2E0A-9F7A-5224-ACD59F8FFC6E}" dt="2019-03-08T01:38:42.137" v="53" actId="20577"/>
          <ac:spMkLst>
            <pc:docMk/>
            <pc:sldMk cId="1271133948" sldId="488"/>
            <ac:spMk id="2" creationId="{B58F2E51-816B-4CA2-AC9A-85A107C78CE3}"/>
          </ac:spMkLst>
        </pc:spChg>
      </pc:sldChg>
    </pc:docChg>
  </pc:docChgLst>
  <pc:docChgLst>
    <pc:chgData name="Vazeer, Ashraf" userId="S::ashraf.vazeer@hpe.com::8c82bcd2-039e-4807-88dd-af269a4642b5" providerId="AD" clId="Web-{4D6E9B7E-D4EA-1B90-A7A0-3D2DADF18650}"/>
    <pc:docChg chg="modSld">
      <pc:chgData name="Vazeer, Ashraf" userId="S::ashraf.vazeer@hpe.com::8c82bcd2-039e-4807-88dd-af269a4642b5" providerId="AD" clId="Web-{4D6E9B7E-D4EA-1B90-A7A0-3D2DADF18650}" dt="2018-12-07T02:01:51.440" v="63" actId="20577"/>
      <pc:docMkLst>
        <pc:docMk/>
      </pc:docMkLst>
      <pc:sldChg chg="modSp">
        <pc:chgData name="Vazeer, Ashraf" userId="S::ashraf.vazeer@hpe.com::8c82bcd2-039e-4807-88dd-af269a4642b5" providerId="AD" clId="Web-{4D6E9B7E-D4EA-1B90-A7A0-3D2DADF18650}" dt="2018-12-07T02:01:51.440" v="63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4D6E9B7E-D4EA-1B90-A7A0-3D2DADF18650}" dt="2018-12-07T02:01:51.440" v="63" actId="20577"/>
          <ac:spMkLst>
            <pc:docMk/>
            <pc:sldMk cId="115968635" sldId="368"/>
            <ac:spMk id="8" creationId="{00000000-0000-0000-0000-000000000000}"/>
          </ac:spMkLst>
        </pc:spChg>
      </pc:sldChg>
    </pc:docChg>
  </pc:docChgLst>
  <pc:docChgLst>
    <pc:chgData name="Sathyam, Bollini" userId="S::sathyam.bollini@hpe.com::bfec0835-4d57-4275-b368-3ce105d7d8ff" providerId="AD" clId="Web-{F79DA6DC-F08E-F5D8-DD3C-43CF00A35497}"/>
    <pc:docChg chg="addSld modSld sldOrd modSection">
      <pc:chgData name="Sathyam, Bollini" userId="S::sathyam.bollini@hpe.com::bfec0835-4d57-4275-b368-3ce105d7d8ff" providerId="AD" clId="Web-{F79DA6DC-F08E-F5D8-DD3C-43CF00A35497}" dt="2019-06-20T09:15:57.540" v="667" actId="20577"/>
      <pc:docMkLst>
        <pc:docMk/>
      </pc:docMkLst>
      <pc:sldChg chg="modSp">
        <pc:chgData name="Sathyam, Bollini" userId="S::sathyam.bollini@hpe.com::bfec0835-4d57-4275-b368-3ce105d7d8ff" providerId="AD" clId="Web-{F79DA6DC-F08E-F5D8-DD3C-43CF00A35497}" dt="2019-06-20T09:14:08.090" v="483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F79DA6DC-F08E-F5D8-DD3C-43CF00A35497}" dt="2019-06-20T09:14:08.090" v="48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F79DA6DC-F08E-F5D8-DD3C-43CF00A35497}" dt="2019-06-20T09:15:57.537" v="666" actId="20577"/>
        <pc:sldMkLst>
          <pc:docMk/>
          <pc:sldMk cId="1245858408" sldId="459"/>
        </pc:sldMkLst>
        <pc:spChg chg="mod">
          <ac:chgData name="Sathyam, Bollini" userId="S::sathyam.bollini@hpe.com::bfec0835-4d57-4275-b368-3ce105d7d8ff" providerId="AD" clId="Web-{F79DA6DC-F08E-F5D8-DD3C-43CF00A35497}" dt="2019-06-20T09:15:57.537" v="666" actId="20577"/>
          <ac:spMkLst>
            <pc:docMk/>
            <pc:sldMk cId="1245858408" sldId="459"/>
            <ac:spMk id="12" creationId="{F44DBAEF-6B20-4225-9617-1F49E01944BB}"/>
          </ac:spMkLst>
        </pc:spChg>
      </pc:sldChg>
      <pc:sldChg chg="modSp add ord replId">
        <pc:chgData name="Sathyam, Bollini" userId="S::sathyam.bollini@hpe.com::bfec0835-4d57-4275-b368-3ce105d7d8ff" providerId="AD" clId="Web-{F79DA6DC-F08E-F5D8-DD3C-43CF00A35497}" dt="2019-06-20T09:14:32.328" v="508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F79DA6DC-F08E-F5D8-DD3C-43CF00A35497}" dt="2019-06-20T09:14:32.328" v="508" actId="20577"/>
          <ac:spMkLst>
            <pc:docMk/>
            <pc:sldMk cId="2078457375" sldId="524"/>
            <ac:spMk id="12" creationId="{F44DBAEF-6B20-4225-9617-1F49E01944BB}"/>
          </ac:spMkLst>
        </pc:spChg>
      </pc:sldChg>
    </pc:docChg>
  </pc:docChgLst>
  <pc:docChgLst>
    <pc:chgData name="Sharma, Ranjeet Kumar" userId="S::ranjeet.kum.sharma@hpe.com::2efb763f-88c5-45c3-ae2e-8e80d90224d0" providerId="AD" clId="Web-{F2BCB929-034B-589B-7C7F-504312574826}"/>
    <pc:docChg chg="addSld delSld modSld sldOrd modSection">
      <pc:chgData name="Sharma, Ranjeet Kumar" userId="S::ranjeet.kum.sharma@hpe.com::2efb763f-88c5-45c3-ae2e-8e80d90224d0" providerId="AD" clId="Web-{F2BCB929-034B-589B-7C7F-504312574826}" dt="2019-03-28T10:14:27.120" v="879" actId="14100"/>
      <pc:docMkLst>
        <pc:docMk/>
      </pc:docMkLst>
      <pc:sldChg chg="modSp">
        <pc:chgData name="Sharma, Ranjeet Kumar" userId="S::ranjeet.kum.sharma@hpe.com::2efb763f-88c5-45c3-ae2e-8e80d90224d0" providerId="AD" clId="Web-{F2BCB929-034B-589B-7C7F-504312574826}" dt="2019-03-28T09:34:10.972" v="850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F2BCB929-034B-589B-7C7F-504312574826}" dt="2019-03-28T09:34:10.972" v="850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del">
        <pc:chgData name="Sharma, Ranjeet Kumar" userId="S::ranjeet.kum.sharma@hpe.com::2efb763f-88c5-45c3-ae2e-8e80d90224d0" providerId="AD" clId="Web-{F2BCB929-034B-589B-7C7F-504312574826}" dt="2019-03-28T09:32:02.345" v="836"/>
        <pc:sldMkLst>
          <pc:docMk/>
          <pc:sldMk cId="1000069858" sldId="468"/>
        </pc:sldMkLst>
      </pc:sldChg>
      <pc:sldChg chg="del">
        <pc:chgData name="Sharma, Ranjeet Kumar" userId="S::ranjeet.kum.sharma@hpe.com::2efb763f-88c5-45c3-ae2e-8e80d90224d0" providerId="AD" clId="Web-{F2BCB929-034B-589B-7C7F-504312574826}" dt="2019-03-28T09:32:04.445" v="837"/>
        <pc:sldMkLst>
          <pc:docMk/>
          <pc:sldMk cId="2551239373" sldId="474"/>
        </pc:sldMkLst>
      </pc:sldChg>
      <pc:sldChg chg="addSp modSp new ord">
        <pc:chgData name="Sharma, Ranjeet Kumar" userId="S::ranjeet.kum.sharma@hpe.com::2efb763f-88c5-45c3-ae2e-8e80d90224d0" providerId="AD" clId="Web-{F2BCB929-034B-589B-7C7F-504312574826}" dt="2019-03-28T09:33:59.206" v="848"/>
        <pc:sldMkLst>
          <pc:docMk/>
          <pc:sldMk cId="4152955752" sldId="493"/>
        </pc:sldMkLst>
        <pc:spChg chg="mod">
          <ac:chgData name="Sharma, Ranjeet Kumar" userId="S::ranjeet.kum.sharma@hpe.com::2efb763f-88c5-45c3-ae2e-8e80d90224d0" providerId="AD" clId="Web-{F2BCB929-034B-589B-7C7F-504312574826}" dt="2019-03-28T09:33:34.084" v="845" actId="14100"/>
          <ac:spMkLst>
            <pc:docMk/>
            <pc:sldMk cId="4152955752" sldId="493"/>
            <ac:spMk id="2" creationId="{79277FB4-39F5-4C94-AF85-D2334BA05362}"/>
          </ac:spMkLst>
        </pc:spChg>
        <pc:picChg chg="add mod">
          <ac:chgData name="Sharma, Ranjeet Kumar" userId="S::ranjeet.kum.sharma@hpe.com::2efb763f-88c5-45c3-ae2e-8e80d90224d0" providerId="AD" clId="Web-{F2BCB929-034B-589B-7C7F-504312574826}" dt="2019-03-28T09:33:44.049" v="847" actId="14100"/>
          <ac:picMkLst>
            <pc:docMk/>
            <pc:sldMk cId="4152955752" sldId="493"/>
            <ac:picMk id="4" creationId="{2E925F97-29DD-40EB-86A0-1A0EC9B3292B}"/>
          </ac:picMkLst>
        </pc:picChg>
      </pc:sldChg>
      <pc:sldChg chg="addSp modSp new">
        <pc:chgData name="Sharma, Ranjeet Kumar" userId="S::ranjeet.kum.sharma@hpe.com::2efb763f-88c5-45c3-ae2e-8e80d90224d0" providerId="AD" clId="Web-{F2BCB929-034B-589B-7C7F-504312574826}" dt="2019-03-28T10:14:27.120" v="879" actId="14100"/>
        <pc:sldMkLst>
          <pc:docMk/>
          <pc:sldMk cId="1973630427" sldId="494"/>
        </pc:sldMkLst>
        <pc:spChg chg="mod">
          <ac:chgData name="Sharma, Ranjeet Kumar" userId="S::ranjeet.kum.sharma@hpe.com::2efb763f-88c5-45c3-ae2e-8e80d90224d0" providerId="AD" clId="Web-{F2BCB929-034B-589B-7C7F-504312574826}" dt="2019-03-28T09:58:23.449" v="878" actId="14100"/>
          <ac:spMkLst>
            <pc:docMk/>
            <pc:sldMk cId="1973630427" sldId="494"/>
            <ac:spMk id="2" creationId="{1BCB7D9B-EEA7-4A2C-AEDB-16F13C4BE231}"/>
          </ac:spMkLst>
        </pc:spChg>
        <pc:picChg chg="add mod">
          <ac:chgData name="Sharma, Ranjeet Kumar" userId="S::ranjeet.kum.sharma@hpe.com::2efb763f-88c5-45c3-ae2e-8e80d90224d0" providerId="AD" clId="Web-{F2BCB929-034B-589B-7C7F-504312574826}" dt="2019-03-28T09:57:39.573" v="862" actId="14100"/>
          <ac:picMkLst>
            <pc:docMk/>
            <pc:sldMk cId="1973630427" sldId="494"/>
            <ac:picMk id="4" creationId="{1B31CCC6-423A-4CB7-AFD9-5BC4BB57B468}"/>
          </ac:picMkLst>
        </pc:picChg>
        <pc:picChg chg="add mod">
          <ac:chgData name="Sharma, Ranjeet Kumar" userId="S::ranjeet.kum.sharma@hpe.com::2efb763f-88c5-45c3-ae2e-8e80d90224d0" providerId="AD" clId="Web-{F2BCB929-034B-589B-7C7F-504312574826}" dt="2019-03-28T10:14:27.120" v="879" actId="14100"/>
          <ac:picMkLst>
            <pc:docMk/>
            <pc:sldMk cId="1973630427" sldId="494"/>
            <ac:picMk id="6" creationId="{C62CE63C-FE2E-44BF-B7A4-E44DFD1D625D}"/>
          </ac:picMkLst>
        </pc:picChg>
      </pc:sldChg>
    </pc:docChg>
  </pc:docChgLst>
  <pc:docChgLst>
    <pc:chgData name="Kalyanaraman, Vaibhav" userId="S::vaibhav.kalyanaraman@hpe.com::79ee0c98-5fcd-4946-abff-23bc9211cca0" providerId="AD" clId="Web-{C4CE2804-4344-9601-74E5-700EE4A5C501}"/>
    <pc:docChg chg="modSld">
      <pc:chgData name="Kalyanaraman, Vaibhav" userId="S::vaibhav.kalyanaraman@hpe.com::79ee0c98-5fcd-4946-abff-23bc9211cca0" providerId="AD" clId="Web-{C4CE2804-4344-9601-74E5-700EE4A5C501}" dt="2019-05-09T11:56:17.928" v="377" actId="20577"/>
      <pc:docMkLst>
        <pc:docMk/>
      </pc:docMkLst>
      <pc:sldChg chg="modSp">
        <pc:chgData name="Kalyanaraman, Vaibhav" userId="S::vaibhav.kalyanaraman@hpe.com::79ee0c98-5fcd-4946-abff-23bc9211cca0" providerId="AD" clId="Web-{C4CE2804-4344-9601-74E5-700EE4A5C501}" dt="2019-05-09T11:47:13.944" v="241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C4CE2804-4344-9601-74E5-700EE4A5C501}" dt="2019-05-09T11:47:13.944" v="24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C4CE2804-4344-9601-74E5-700EE4A5C501}" dt="2019-05-09T11:56:17.928" v="377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C4CE2804-4344-9601-74E5-700EE4A5C501}" dt="2019-05-09T11:56:17.928" v="377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Sharma, Ranjeet Kumar" userId="S::ranjeet.kum.sharma@hpe.com::2efb763f-88c5-45c3-ae2e-8e80d90224d0" providerId="AD" clId="Web-{769CB833-0EF9-45E6-B0F6-C067778902DA}"/>
    <pc:docChg chg="addSld modSld">
      <pc:chgData name="Sharma, Ranjeet Kumar" userId="S::ranjeet.kum.sharma@hpe.com::2efb763f-88c5-45c3-ae2e-8e80d90224d0" providerId="AD" clId="Web-{769CB833-0EF9-45E6-B0F6-C067778902DA}" dt="2019-01-24T12:12:42.368" v="386"/>
      <pc:docMkLst>
        <pc:docMk/>
      </pc:docMkLst>
      <pc:sldChg chg="modSp">
        <pc:chgData name="Sharma, Ranjeet Kumar" userId="S::ranjeet.kum.sharma@hpe.com::2efb763f-88c5-45c3-ae2e-8e80d90224d0" providerId="AD" clId="Web-{769CB833-0EF9-45E6-B0F6-C067778902DA}" dt="2019-01-24T12:12:42.368" v="386"/>
        <pc:sldMkLst>
          <pc:docMk/>
          <pc:sldMk cId="3881670694" sldId="305"/>
        </pc:sldMkLst>
        <pc:graphicFrameChg chg="mod modGraphic">
          <ac:chgData name="Sharma, Ranjeet Kumar" userId="S::ranjeet.kum.sharma@hpe.com::2efb763f-88c5-45c3-ae2e-8e80d90224d0" providerId="AD" clId="Web-{769CB833-0EF9-45E6-B0F6-C067778902DA}" dt="2019-01-24T12:12:42.368" v="386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">
        <pc:chgData name="Sharma, Ranjeet Kumar" userId="S::ranjeet.kum.sharma@hpe.com::2efb763f-88c5-45c3-ae2e-8e80d90224d0" providerId="AD" clId="Web-{769CB833-0EF9-45E6-B0F6-C067778902DA}" dt="2019-01-24T12:10:21.868" v="265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769CB833-0EF9-45E6-B0F6-C067778902DA}" dt="2019-01-24T12:10:21.868" v="265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picChg chg="add del mod">
          <ac:chgData name="Sharma, Ranjeet Kumar" userId="S::ranjeet.kum.sharma@hpe.com::2efb763f-88c5-45c3-ae2e-8e80d90224d0" providerId="AD" clId="Web-{769CB833-0EF9-45E6-B0F6-C067778902DA}" dt="2019-01-24T09:27:46.843" v="1"/>
          <ac:picMkLst>
            <pc:docMk/>
            <pc:sldMk cId="1343248952" sldId="390"/>
            <ac:picMk id="5" creationId="{142938CF-A62C-4C9B-AAF7-8CBD79690F27}"/>
          </ac:picMkLst>
        </pc:picChg>
      </pc:sldChg>
      <pc:sldChg chg="addSp delSp modSp new">
        <pc:chgData name="Sharma, Ranjeet Kumar" userId="S::ranjeet.kum.sharma@hpe.com::2efb763f-88c5-45c3-ae2e-8e80d90224d0" providerId="AD" clId="Web-{769CB833-0EF9-45E6-B0F6-C067778902DA}" dt="2019-01-24T09:30:57.329" v="49" actId="14100"/>
        <pc:sldMkLst>
          <pc:docMk/>
          <pc:sldMk cId="2390068850" sldId="454"/>
        </pc:sldMkLst>
        <pc:spChg chg="del">
          <ac:chgData name="Sharma, Ranjeet Kumar" userId="S::ranjeet.kum.sharma@hpe.com::2efb763f-88c5-45c3-ae2e-8e80d90224d0" providerId="AD" clId="Web-{769CB833-0EF9-45E6-B0F6-C067778902DA}" dt="2019-01-24T09:30:31.063" v="42"/>
          <ac:spMkLst>
            <pc:docMk/>
            <pc:sldMk cId="2390068850" sldId="454"/>
            <ac:spMk id="2" creationId="{EE53C952-CEB4-4BA3-8404-F3041293877C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09:30:57.329" v="49" actId="14100"/>
          <ac:picMkLst>
            <pc:docMk/>
            <pc:sldMk cId="2390068850" sldId="454"/>
            <ac:picMk id="4" creationId="{9A6BE7B8-7BF6-4C27-B3F5-465258128EE5}"/>
          </ac:picMkLst>
        </pc:picChg>
      </pc:sldChg>
      <pc:sldChg chg="addSp delSp modSp new">
        <pc:chgData name="Sharma, Ranjeet Kumar" userId="S::ranjeet.kum.sharma@hpe.com::2efb763f-88c5-45c3-ae2e-8e80d90224d0" providerId="AD" clId="Web-{769CB833-0EF9-45E6-B0F6-C067778902DA}" dt="2019-01-24T09:31:52.329" v="57" actId="14100"/>
        <pc:sldMkLst>
          <pc:docMk/>
          <pc:sldMk cId="3539349500" sldId="455"/>
        </pc:sldMkLst>
        <pc:spChg chg="del">
          <ac:chgData name="Sharma, Ranjeet Kumar" userId="S::ranjeet.kum.sharma@hpe.com::2efb763f-88c5-45c3-ae2e-8e80d90224d0" providerId="AD" clId="Web-{769CB833-0EF9-45E6-B0F6-C067778902DA}" dt="2019-01-24T09:31:12.815" v="50"/>
          <ac:spMkLst>
            <pc:docMk/>
            <pc:sldMk cId="3539349500" sldId="455"/>
            <ac:spMk id="2" creationId="{84D18EE3-D4BA-4FC7-A37B-9BA4E0EE1298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09:31:52.329" v="57" actId="14100"/>
          <ac:picMkLst>
            <pc:docMk/>
            <pc:sldMk cId="3539349500" sldId="455"/>
            <ac:picMk id="4" creationId="{AFD58C60-A50F-40A6-9EFB-E230E2020AA3}"/>
          </ac:picMkLst>
        </pc:picChg>
      </pc:sldChg>
      <pc:sldChg chg="new">
        <pc:chgData name="Sharma, Ranjeet Kumar" userId="S::ranjeet.kum.sharma@hpe.com::2efb763f-88c5-45c3-ae2e-8e80d90224d0" providerId="AD" clId="Web-{769CB833-0EF9-45E6-B0F6-C067778902DA}" dt="2019-01-24T09:28:08.187" v="4"/>
        <pc:sldMkLst>
          <pc:docMk/>
          <pc:sldMk cId="563779866" sldId="456"/>
        </pc:sldMkLst>
      </pc:sldChg>
      <pc:sldChg chg="addSp delSp modSp new">
        <pc:chgData name="Sharma, Ranjeet Kumar" userId="S::ranjeet.kum.sharma@hpe.com::2efb763f-88c5-45c3-ae2e-8e80d90224d0" providerId="AD" clId="Web-{769CB833-0EF9-45E6-B0F6-C067778902DA}" dt="2019-01-24T09:32:47.173" v="64" actId="14100"/>
        <pc:sldMkLst>
          <pc:docMk/>
          <pc:sldMk cId="1244957705" sldId="456"/>
        </pc:sldMkLst>
        <pc:spChg chg="del">
          <ac:chgData name="Sharma, Ranjeet Kumar" userId="S::ranjeet.kum.sharma@hpe.com::2efb763f-88c5-45c3-ae2e-8e80d90224d0" providerId="AD" clId="Web-{769CB833-0EF9-45E6-B0F6-C067778902DA}" dt="2019-01-24T09:32:28.626" v="59"/>
          <ac:spMkLst>
            <pc:docMk/>
            <pc:sldMk cId="1244957705" sldId="456"/>
            <ac:spMk id="2" creationId="{A9961CAF-3F0B-404C-8160-5C22027DDAAE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09:32:47.173" v="64" actId="14100"/>
          <ac:picMkLst>
            <pc:docMk/>
            <pc:sldMk cId="1244957705" sldId="456"/>
            <ac:picMk id="4" creationId="{11ECFECC-0CF7-4CB1-B638-FDDFEBD1D834}"/>
          </ac:picMkLst>
        </pc:picChg>
      </pc:sldChg>
      <pc:sldChg chg="addSp modSp new">
        <pc:chgData name="Sharma, Ranjeet Kumar" userId="S::ranjeet.kum.sharma@hpe.com::2efb763f-88c5-45c3-ae2e-8e80d90224d0" providerId="AD" clId="Web-{769CB833-0EF9-45E6-B0F6-C067778902DA}" dt="2019-01-24T10:10:18.712" v="183" actId="14100"/>
        <pc:sldMkLst>
          <pc:docMk/>
          <pc:sldMk cId="2199008080" sldId="457"/>
        </pc:sldMkLst>
        <pc:spChg chg="mod">
          <ac:chgData name="Sharma, Ranjeet Kumar" userId="S::ranjeet.kum.sharma@hpe.com::2efb763f-88c5-45c3-ae2e-8e80d90224d0" providerId="AD" clId="Web-{769CB833-0EF9-45E6-B0F6-C067778902DA}" dt="2019-01-24T10:10:18.712" v="183" actId="14100"/>
          <ac:spMkLst>
            <pc:docMk/>
            <pc:sldMk cId="2199008080" sldId="457"/>
            <ac:spMk id="2" creationId="{FE34E227-3E78-4E91-B549-6E66265574C0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10:05:12.855" v="73" actId="14100"/>
          <ac:picMkLst>
            <pc:docMk/>
            <pc:sldMk cId="2199008080" sldId="457"/>
            <ac:picMk id="4" creationId="{A67F7210-B20F-48BF-A621-46FE0DD3E855}"/>
          </ac:picMkLst>
        </pc:picChg>
      </pc:sldChg>
      <pc:sldChg chg="addSp delSp modSp new">
        <pc:chgData name="Sharma, Ranjeet Kumar" userId="S::ranjeet.kum.sharma@hpe.com::2efb763f-88c5-45c3-ae2e-8e80d90224d0" providerId="AD" clId="Web-{769CB833-0EF9-45E6-B0F6-C067778902DA}" dt="2019-01-24T10:09:33.147" v="148" actId="14100"/>
        <pc:sldMkLst>
          <pc:docMk/>
          <pc:sldMk cId="386277150" sldId="458"/>
        </pc:sldMkLst>
        <pc:spChg chg="mod">
          <ac:chgData name="Sharma, Ranjeet Kumar" userId="S::ranjeet.kum.sharma@hpe.com::2efb763f-88c5-45c3-ae2e-8e80d90224d0" providerId="AD" clId="Web-{769CB833-0EF9-45E6-B0F6-C067778902DA}" dt="2019-01-24T10:09:33.147" v="148" actId="14100"/>
          <ac:spMkLst>
            <pc:docMk/>
            <pc:sldMk cId="386277150" sldId="458"/>
            <ac:spMk id="2" creationId="{01D83E5C-F1E6-48B7-A332-9493CA6BBE57}"/>
          </ac:spMkLst>
        </pc:spChg>
        <pc:spChg chg="add del">
          <ac:chgData name="Sharma, Ranjeet Kumar" userId="S::ranjeet.kum.sharma@hpe.com::2efb763f-88c5-45c3-ae2e-8e80d90224d0" providerId="AD" clId="Web-{769CB833-0EF9-45E6-B0F6-C067778902DA}" dt="2019-01-24T10:08:52.349" v="121"/>
          <ac:spMkLst>
            <pc:docMk/>
            <pc:sldMk cId="386277150" sldId="458"/>
            <ac:spMk id="7" creationId="{7C34DA9F-FA17-46FC-A5EF-20799D54483B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10:05:59.623" v="78" actId="14100"/>
          <ac:picMkLst>
            <pc:docMk/>
            <pc:sldMk cId="386277150" sldId="458"/>
            <ac:picMk id="4" creationId="{C9D0C69B-699E-465E-92C6-81003338B56F}"/>
          </ac:picMkLst>
        </pc:picChg>
      </pc:sldChg>
      <pc:sldChg chg="addSp modSp new">
        <pc:chgData name="Sharma, Ranjeet Kumar" userId="S::ranjeet.kum.sharma@hpe.com::2efb763f-88c5-45c3-ae2e-8e80d90224d0" providerId="AD" clId="Web-{769CB833-0EF9-45E6-B0F6-C067778902DA}" dt="2019-01-24T10:08:26.317" v="119" actId="20577"/>
        <pc:sldMkLst>
          <pc:docMk/>
          <pc:sldMk cId="2513196476" sldId="459"/>
        </pc:sldMkLst>
        <pc:spChg chg="mod">
          <ac:chgData name="Sharma, Ranjeet Kumar" userId="S::ranjeet.kum.sharma@hpe.com::2efb763f-88c5-45c3-ae2e-8e80d90224d0" providerId="AD" clId="Web-{769CB833-0EF9-45E6-B0F6-C067778902DA}" dt="2019-01-24T10:08:26.317" v="119" actId="20577"/>
          <ac:spMkLst>
            <pc:docMk/>
            <pc:sldMk cId="2513196476" sldId="459"/>
            <ac:spMk id="2" creationId="{41ABE704-E4BC-45F7-A284-D64EAC67FDAC}"/>
          </ac:spMkLst>
        </pc:spChg>
        <pc:picChg chg="add mod">
          <ac:chgData name="Sharma, Ranjeet Kumar" userId="S::ranjeet.kum.sharma@hpe.com::2efb763f-88c5-45c3-ae2e-8e80d90224d0" providerId="AD" clId="Web-{769CB833-0EF9-45E6-B0F6-C067778902DA}" dt="2019-01-24T10:06:36.937" v="83" actId="14100"/>
          <ac:picMkLst>
            <pc:docMk/>
            <pc:sldMk cId="2513196476" sldId="459"/>
            <ac:picMk id="4" creationId="{A2FB3C89-413C-4E21-A675-AC7A8A3EEC1C}"/>
          </ac:picMkLst>
        </pc:picChg>
      </pc:sldChg>
    </pc:docChg>
  </pc:docChgLst>
  <pc:docChgLst>
    <pc:chgData name="Vazeer, Ashraf" userId="S::ashraf.vazeer@hpe.com::8c82bcd2-039e-4807-88dd-af269a4642b5" providerId="AD" clId="Web-{5E7D4373-1F5C-4790-B45B-6D2321B40B12}"/>
    <pc:docChg chg="addSld delSld modSld sldOrd">
      <pc:chgData name="Vazeer, Ashraf" userId="S::ashraf.vazeer@hpe.com::8c82bcd2-039e-4807-88dd-af269a4642b5" providerId="AD" clId="Web-{5E7D4373-1F5C-4790-B45B-6D2321B40B12}" dt="2018-12-20T16:10:02.988" v="1938" actId="1076"/>
      <pc:docMkLst>
        <pc:docMk/>
      </pc:docMkLst>
      <pc:sldChg chg="modSp">
        <pc:chgData name="Vazeer, Ashraf" userId="S::ashraf.vazeer@hpe.com::8c82bcd2-039e-4807-88dd-af269a4642b5" providerId="AD" clId="Web-{5E7D4373-1F5C-4790-B45B-6D2321B40B12}" dt="2018-12-20T13:08:23.349" v="3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5E7D4373-1F5C-4790-B45B-6D2321B40B12}" dt="2018-12-20T13:08:23.349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5E7D4373-1F5C-4790-B45B-6D2321B40B12}" dt="2018-12-20T14:41:11.908" v="293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5E7D4373-1F5C-4790-B45B-6D2321B40B12}" dt="2018-12-20T14:41:11.908" v="293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 del">
        <pc:chgData name="Vazeer, Ashraf" userId="S::ashraf.vazeer@hpe.com::8c82bcd2-039e-4807-88dd-af269a4642b5" providerId="AD" clId="Web-{5E7D4373-1F5C-4790-B45B-6D2321B40B12}" dt="2018-12-20T14:42:52.329" v="295"/>
        <pc:sldMkLst>
          <pc:docMk/>
          <pc:sldMk cId="2305957622" sldId="420"/>
        </pc:sldMkLst>
        <pc:spChg chg="mod">
          <ac:chgData name="Vazeer, Ashraf" userId="S::ashraf.vazeer@hpe.com::8c82bcd2-039e-4807-88dd-af269a4642b5" providerId="AD" clId="Web-{5E7D4373-1F5C-4790-B45B-6D2321B40B12}" dt="2018-12-20T14:42:39.501" v="294" actId="20577"/>
          <ac:spMkLst>
            <pc:docMk/>
            <pc:sldMk cId="2305957622" sldId="420"/>
            <ac:spMk id="9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5E7D4373-1F5C-4790-B45B-6D2321B40B12}" dt="2018-12-20T15:04:39.377" v="360" actId="14100"/>
        <pc:sldMkLst>
          <pc:docMk/>
          <pc:sldMk cId="3385025525" sldId="429"/>
        </pc:sldMkLst>
        <pc:picChg chg="add mod">
          <ac:chgData name="Vazeer, Ashraf" userId="S::ashraf.vazeer@hpe.com::8c82bcd2-039e-4807-88dd-af269a4642b5" providerId="AD" clId="Web-{5E7D4373-1F5C-4790-B45B-6D2321B40B12}" dt="2018-12-20T15:00:19.782" v="355" actId="14100"/>
          <ac:picMkLst>
            <pc:docMk/>
            <pc:sldMk cId="3385025525" sldId="429"/>
            <ac:picMk id="5" creationId="{AC6BABBA-07E1-4B08-A34D-156C5B9CC2EB}"/>
          </ac:picMkLst>
        </pc:picChg>
        <pc:picChg chg="del">
          <ac:chgData name="Vazeer, Ashraf" userId="S::ashraf.vazeer@hpe.com::8c82bcd2-039e-4807-88dd-af269a4642b5" providerId="AD" clId="Web-{5E7D4373-1F5C-4790-B45B-6D2321B40B12}" dt="2018-12-20T15:00:06.079" v="350"/>
          <ac:picMkLst>
            <pc:docMk/>
            <pc:sldMk cId="3385025525" sldId="429"/>
            <ac:picMk id="6" creationId="{376CAF2B-4470-410C-93C5-5B6BF9FFBFF5}"/>
          </ac:picMkLst>
        </pc:picChg>
        <pc:picChg chg="del">
          <ac:chgData name="Vazeer, Ashraf" userId="S::ashraf.vazeer@hpe.com::8c82bcd2-039e-4807-88dd-af269a4642b5" providerId="AD" clId="Web-{5E7D4373-1F5C-4790-B45B-6D2321B40B12}" dt="2018-12-20T15:04:28.330" v="356"/>
          <ac:picMkLst>
            <pc:docMk/>
            <pc:sldMk cId="3385025525" sldId="429"/>
            <ac:picMk id="8" creationId="{45D9ED75-5C28-42CC-BA43-2631FDBF6C09}"/>
          </ac:picMkLst>
        </pc:picChg>
        <pc:picChg chg="add mod">
          <ac:chgData name="Vazeer, Ashraf" userId="S::ashraf.vazeer@hpe.com::8c82bcd2-039e-4807-88dd-af269a4642b5" providerId="AD" clId="Web-{5E7D4373-1F5C-4790-B45B-6D2321B40B12}" dt="2018-12-20T15:04:39.377" v="360" actId="14100"/>
          <ac:picMkLst>
            <pc:docMk/>
            <pc:sldMk cId="3385025525" sldId="429"/>
            <ac:picMk id="10" creationId="{AC14DF0F-2610-4BDE-B91F-07D4BBAC440A}"/>
          </ac:picMkLst>
        </pc:picChg>
      </pc:sldChg>
      <pc:sldChg chg="modSp">
        <pc:chgData name="Vazeer, Ashraf" userId="S::ashraf.vazeer@hpe.com::8c82bcd2-039e-4807-88dd-af269a4642b5" providerId="AD" clId="Web-{5E7D4373-1F5C-4790-B45B-6D2321B40B12}" dt="2018-12-20T14:43:23.501" v="300"/>
        <pc:sldMkLst>
          <pc:docMk/>
          <pc:sldMk cId="712888770" sldId="434"/>
        </pc:sldMkLst>
        <pc:graphicFrameChg chg="mod modGraphic">
          <ac:chgData name="Vazeer, Ashraf" userId="S::ashraf.vazeer@hpe.com::8c82bcd2-039e-4807-88dd-af269a4642b5" providerId="AD" clId="Web-{5E7D4373-1F5C-4790-B45B-6D2321B40B12}" dt="2018-12-20T14:43:23.501" v="300"/>
          <ac:graphicFrameMkLst>
            <pc:docMk/>
            <pc:sldMk cId="712888770" sldId="434"/>
            <ac:graphicFrameMk id="5" creationId="{B5FD3858-BFEA-4A4E-BA05-7A84D9D5D4DF}"/>
          </ac:graphicFrameMkLst>
        </pc:graphicFrameChg>
      </pc:sldChg>
      <pc:sldChg chg="modSp">
        <pc:chgData name="Vazeer, Ashraf" userId="S::ashraf.vazeer@hpe.com::8c82bcd2-039e-4807-88dd-af269a4642b5" providerId="AD" clId="Web-{5E7D4373-1F5C-4790-B45B-6D2321B40B12}" dt="2018-12-20T13:39:36.002" v="261" actId="20577"/>
        <pc:sldMkLst>
          <pc:docMk/>
          <pc:sldMk cId="358435904" sldId="448"/>
        </pc:sldMkLst>
        <pc:spChg chg="mod">
          <ac:chgData name="Vazeer, Ashraf" userId="S::ashraf.vazeer@hpe.com::8c82bcd2-039e-4807-88dd-af269a4642b5" providerId="AD" clId="Web-{5E7D4373-1F5C-4790-B45B-6D2321B40B12}" dt="2018-12-20T13:17:56.326" v="93" actId="20577"/>
          <ac:spMkLst>
            <pc:docMk/>
            <pc:sldMk cId="358435904" sldId="448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3:18:12.311" v="96" actId="20577"/>
          <ac:spMkLst>
            <pc:docMk/>
            <pc:sldMk cId="358435904" sldId="448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3:39:36.002" v="261" actId="20577"/>
          <ac:spMkLst>
            <pc:docMk/>
            <pc:sldMk cId="358435904" sldId="448"/>
            <ac:spMk id="10" creationId="{CE60B704-79BB-4DC7-91A8-2C5475143C90}"/>
          </ac:spMkLst>
        </pc:spChg>
      </pc:sldChg>
      <pc:sldChg chg="addSp delSp modSp">
        <pc:chgData name="Vazeer, Ashraf" userId="S::ashraf.vazeer@hpe.com::8c82bcd2-039e-4807-88dd-af269a4642b5" providerId="AD" clId="Web-{5E7D4373-1F5C-4790-B45B-6D2321B40B12}" dt="2018-12-20T15:08:00.736" v="424" actId="20577"/>
        <pc:sldMkLst>
          <pc:docMk/>
          <pc:sldMk cId="490068133" sldId="449"/>
        </pc:sldMkLst>
        <pc:spChg chg="mod">
          <ac:chgData name="Vazeer, Ashraf" userId="S::ashraf.vazeer@hpe.com::8c82bcd2-039e-4807-88dd-af269a4642b5" providerId="AD" clId="Web-{5E7D4373-1F5C-4790-B45B-6D2321B40B12}" dt="2018-12-20T15:08:00.736" v="424" actId="20577"/>
          <ac:spMkLst>
            <pc:docMk/>
            <pc:sldMk cId="490068133" sldId="449"/>
            <ac:spMk id="12" creationId="{595FAC9C-0554-45FA-BE9A-F477C342BA95}"/>
          </ac:spMkLst>
        </pc:spChg>
        <pc:picChg chg="add mod">
          <ac:chgData name="Vazeer, Ashraf" userId="S::ashraf.vazeer@hpe.com::8c82bcd2-039e-4807-88dd-af269a4642b5" providerId="AD" clId="Web-{5E7D4373-1F5C-4790-B45B-6D2321B40B12}" dt="2018-12-20T15:06:27.486" v="364" actId="1076"/>
          <ac:picMkLst>
            <pc:docMk/>
            <pc:sldMk cId="490068133" sldId="449"/>
            <ac:picMk id="5" creationId="{68016495-4060-4DB3-89B5-633D912044C3}"/>
          </ac:picMkLst>
        </pc:picChg>
        <pc:picChg chg="del">
          <ac:chgData name="Vazeer, Ashraf" userId="S::ashraf.vazeer@hpe.com::8c82bcd2-039e-4807-88dd-af269a4642b5" providerId="AD" clId="Web-{5E7D4373-1F5C-4790-B45B-6D2321B40B12}" dt="2018-12-20T15:06:16.002" v="361"/>
          <ac:picMkLst>
            <pc:docMk/>
            <pc:sldMk cId="490068133" sldId="449"/>
            <ac:picMk id="10" creationId="{18C21D41-107A-4615-AEBE-235213C4C728}"/>
          </ac:picMkLst>
        </pc:picChg>
      </pc:sldChg>
      <pc:sldChg chg="modSp ord">
        <pc:chgData name="Vazeer, Ashraf" userId="S::ashraf.vazeer@hpe.com::8c82bcd2-039e-4807-88dd-af269a4642b5" providerId="AD" clId="Web-{5E7D4373-1F5C-4790-B45B-6D2321B40B12}" dt="2018-12-20T14:44:04.923" v="326"/>
        <pc:sldMkLst>
          <pc:docMk/>
          <pc:sldMk cId="1971699758" sldId="450"/>
        </pc:sldMkLst>
        <pc:spChg chg="mod">
          <ac:chgData name="Vazeer, Ashraf" userId="S::ashraf.vazeer@hpe.com::8c82bcd2-039e-4807-88dd-af269a4642b5" providerId="AD" clId="Web-{5E7D4373-1F5C-4790-B45B-6D2321B40B12}" dt="2018-12-20T14:44:00.501" v="324" actId="20577"/>
          <ac:spMkLst>
            <pc:docMk/>
            <pc:sldMk cId="1971699758" sldId="450"/>
            <ac:spMk id="5" creationId="{C7DDC6EA-187E-4A7C-BBB3-72A19B821015}"/>
          </ac:spMkLst>
        </pc:spChg>
      </pc:sldChg>
      <pc:sldChg chg="modSp add replId">
        <pc:chgData name="Vazeer, Ashraf" userId="S::ashraf.vazeer@hpe.com::8c82bcd2-039e-4807-88dd-af269a4642b5" providerId="AD" clId="Web-{5E7D4373-1F5C-4790-B45B-6D2321B40B12}" dt="2018-12-20T15:57:29.395" v="729" actId="20577"/>
        <pc:sldMkLst>
          <pc:docMk/>
          <pc:sldMk cId="1819099126" sldId="451"/>
        </pc:sldMkLst>
        <pc:spChg chg="mod">
          <ac:chgData name="Vazeer, Ashraf" userId="S::ashraf.vazeer@hpe.com::8c82bcd2-039e-4807-88dd-af269a4642b5" providerId="AD" clId="Web-{5E7D4373-1F5C-4790-B45B-6D2321B40B12}" dt="2018-12-20T14:44:42.923" v="335" actId="20577"/>
          <ac:spMkLst>
            <pc:docMk/>
            <pc:sldMk cId="1819099126" sldId="451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5:53:34.192" v="446" actId="20577"/>
          <ac:spMkLst>
            <pc:docMk/>
            <pc:sldMk cId="1819099126" sldId="451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5:57:29.395" v="729" actId="20577"/>
          <ac:spMkLst>
            <pc:docMk/>
            <pc:sldMk cId="1819099126" sldId="451"/>
            <ac:spMk id="10" creationId="{CE60B704-79BB-4DC7-91A8-2C5475143C90}"/>
          </ac:spMkLst>
        </pc:spChg>
      </pc:sldChg>
      <pc:sldChg chg="modSp add replId">
        <pc:chgData name="Vazeer, Ashraf" userId="S::ashraf.vazeer@hpe.com::8c82bcd2-039e-4807-88dd-af269a4642b5" providerId="AD" clId="Web-{5E7D4373-1F5C-4790-B45B-6D2321B40B12}" dt="2018-12-20T16:10:02.988" v="1938" actId="1076"/>
        <pc:sldMkLst>
          <pc:docMk/>
          <pc:sldMk cId="2744303147" sldId="452"/>
        </pc:sldMkLst>
        <pc:spChg chg="mod">
          <ac:chgData name="Vazeer, Ashraf" userId="S::ashraf.vazeer@hpe.com::8c82bcd2-039e-4807-88dd-af269a4642b5" providerId="AD" clId="Web-{5E7D4373-1F5C-4790-B45B-6D2321B40B12}" dt="2018-12-20T14:45:03.594" v="349" actId="20577"/>
          <ac:spMkLst>
            <pc:docMk/>
            <pc:sldMk cId="2744303147" sldId="452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5:58:04.536" v="751" actId="20577"/>
          <ac:spMkLst>
            <pc:docMk/>
            <pc:sldMk cId="2744303147" sldId="452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5E7D4373-1F5C-4790-B45B-6D2321B40B12}" dt="2018-12-20T16:10:02.988" v="1938" actId="1076"/>
          <ac:spMkLst>
            <pc:docMk/>
            <pc:sldMk cId="2744303147" sldId="452"/>
            <ac:spMk id="10" creationId="{CE60B704-79BB-4DC7-91A8-2C5475143C90}"/>
          </ac:spMkLst>
        </pc:spChg>
      </pc:sldChg>
    </pc:docChg>
  </pc:docChgLst>
  <pc:docChgLst>
    <pc:chgData name="K S, Gopinath (NFV)" userId="S::gopinathks@hpe.com::81b05118-e84f-4d21-a479-e838648ed49e" providerId="AD" clId="Web-{747CD8C6-601F-4B7C-A555-2B7096DDE786}"/>
    <pc:docChg chg="delSld modSld sldOrd">
      <pc:chgData name="K S, Gopinath (NFV)" userId="S::gopinathks@hpe.com::81b05118-e84f-4d21-a479-e838648ed49e" providerId="AD" clId="Web-{747CD8C6-601F-4B7C-A555-2B7096DDE786}" dt="2018-08-24T11:41:15.880" v="65"/>
      <pc:docMkLst>
        <pc:docMk/>
      </pc:docMkLst>
      <pc:sldChg chg="modSp">
        <pc:chgData name="K S, Gopinath (NFV)" userId="S::gopinathks@hpe.com::81b05118-e84f-4d21-a479-e838648ed49e" providerId="AD" clId="Web-{747CD8C6-601F-4B7C-A555-2B7096DDE786}" dt="2018-08-24T11:38:57.878" v="60"/>
        <pc:sldMkLst>
          <pc:docMk/>
          <pc:sldMk cId="3881670694" sldId="305"/>
        </pc:sldMkLst>
        <pc:spChg chg="mod">
          <ac:chgData name="K S, Gopinath (NFV)" userId="S::gopinathks@hpe.com::81b05118-e84f-4d21-a479-e838648ed49e" providerId="AD" clId="Web-{747CD8C6-601F-4B7C-A555-2B7096DDE786}" dt="2018-08-24T11:38:54.019" v="58" actId="20577"/>
          <ac:spMkLst>
            <pc:docMk/>
            <pc:sldMk cId="3881670694" sldId="305"/>
            <ac:spMk id="2" creationId="{00000000-0000-0000-0000-000000000000}"/>
          </ac:spMkLst>
        </pc:spChg>
        <pc:graphicFrameChg chg="mod modGraphic">
          <ac:chgData name="K S, Gopinath (NFV)" userId="S::gopinathks@hpe.com::81b05118-e84f-4d21-a479-e838648ed49e" providerId="AD" clId="Web-{747CD8C6-601F-4B7C-A555-2B7096DDE786}" dt="2018-08-24T11:38:57.878" v="60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ord">
        <pc:chgData name="K S, Gopinath (NFV)" userId="S::gopinathks@hpe.com::81b05118-e84f-4d21-a479-e838648ed49e" providerId="AD" clId="Web-{747CD8C6-601F-4B7C-A555-2B7096DDE786}" dt="2018-08-24T11:34:29.022" v="0"/>
        <pc:sldMkLst>
          <pc:docMk/>
          <pc:sldMk cId="3683829826" sldId="324"/>
        </pc:sldMkLst>
      </pc:sldChg>
      <pc:sldChg chg="del">
        <pc:chgData name="K S, Gopinath (NFV)" userId="S::gopinathks@hpe.com::81b05118-e84f-4d21-a479-e838648ed49e" providerId="AD" clId="Web-{747CD8C6-601F-4B7C-A555-2B7096DDE786}" dt="2018-08-24T11:41:03.084" v="63"/>
        <pc:sldMkLst>
          <pc:docMk/>
          <pc:sldMk cId="1616166687" sldId="337"/>
        </pc:sldMkLst>
      </pc:sldChg>
      <pc:sldChg chg="del">
        <pc:chgData name="K S, Gopinath (NFV)" userId="S::gopinathks@hpe.com::81b05118-e84f-4d21-a479-e838648ed49e" providerId="AD" clId="Web-{747CD8C6-601F-4B7C-A555-2B7096DDE786}" dt="2018-08-24T11:41:15.880" v="65"/>
        <pc:sldMkLst>
          <pc:docMk/>
          <pc:sldMk cId="2899393828" sldId="349"/>
        </pc:sldMkLst>
      </pc:sldChg>
      <pc:sldChg chg="ord">
        <pc:chgData name="K S, Gopinath (NFV)" userId="S::gopinathks@hpe.com::81b05118-e84f-4d21-a479-e838648ed49e" providerId="AD" clId="Web-{747CD8C6-601F-4B7C-A555-2B7096DDE786}" dt="2018-08-24T11:35:08.928" v="6"/>
        <pc:sldMkLst>
          <pc:docMk/>
          <pc:sldMk cId="115968635" sldId="368"/>
        </pc:sldMkLst>
      </pc:sldChg>
      <pc:sldChg chg="del">
        <pc:chgData name="K S, Gopinath (NFV)" userId="S::gopinathks@hpe.com::81b05118-e84f-4d21-a479-e838648ed49e" providerId="AD" clId="Web-{747CD8C6-601F-4B7C-A555-2B7096DDE786}" dt="2018-08-24T11:41:05.631" v="64"/>
        <pc:sldMkLst>
          <pc:docMk/>
          <pc:sldMk cId="1062992003" sldId="378"/>
        </pc:sldMkLst>
      </pc:sldChg>
      <pc:sldChg chg="modSp">
        <pc:chgData name="K S, Gopinath (NFV)" userId="S::gopinathks@hpe.com::81b05118-e84f-4d21-a479-e838648ed49e" providerId="AD" clId="Web-{747CD8C6-601F-4B7C-A555-2B7096DDE786}" dt="2018-08-24T11:38:05.926" v="46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747CD8C6-601F-4B7C-A555-2B7096DDE786}" dt="2018-08-24T11:38:05.926" v="46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del">
        <pc:chgData name="K S, Gopinath (NFV)" userId="S::gopinathks@hpe.com::81b05118-e84f-4d21-a479-e838648ed49e" providerId="AD" clId="Web-{747CD8C6-601F-4B7C-A555-2B7096DDE786}" dt="2018-08-24T11:40:55.584" v="62"/>
        <pc:sldMkLst>
          <pc:docMk/>
          <pc:sldMk cId="2893910666" sldId="387"/>
        </pc:sldMkLst>
      </pc:sldChg>
      <pc:sldChg chg="ord">
        <pc:chgData name="K S, Gopinath (NFV)" userId="S::gopinathks@hpe.com::81b05118-e84f-4d21-a479-e838648ed49e" providerId="AD" clId="Web-{747CD8C6-601F-4B7C-A555-2B7096DDE786}" dt="2018-08-24T11:35:08.928" v="4"/>
        <pc:sldMkLst>
          <pc:docMk/>
          <pc:sldMk cId="1168060837" sldId="389"/>
        </pc:sldMkLst>
      </pc:sldChg>
      <pc:sldChg chg="modSp">
        <pc:chgData name="K S, Gopinath (NFV)" userId="S::gopinathks@hpe.com::81b05118-e84f-4d21-a479-e838648ed49e" providerId="AD" clId="Web-{747CD8C6-601F-4B7C-A555-2B7096DDE786}" dt="2018-08-24T11:40:09.268" v="61" actId="1076"/>
        <pc:sldMkLst>
          <pc:docMk/>
          <pc:sldMk cId="1343248952" sldId="390"/>
        </pc:sldMkLst>
        <pc:graphicFrameChg chg="mod">
          <ac:chgData name="K S, Gopinath (NFV)" userId="S::gopinathks@hpe.com::81b05118-e84f-4d21-a479-e838648ed49e" providerId="AD" clId="Web-{747CD8C6-601F-4B7C-A555-2B7096DDE786}" dt="2018-08-24T11:40:09.268" v="61" actId="1076"/>
          <ac:graphicFrameMkLst>
            <pc:docMk/>
            <pc:sldMk cId="1343248952" sldId="390"/>
            <ac:graphicFrameMk id="15" creationId="{00000000-0000-0000-0000-000000000000}"/>
          </ac:graphicFrameMkLst>
        </pc:graphicFrameChg>
      </pc:sldChg>
      <pc:sldChg chg="ord">
        <pc:chgData name="K S, Gopinath (NFV)" userId="S::gopinathks@hpe.com::81b05118-e84f-4d21-a479-e838648ed49e" providerId="AD" clId="Web-{747CD8C6-601F-4B7C-A555-2B7096DDE786}" dt="2018-08-24T11:34:33.866" v="1"/>
        <pc:sldMkLst>
          <pc:docMk/>
          <pc:sldMk cId="3849742232" sldId="392"/>
        </pc:sldMkLst>
      </pc:sldChg>
      <pc:sldChg chg="ord">
        <pc:chgData name="K S, Gopinath (NFV)" userId="S::gopinathks@hpe.com::81b05118-e84f-4d21-a479-e838648ed49e" providerId="AD" clId="Web-{747CD8C6-601F-4B7C-A555-2B7096DDE786}" dt="2018-08-24T11:35:08.928" v="5"/>
        <pc:sldMkLst>
          <pc:docMk/>
          <pc:sldMk cId="1647704530" sldId="393"/>
        </pc:sldMkLst>
      </pc:sldChg>
      <pc:sldChg chg="ord">
        <pc:chgData name="K S, Gopinath (NFV)" userId="S::gopinathks@hpe.com::81b05118-e84f-4d21-a479-e838648ed49e" providerId="AD" clId="Web-{747CD8C6-601F-4B7C-A555-2B7096DDE786}" dt="2018-08-24T11:34:51.678" v="2"/>
        <pc:sldMkLst>
          <pc:docMk/>
          <pc:sldMk cId="734938852" sldId="397"/>
        </pc:sldMkLst>
      </pc:sldChg>
      <pc:sldChg chg="ord">
        <pc:chgData name="K S, Gopinath (NFV)" userId="S::gopinathks@hpe.com::81b05118-e84f-4d21-a479-e838648ed49e" providerId="AD" clId="Web-{747CD8C6-601F-4B7C-A555-2B7096DDE786}" dt="2018-08-24T11:35:08.928" v="3"/>
        <pc:sldMkLst>
          <pc:docMk/>
          <pc:sldMk cId="3978520730" sldId="398"/>
        </pc:sldMkLst>
      </pc:sldChg>
    </pc:docChg>
  </pc:docChgLst>
  <pc:docChgLst>
    <pc:chgData name="Kavungal, Santhosh" userId="S::santhosh.kavungal@hpe.com::797a7af2-e670-4482-857c-f02c6e7913e1" providerId="AD" clId="Web-{2FADC773-1F71-41EF-BB88-06984B6E2B75}"/>
    <pc:docChg chg="addSld delSld modSld">
      <pc:chgData name="Kavungal, Santhosh" userId="S::santhosh.kavungal@hpe.com::797a7af2-e670-4482-857c-f02c6e7913e1" providerId="AD" clId="Web-{2FADC773-1F71-41EF-BB88-06984B6E2B75}" dt="2018-05-11T06:05:14.976" v="22"/>
      <pc:docMkLst>
        <pc:docMk/>
      </pc:docMkLst>
      <pc:sldChg chg="delSp modSp">
        <pc:chgData name="Kavungal, Santhosh" userId="S::santhosh.kavungal@hpe.com::797a7af2-e670-4482-857c-f02c6e7913e1" providerId="AD" clId="Web-{2FADC773-1F71-41EF-BB88-06984B6E2B75}" dt="2018-05-11T06:04:57.897" v="20" actId="14100"/>
        <pc:sldMkLst>
          <pc:docMk/>
          <pc:sldMk cId="488343331" sldId="283"/>
        </pc:sldMkLst>
        <pc:spChg chg="mod">
          <ac:chgData name="Kavungal, Santhosh" userId="S::santhosh.kavungal@hpe.com::797a7af2-e670-4482-857c-f02c6e7913e1" providerId="AD" clId="Web-{2FADC773-1F71-41EF-BB88-06984B6E2B75}" dt="2018-05-11T06:04:57.897" v="20" actId="14100"/>
          <ac:spMkLst>
            <pc:docMk/>
            <pc:sldMk cId="488343331" sldId="283"/>
            <ac:spMk id="3" creationId="{00000000-0000-0000-0000-000000000000}"/>
          </ac:spMkLst>
        </pc:spChg>
        <pc:spChg chg="del">
          <ac:chgData name="Kavungal, Santhosh" userId="S::santhosh.kavungal@hpe.com::797a7af2-e670-4482-857c-f02c6e7913e1" providerId="AD" clId="Web-{2FADC773-1F71-41EF-BB88-06984B6E2B75}" dt="2018-05-11T06:04:40.819" v="15" actId="14100"/>
          <ac:spMkLst>
            <pc:docMk/>
            <pc:sldMk cId="488343331" sldId="283"/>
            <ac:spMk id="6" creationId="{00000000-0000-0000-0000-000000000000}"/>
          </ac:spMkLst>
        </pc:spChg>
        <pc:spChg chg="del">
          <ac:chgData name="Kavungal, Santhosh" userId="S::santhosh.kavungal@hpe.com::797a7af2-e670-4482-857c-f02c6e7913e1" providerId="AD" clId="Web-{2FADC773-1F71-41EF-BB88-06984B6E2B75}" dt="2018-05-11T06:04:43.694" v="16" actId="14100"/>
          <ac:spMkLst>
            <pc:docMk/>
            <pc:sldMk cId="488343331" sldId="283"/>
            <ac:spMk id="7" creationId="{00000000-0000-0000-0000-000000000000}"/>
          </ac:spMkLst>
        </pc:spChg>
      </pc:sldChg>
      <pc:sldChg chg="modSp">
        <pc:chgData name="Kavungal, Santhosh" userId="S::santhosh.kavungal@hpe.com::797a7af2-e670-4482-857c-f02c6e7913e1" providerId="AD" clId="Web-{2FADC773-1F71-41EF-BB88-06984B6E2B75}" dt="2018-05-11T06:01:43.429" v="3" actId="14100"/>
        <pc:sldMkLst>
          <pc:docMk/>
          <pc:sldMk cId="321815926" sldId="303"/>
        </pc:sldMkLst>
        <pc:spChg chg="mod">
          <ac:chgData name="Kavungal, Santhosh" userId="S::santhosh.kavungal@hpe.com::797a7af2-e670-4482-857c-f02c6e7913e1" providerId="AD" clId="Web-{2FADC773-1F71-41EF-BB88-06984B6E2B75}" dt="2018-05-11T06:01:43.429" v="3" actId="14100"/>
          <ac:spMkLst>
            <pc:docMk/>
            <pc:sldMk cId="321815926" sldId="303"/>
            <ac:spMk id="2" creationId="{00000000-0000-0000-0000-000000000000}"/>
          </ac:spMkLst>
        </pc:spChg>
      </pc:sldChg>
      <pc:sldChg chg="del">
        <pc:chgData name="Kavungal, Santhosh" userId="S::santhosh.kavungal@hpe.com::797a7af2-e670-4482-857c-f02c6e7913e1" providerId="AD" clId="Web-{2FADC773-1F71-41EF-BB88-06984B6E2B75}" dt="2018-05-11T06:02:24.007" v="6"/>
        <pc:sldMkLst>
          <pc:docMk/>
          <pc:sldMk cId="2106051206" sldId="334"/>
        </pc:sldMkLst>
      </pc:sldChg>
      <pc:sldChg chg="del">
        <pc:chgData name="Kavungal, Santhosh" userId="S::santhosh.kavungal@hpe.com::797a7af2-e670-4482-857c-f02c6e7913e1" providerId="AD" clId="Web-{2FADC773-1F71-41EF-BB88-06984B6E2B75}" dt="2018-05-11T06:02:25.257" v="7"/>
        <pc:sldMkLst>
          <pc:docMk/>
          <pc:sldMk cId="1692074147" sldId="335"/>
        </pc:sldMkLst>
      </pc:sldChg>
      <pc:sldChg chg="del">
        <pc:chgData name="Kavungal, Santhosh" userId="S::santhosh.kavungal@hpe.com::797a7af2-e670-4482-857c-f02c6e7913e1" providerId="AD" clId="Web-{2FADC773-1F71-41EF-BB88-06984B6E2B75}" dt="2018-05-11T06:05:14.976" v="22"/>
        <pc:sldMkLst>
          <pc:docMk/>
          <pc:sldMk cId="983173485" sldId="346"/>
        </pc:sldMkLst>
      </pc:sldChg>
      <pc:sldChg chg="del">
        <pc:chgData name="Kavungal, Santhosh" userId="S::santhosh.kavungal@hpe.com::797a7af2-e670-4482-857c-f02c6e7913e1" providerId="AD" clId="Web-{2FADC773-1F71-41EF-BB88-06984B6E2B75}" dt="2018-05-11T06:05:11.913" v="21"/>
        <pc:sldMkLst>
          <pc:docMk/>
          <pc:sldMk cId="856530898" sldId="347"/>
        </pc:sldMkLst>
      </pc:sldChg>
      <pc:sldChg chg="del">
        <pc:chgData name="Kavungal, Santhosh" userId="S::santhosh.kavungal@hpe.com::797a7af2-e670-4482-857c-f02c6e7913e1" providerId="AD" clId="Web-{2FADC773-1F71-41EF-BB88-06984B6E2B75}" dt="2018-05-11T06:02:13.304" v="4"/>
        <pc:sldMkLst>
          <pc:docMk/>
          <pc:sldMk cId="2100084754" sldId="351"/>
        </pc:sldMkLst>
      </pc:sldChg>
      <pc:sldChg chg="del">
        <pc:chgData name="Kavungal, Santhosh" userId="S::santhosh.kavungal@hpe.com::797a7af2-e670-4482-857c-f02c6e7913e1" providerId="AD" clId="Web-{2FADC773-1F71-41EF-BB88-06984B6E2B75}" dt="2018-05-11T06:02:16.210" v="5"/>
        <pc:sldMkLst>
          <pc:docMk/>
          <pc:sldMk cId="604201672" sldId="352"/>
        </pc:sldMkLst>
      </pc:sldChg>
      <pc:sldChg chg="add del">
        <pc:chgData name="Kavungal, Santhosh" userId="S::santhosh.kavungal@hpe.com::797a7af2-e670-4482-857c-f02c6e7913e1" providerId="AD" clId="Web-{2FADC773-1F71-41EF-BB88-06984B6E2B75}" dt="2018-05-11T06:02:39.350" v="10"/>
        <pc:sldMkLst>
          <pc:docMk/>
          <pc:sldMk cId="989694532" sldId="354"/>
        </pc:sldMkLst>
      </pc:sldChg>
      <pc:sldChg chg="modSp">
        <pc:chgData name="Kavungal, Santhosh" userId="S::santhosh.kavungal@hpe.com::797a7af2-e670-4482-857c-f02c6e7913e1" providerId="AD" clId="Web-{2FADC773-1F71-41EF-BB88-06984B6E2B75}" dt="2018-05-11T06:03:37.772" v="14" actId="20577"/>
        <pc:sldMkLst>
          <pc:docMk/>
          <pc:sldMk cId="115968635" sldId="368"/>
        </pc:sldMkLst>
        <pc:spChg chg="mod">
          <ac:chgData name="Kavungal, Santhosh" userId="S::santhosh.kavungal@hpe.com::797a7af2-e670-4482-857c-f02c6e7913e1" providerId="AD" clId="Web-{2FADC773-1F71-41EF-BB88-06984B6E2B75}" dt="2018-05-11T06:03:37.772" v="14" actId="20577"/>
          <ac:spMkLst>
            <pc:docMk/>
            <pc:sldMk cId="115968635" sldId="368"/>
            <ac:spMk id="8" creationId="{00000000-0000-0000-0000-000000000000}"/>
          </ac:spMkLst>
        </pc:spChg>
      </pc:sldChg>
    </pc:docChg>
  </pc:docChgLst>
  <pc:docChgLst>
    <pc:chgData name="Vazeer, Ashraf" userId="S::ashraf.vazeer@hpe.com::8c82bcd2-039e-4807-88dd-af269a4642b5" providerId="AD" clId="Web-{283CDD90-DB38-0319-DE61-598BDBF127EC}"/>
    <pc:docChg chg="addSld delSld modSld sldOrd">
      <pc:chgData name="Vazeer, Ashraf" userId="S::ashraf.vazeer@hpe.com::8c82bcd2-039e-4807-88dd-af269a4642b5" providerId="AD" clId="Web-{283CDD90-DB38-0319-DE61-598BDBF127EC}" dt="2018-12-06T13:40:12.179" v="1211" actId="20577"/>
      <pc:docMkLst>
        <pc:docMk/>
      </pc:docMkLst>
      <pc:sldChg chg="modSp">
        <pc:chgData name="Vazeer, Ashraf" userId="S::ashraf.vazeer@hpe.com::8c82bcd2-039e-4807-88dd-af269a4642b5" providerId="AD" clId="Web-{283CDD90-DB38-0319-DE61-598BDBF127EC}" dt="2018-12-06T09:59:36.990" v="11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283CDD90-DB38-0319-DE61-598BDBF127EC}" dt="2018-12-06T09:59:36.990" v="1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283CDD90-DB38-0319-DE61-598BDBF127EC}" dt="2018-12-06T12:52:18.630" v="605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283CDD90-DB38-0319-DE61-598BDBF127EC}" dt="2018-12-06T12:52:18.630" v="605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283CDD90-DB38-0319-DE61-598BDBF127EC}" dt="2018-12-06T13:14:49.772" v="968" actId="20577"/>
        <pc:sldMkLst>
          <pc:docMk/>
          <pc:sldMk cId="2305957622" sldId="420"/>
        </pc:sldMkLst>
        <pc:spChg chg="mod">
          <ac:chgData name="Vazeer, Ashraf" userId="S::ashraf.vazeer@hpe.com::8c82bcd2-039e-4807-88dd-af269a4642b5" providerId="AD" clId="Web-{283CDD90-DB38-0319-DE61-598BDBF127EC}" dt="2018-12-06T12:41:45.661" v="287" actId="20577"/>
          <ac:spMkLst>
            <pc:docMk/>
            <pc:sldMk cId="2305957622" sldId="420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283CDD90-DB38-0319-DE61-598BDBF127EC}" dt="2018-12-06T12:41:56.614" v="296" actId="20577"/>
          <ac:spMkLst>
            <pc:docMk/>
            <pc:sldMk cId="2305957622" sldId="420"/>
            <ac:spMk id="9" creationId="{00000000-0000-0000-0000-000000000000}"/>
          </ac:spMkLst>
        </pc:spChg>
        <pc:spChg chg="mod">
          <ac:chgData name="Vazeer, Ashraf" userId="S::ashraf.vazeer@hpe.com::8c82bcd2-039e-4807-88dd-af269a4642b5" providerId="AD" clId="Web-{283CDD90-DB38-0319-DE61-598BDBF127EC}" dt="2018-12-06T13:14:49.772" v="968" actId="20577"/>
          <ac:spMkLst>
            <pc:docMk/>
            <pc:sldMk cId="2305957622" sldId="420"/>
            <ac:spMk id="10" creationId="{CE60B704-79BB-4DC7-91A8-2C5475143C90}"/>
          </ac:spMkLst>
        </pc:spChg>
        <pc:graphicFrameChg chg="del">
          <ac:chgData name="Vazeer, Ashraf" userId="S::ashraf.vazeer@hpe.com::8c82bcd2-039e-4807-88dd-af269a4642b5" providerId="AD" clId="Web-{283CDD90-DB38-0319-DE61-598BDBF127EC}" dt="2018-12-06T12:36:48.220" v="126"/>
          <ac:graphicFrameMkLst>
            <pc:docMk/>
            <pc:sldMk cId="2305957622" sldId="420"/>
            <ac:graphicFrameMk id="5" creationId="{B5FD3858-BFEA-4A4E-BA05-7A84D9D5D4DF}"/>
          </ac:graphicFrameMkLst>
        </pc:graphicFrameChg>
        <pc:picChg chg="add mod">
          <ac:chgData name="Vazeer, Ashraf" userId="S::ashraf.vazeer@hpe.com::8c82bcd2-039e-4807-88dd-af269a4642b5" providerId="AD" clId="Web-{283CDD90-DB38-0319-DE61-598BDBF127EC}" dt="2018-12-06T13:09:16.374" v="855" actId="14100"/>
          <ac:picMkLst>
            <pc:docMk/>
            <pc:sldMk cId="2305957622" sldId="420"/>
            <ac:picMk id="6" creationId="{8D32CDB5-1841-4252-A0B9-FCAA77F630DB}"/>
          </ac:picMkLst>
        </pc:picChg>
      </pc:sldChg>
      <pc:sldChg chg="addSp delSp modSp">
        <pc:chgData name="Vazeer, Ashraf" userId="S::ashraf.vazeer@hpe.com::8c82bcd2-039e-4807-88dd-af269a4642b5" providerId="AD" clId="Web-{283CDD90-DB38-0319-DE61-598BDBF127EC}" dt="2018-12-06T13:02:29.745" v="643" actId="20577"/>
        <pc:sldMkLst>
          <pc:docMk/>
          <pc:sldMk cId="3385025525" sldId="429"/>
        </pc:sldMkLst>
        <pc:spChg chg="mod">
          <ac:chgData name="Vazeer, Ashraf" userId="S::ashraf.vazeer@hpe.com::8c82bcd2-039e-4807-88dd-af269a4642b5" providerId="AD" clId="Web-{283CDD90-DB38-0319-DE61-598BDBF127EC}" dt="2018-12-06T13:02:29.745" v="643" actId="20577"/>
          <ac:spMkLst>
            <pc:docMk/>
            <pc:sldMk cId="3385025525" sldId="429"/>
            <ac:spMk id="2" creationId="{00000000-0000-0000-0000-000000000000}"/>
          </ac:spMkLst>
        </pc:spChg>
        <pc:graphicFrameChg chg="add del mod modGraphic">
          <ac:chgData name="Vazeer, Ashraf" userId="S::ashraf.vazeer@hpe.com::8c82bcd2-039e-4807-88dd-af269a4642b5" providerId="AD" clId="Web-{283CDD90-DB38-0319-DE61-598BDBF127EC}" dt="2018-12-06T13:02:15.900" v="639"/>
          <ac:graphicFrameMkLst>
            <pc:docMk/>
            <pc:sldMk cId="3385025525" sldId="429"/>
            <ac:graphicFrameMk id="12" creationId="{DE5D1626-2726-4A0E-B12B-7AB997AD0164}"/>
          </ac:graphicFrameMkLst>
        </pc:graphicFrameChg>
        <pc:picChg chg="del">
          <ac:chgData name="Vazeer, Ashraf" userId="S::ashraf.vazeer@hpe.com::8c82bcd2-039e-4807-88dd-af269a4642b5" providerId="AD" clId="Web-{283CDD90-DB38-0319-DE61-598BDBF127EC}" dt="2018-12-06T13:00:09.509" v="606"/>
          <ac:picMkLst>
            <pc:docMk/>
            <pc:sldMk cId="3385025525" sldId="429"/>
            <ac:picMk id="5" creationId="{83C2CB58-9ED3-43FD-92AB-329B7252D934}"/>
          </ac:picMkLst>
        </pc:picChg>
        <pc:picChg chg="add mod">
          <ac:chgData name="Vazeer, Ashraf" userId="S::ashraf.vazeer@hpe.com::8c82bcd2-039e-4807-88dd-af269a4642b5" providerId="AD" clId="Web-{283CDD90-DB38-0319-DE61-598BDBF127EC}" dt="2018-12-06T13:00:22.509" v="611" actId="14100"/>
          <ac:picMkLst>
            <pc:docMk/>
            <pc:sldMk cId="3385025525" sldId="429"/>
            <ac:picMk id="6" creationId="{376CAF2B-4470-410C-93C5-5B6BF9FFBFF5}"/>
          </ac:picMkLst>
        </pc:picChg>
        <pc:picChg chg="add mod">
          <ac:chgData name="Vazeer, Ashraf" userId="S::ashraf.vazeer@hpe.com::8c82bcd2-039e-4807-88dd-af269a4642b5" providerId="AD" clId="Web-{283CDD90-DB38-0319-DE61-598BDBF127EC}" dt="2018-12-06T13:01:03.056" v="616" actId="14100"/>
          <ac:picMkLst>
            <pc:docMk/>
            <pc:sldMk cId="3385025525" sldId="429"/>
            <ac:picMk id="8" creationId="{45D9ED75-5C28-42CC-BA43-2631FDBF6C09}"/>
          </ac:picMkLst>
        </pc:picChg>
        <pc:picChg chg="del">
          <ac:chgData name="Vazeer, Ashraf" userId="S::ashraf.vazeer@hpe.com::8c82bcd2-039e-4807-88dd-af269a4642b5" providerId="AD" clId="Web-{283CDD90-DB38-0319-DE61-598BDBF127EC}" dt="2018-12-06T13:00:25.665" v="612"/>
          <ac:picMkLst>
            <pc:docMk/>
            <pc:sldMk cId="3385025525" sldId="429"/>
            <ac:picMk id="10" creationId="{A6B2E2C6-CC18-4822-B070-B527F47CB7AE}"/>
          </ac:picMkLst>
        </pc:picChg>
      </pc:sldChg>
      <pc:sldChg chg="modSp ord">
        <pc:chgData name="Vazeer, Ashraf" userId="S::ashraf.vazeer@hpe.com::8c82bcd2-039e-4807-88dd-af269a4642b5" providerId="AD" clId="Web-{283CDD90-DB38-0319-DE61-598BDBF127EC}" dt="2018-12-06T12:50:32.126" v="571"/>
        <pc:sldMkLst>
          <pc:docMk/>
          <pc:sldMk cId="712888770" sldId="434"/>
        </pc:sldMkLst>
        <pc:spChg chg="mod">
          <ac:chgData name="Vazeer, Ashraf" userId="S::ashraf.vazeer@hpe.com::8c82bcd2-039e-4807-88dd-af269a4642b5" providerId="AD" clId="Web-{283CDD90-DB38-0319-DE61-598BDBF127EC}" dt="2018-12-06T12:47:03.307" v="437" actId="20577"/>
          <ac:spMkLst>
            <pc:docMk/>
            <pc:sldMk cId="712888770" sldId="434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283CDD90-DB38-0319-DE61-598BDBF127EC}" dt="2018-12-06T12:47:16.495" v="444" actId="20577"/>
          <ac:spMkLst>
            <pc:docMk/>
            <pc:sldMk cId="712888770" sldId="434"/>
            <ac:spMk id="10" creationId="{CE60B704-79BB-4DC7-91A8-2C5475143C90}"/>
          </ac:spMkLst>
        </pc:spChg>
        <pc:graphicFrameChg chg="mod modGraphic">
          <ac:chgData name="Vazeer, Ashraf" userId="S::ashraf.vazeer@hpe.com::8c82bcd2-039e-4807-88dd-af269a4642b5" providerId="AD" clId="Web-{283CDD90-DB38-0319-DE61-598BDBF127EC}" dt="2018-12-06T12:50:32.126" v="571"/>
          <ac:graphicFrameMkLst>
            <pc:docMk/>
            <pc:sldMk cId="712888770" sldId="434"/>
            <ac:graphicFrameMk id="5" creationId="{B5FD3858-BFEA-4A4E-BA05-7A84D9D5D4DF}"/>
          </ac:graphicFrameMkLst>
        </pc:graphicFrameChg>
      </pc:sldChg>
      <pc:sldChg chg="del">
        <pc:chgData name="Vazeer, Ashraf" userId="S::ashraf.vazeer@hpe.com::8c82bcd2-039e-4807-88dd-af269a4642b5" providerId="AD" clId="Web-{283CDD90-DB38-0319-DE61-598BDBF127EC}" dt="2018-12-06T13:19:00.962" v="1093"/>
        <pc:sldMkLst>
          <pc:docMk/>
          <pc:sldMk cId="3058099718" sldId="435"/>
        </pc:sldMkLst>
      </pc:sldChg>
      <pc:sldChg chg="del">
        <pc:chgData name="Vazeer, Ashraf" userId="S::ashraf.vazeer@hpe.com::8c82bcd2-039e-4807-88dd-af269a4642b5" providerId="AD" clId="Web-{283CDD90-DB38-0319-DE61-598BDBF127EC}" dt="2018-12-06T13:19:06.540" v="1095"/>
        <pc:sldMkLst>
          <pc:docMk/>
          <pc:sldMk cId="1817548543" sldId="436"/>
        </pc:sldMkLst>
      </pc:sldChg>
      <pc:sldChg chg="del">
        <pc:chgData name="Vazeer, Ashraf" userId="S::ashraf.vazeer@hpe.com::8c82bcd2-039e-4807-88dd-af269a4642b5" providerId="AD" clId="Web-{283CDD90-DB38-0319-DE61-598BDBF127EC}" dt="2018-12-06T13:19:02.181" v="1094"/>
        <pc:sldMkLst>
          <pc:docMk/>
          <pc:sldMk cId="3076809862" sldId="437"/>
        </pc:sldMkLst>
      </pc:sldChg>
      <pc:sldChg chg="del">
        <pc:chgData name="Vazeer, Ashraf" userId="S::ashraf.vazeer@hpe.com::8c82bcd2-039e-4807-88dd-af269a4642b5" providerId="AD" clId="Web-{283CDD90-DB38-0319-DE61-598BDBF127EC}" dt="2018-12-06T13:19:11.540" v="1097"/>
        <pc:sldMkLst>
          <pc:docMk/>
          <pc:sldMk cId="3599400157" sldId="438"/>
        </pc:sldMkLst>
      </pc:sldChg>
      <pc:sldChg chg="del">
        <pc:chgData name="Vazeer, Ashraf" userId="S::ashraf.vazeer@hpe.com::8c82bcd2-039e-4807-88dd-af269a4642b5" providerId="AD" clId="Web-{283CDD90-DB38-0319-DE61-598BDBF127EC}" dt="2018-12-06T13:19:07.822" v="1096"/>
        <pc:sldMkLst>
          <pc:docMk/>
          <pc:sldMk cId="2861401415" sldId="439"/>
        </pc:sldMkLst>
      </pc:sldChg>
      <pc:sldChg chg="del">
        <pc:chgData name="Vazeer, Ashraf" userId="S::ashraf.vazeer@hpe.com::8c82bcd2-039e-4807-88dd-af269a4642b5" providerId="AD" clId="Web-{283CDD90-DB38-0319-DE61-598BDBF127EC}" dt="2018-12-06T13:20:31.262" v="1157"/>
        <pc:sldMkLst>
          <pc:docMk/>
          <pc:sldMk cId="1851618060" sldId="440"/>
        </pc:sldMkLst>
      </pc:sldChg>
      <pc:sldChg chg="modSp add ord replId">
        <pc:chgData name="Vazeer, Ashraf" userId="S::ashraf.vazeer@hpe.com::8c82bcd2-039e-4807-88dd-af269a4642b5" providerId="AD" clId="Web-{283CDD90-DB38-0319-DE61-598BDBF127EC}" dt="2018-12-06T12:41:39.145" v="286"/>
        <pc:sldMkLst>
          <pc:docMk/>
          <pc:sldMk cId="358435904" sldId="448"/>
        </pc:sldMkLst>
        <pc:spChg chg="mod">
          <ac:chgData name="Vazeer, Ashraf" userId="S::ashraf.vazeer@hpe.com::8c82bcd2-039e-4807-88dd-af269a4642b5" providerId="AD" clId="Web-{283CDD90-DB38-0319-DE61-598BDBF127EC}" dt="2018-12-06T12:40:40.442" v="283" actId="20577"/>
          <ac:spMkLst>
            <pc:docMk/>
            <pc:sldMk cId="358435904" sldId="448"/>
            <ac:spMk id="10" creationId="{CE60B704-79BB-4DC7-91A8-2C5475143C90}"/>
          </ac:spMkLst>
        </pc:spChg>
      </pc:sldChg>
      <pc:sldChg chg="addSp delSp modSp add replId">
        <pc:chgData name="Vazeer, Ashraf" userId="S::ashraf.vazeer@hpe.com::8c82bcd2-039e-4807-88dd-af269a4642b5" providerId="AD" clId="Web-{283CDD90-DB38-0319-DE61-598BDBF127EC}" dt="2018-12-06T13:40:12.179" v="1210" actId="20577"/>
        <pc:sldMkLst>
          <pc:docMk/>
          <pc:sldMk cId="490068133" sldId="449"/>
        </pc:sldMkLst>
        <pc:spChg chg="mod">
          <ac:chgData name="Vazeer, Ashraf" userId="S::ashraf.vazeer@hpe.com::8c82bcd2-039e-4807-88dd-af269a4642b5" providerId="AD" clId="Web-{283CDD90-DB38-0319-DE61-598BDBF127EC}" dt="2018-12-06T13:02:39.479" v="647" actId="20577"/>
          <ac:spMkLst>
            <pc:docMk/>
            <pc:sldMk cId="490068133" sldId="449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283CDD90-DB38-0319-DE61-598BDBF127EC}" dt="2018-12-06T13:40:12.179" v="1210" actId="20577"/>
          <ac:spMkLst>
            <pc:docMk/>
            <pc:sldMk cId="490068133" sldId="449"/>
            <ac:spMk id="12" creationId="{595FAC9C-0554-45FA-BE9A-F477C342BA95}"/>
          </ac:spMkLst>
        </pc:spChg>
        <pc:graphicFrameChg chg="add del mod modGraphic">
          <ac:chgData name="Vazeer, Ashraf" userId="S::ashraf.vazeer@hpe.com::8c82bcd2-039e-4807-88dd-af269a4642b5" providerId="AD" clId="Web-{283CDD90-DB38-0319-DE61-598BDBF127EC}" dt="2018-12-06T13:05:20.404" v="684"/>
          <ac:graphicFrameMkLst>
            <pc:docMk/>
            <pc:sldMk cId="490068133" sldId="449"/>
            <ac:graphicFrameMk id="5" creationId="{8099E053-154A-4443-A589-D4B9F1460B49}"/>
          </ac:graphicFrameMkLst>
        </pc:graphicFrameChg>
        <pc:picChg chg="del">
          <ac:chgData name="Vazeer, Ashraf" userId="S::ashraf.vazeer@hpe.com::8c82bcd2-039e-4807-88dd-af269a4642b5" providerId="AD" clId="Web-{283CDD90-DB38-0319-DE61-598BDBF127EC}" dt="2018-12-06T13:02:41.011" v="648"/>
          <ac:picMkLst>
            <pc:docMk/>
            <pc:sldMk cId="490068133" sldId="449"/>
            <ac:picMk id="6" creationId="{376CAF2B-4470-410C-93C5-5B6BF9FFBFF5}"/>
          </ac:picMkLst>
        </pc:picChg>
        <pc:picChg chg="del">
          <ac:chgData name="Vazeer, Ashraf" userId="S::ashraf.vazeer@hpe.com::8c82bcd2-039e-4807-88dd-af269a4642b5" providerId="AD" clId="Web-{283CDD90-DB38-0319-DE61-598BDBF127EC}" dt="2018-12-06T13:02:41.651" v="649"/>
          <ac:picMkLst>
            <pc:docMk/>
            <pc:sldMk cId="490068133" sldId="449"/>
            <ac:picMk id="8" creationId="{45D9ED75-5C28-42CC-BA43-2631FDBF6C09}"/>
          </ac:picMkLst>
        </pc:picChg>
        <pc:picChg chg="add mod">
          <ac:chgData name="Vazeer, Ashraf" userId="S::ashraf.vazeer@hpe.com::8c82bcd2-039e-4807-88dd-af269a4642b5" providerId="AD" clId="Web-{283CDD90-DB38-0319-DE61-598BDBF127EC}" dt="2018-12-06T13:05:46.107" v="689" actId="14100"/>
          <ac:picMkLst>
            <pc:docMk/>
            <pc:sldMk cId="490068133" sldId="449"/>
            <ac:picMk id="10" creationId="{18C21D41-107A-4615-AEBE-235213C4C728}"/>
          </ac:picMkLst>
        </pc:picChg>
      </pc:sldChg>
      <pc:sldChg chg="addSp modSp new">
        <pc:chgData name="Vazeer, Ashraf" userId="S::ashraf.vazeer@hpe.com::8c82bcd2-039e-4807-88dd-af269a4642b5" providerId="AD" clId="Web-{283CDD90-DB38-0319-DE61-598BDBF127EC}" dt="2018-12-06T13:39:33.397" v="1205" actId="20577"/>
        <pc:sldMkLst>
          <pc:docMk/>
          <pc:sldMk cId="1971699758" sldId="450"/>
        </pc:sldMkLst>
        <pc:spChg chg="mod">
          <ac:chgData name="Vazeer, Ashraf" userId="S::ashraf.vazeer@hpe.com::8c82bcd2-039e-4807-88dd-af269a4642b5" providerId="AD" clId="Web-{283CDD90-DB38-0319-DE61-598BDBF127EC}" dt="2018-12-06T13:15:25.444" v="977" actId="20577"/>
          <ac:spMkLst>
            <pc:docMk/>
            <pc:sldMk cId="1971699758" sldId="450"/>
            <ac:spMk id="2" creationId="{196D571F-EA3B-4A2A-B2F1-C1F8C743FE84}"/>
          </ac:spMkLst>
        </pc:spChg>
        <pc:spChg chg="mod">
          <ac:chgData name="Vazeer, Ashraf" userId="S::ashraf.vazeer@hpe.com::8c82bcd2-039e-4807-88dd-af269a4642b5" providerId="AD" clId="Web-{283CDD90-DB38-0319-DE61-598BDBF127EC}" dt="2018-12-06T13:17:53.743" v="1079" actId="20577"/>
          <ac:spMkLst>
            <pc:docMk/>
            <pc:sldMk cId="1971699758" sldId="450"/>
            <ac:spMk id="3" creationId="{63AA6A3A-72A3-429B-AC3C-E9AFFFFC5BB9}"/>
          </ac:spMkLst>
        </pc:spChg>
        <pc:spChg chg="add mod">
          <ac:chgData name="Vazeer, Ashraf" userId="S::ashraf.vazeer@hpe.com::8c82bcd2-039e-4807-88dd-af269a4642b5" providerId="AD" clId="Web-{283CDD90-DB38-0319-DE61-598BDBF127EC}" dt="2018-12-06T13:39:33.397" v="1205" actId="20577"/>
          <ac:spMkLst>
            <pc:docMk/>
            <pc:sldMk cId="1971699758" sldId="450"/>
            <ac:spMk id="5" creationId="{C7DDC6EA-187E-4A7C-BBB3-72A19B821015}"/>
          </ac:spMkLst>
        </pc:spChg>
      </pc:sldChg>
    </pc:docChg>
  </pc:docChgLst>
  <pc:docChgLst>
    <pc:chgData name="Puliyarakkal, Sumesh" userId="S::sumesh.p@hpe.com::d1c85dff-6869-456b-9deb-77811e720068" providerId="AD" clId="Web-{11B1BD4F-B528-4709-D996-5E426D7A8861}"/>
    <pc:docChg chg="modSld">
      <pc:chgData name="Puliyarakkal, Sumesh" userId="S::sumesh.p@hpe.com::d1c85dff-6869-456b-9deb-77811e720068" providerId="AD" clId="Web-{11B1BD4F-B528-4709-D996-5E426D7A8861}" dt="2019-05-09T10:53:25.984" v="9"/>
      <pc:docMkLst>
        <pc:docMk/>
      </pc:docMkLst>
      <pc:sldChg chg="modSp">
        <pc:chgData name="Puliyarakkal, Sumesh" userId="S::sumesh.p@hpe.com::d1c85dff-6869-456b-9deb-77811e720068" providerId="AD" clId="Web-{11B1BD4F-B528-4709-D996-5E426D7A8861}" dt="2019-05-09T10:53:25.984" v="9"/>
        <pc:sldMkLst>
          <pc:docMk/>
          <pc:sldMk cId="3881670694" sldId="305"/>
        </pc:sldMkLst>
        <pc:graphicFrameChg chg="mod modGraphic">
          <ac:chgData name="Puliyarakkal, Sumesh" userId="S::sumesh.p@hpe.com::d1c85dff-6869-456b-9deb-77811e720068" providerId="AD" clId="Web-{11B1BD4F-B528-4709-D996-5E426D7A8861}" dt="2019-05-09T10:53:25.984" v="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Ram, Vinayak (NFV BU)" userId="S::vinayak.ram@hpe.com::72b7ecae-1196-4d90-b5aa-bf90d288fa64" providerId="AD" clId="Web-{5FA1EF16-E2A7-4359-739A-8641C7AF1193}"/>
    <pc:docChg chg="modSld">
      <pc:chgData name="Ram, Vinayak (NFV BU)" userId="S::vinayak.ram@hpe.com::72b7ecae-1196-4d90-b5aa-bf90d288fa64" providerId="AD" clId="Web-{5FA1EF16-E2A7-4359-739A-8641C7AF1193}" dt="2019-08-21T06:45:11.511" v="3" actId="20577"/>
      <pc:docMkLst>
        <pc:docMk/>
      </pc:docMkLst>
      <pc:sldChg chg="modSp">
        <pc:chgData name="Ram, Vinayak (NFV BU)" userId="S::vinayak.ram@hpe.com::72b7ecae-1196-4d90-b5aa-bf90d288fa64" providerId="AD" clId="Web-{5FA1EF16-E2A7-4359-739A-8641C7AF1193}" dt="2019-08-21T06:45:11.496" v="2" actId="20577"/>
        <pc:sldMkLst>
          <pc:docMk/>
          <pc:sldMk cId="325982625" sldId="424"/>
        </pc:sldMkLst>
        <pc:spChg chg="mod">
          <ac:chgData name="Ram, Vinayak (NFV BU)" userId="S::vinayak.ram@hpe.com::72b7ecae-1196-4d90-b5aa-bf90d288fa64" providerId="AD" clId="Web-{5FA1EF16-E2A7-4359-739A-8641C7AF1193}" dt="2019-08-21T06:45:11.496" v="2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Thirumala, Aakumalla" userId="S::aakumalla.thirumala@hpe.com::7f4c3f0c-58bf-4b90-accc-453e64e76539" providerId="AD" clId="Web-{5044A02D-264F-6FA6-9A97-8CD52B9CF101}"/>
    <pc:docChg chg="modSld">
      <pc:chgData name="Thirumala, Aakumalla" userId="S::aakumalla.thirumala@hpe.com::7f4c3f0c-58bf-4b90-accc-453e64e76539" providerId="AD" clId="Web-{5044A02D-264F-6FA6-9A97-8CD52B9CF101}" dt="2019-08-21T06:15:47.333" v="7"/>
      <pc:docMkLst>
        <pc:docMk/>
      </pc:docMkLst>
      <pc:sldChg chg="modSp">
        <pc:chgData name="Thirumala, Aakumalla" userId="S::aakumalla.thirumala@hpe.com::7f4c3f0c-58bf-4b90-accc-453e64e76539" providerId="AD" clId="Web-{5044A02D-264F-6FA6-9A97-8CD52B9CF101}" dt="2019-08-21T06:15:47.333" v="7"/>
        <pc:sldMkLst>
          <pc:docMk/>
          <pc:sldMk cId="3881670694" sldId="305"/>
        </pc:sldMkLst>
        <pc:graphicFrameChg chg="mod modGraphic">
          <ac:chgData name="Thirumala, Aakumalla" userId="S::aakumalla.thirumala@hpe.com::7f4c3f0c-58bf-4b90-accc-453e64e76539" providerId="AD" clId="Web-{5044A02D-264F-6FA6-9A97-8CD52B9CF101}" dt="2019-08-21T06:15:47.333" v="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 S, Gopinath (NFV)" userId="S::gopinathks@hpe.com::81b05118-e84f-4d21-a479-e838648ed49e" providerId="AD" clId="Web-{42BD6033-3866-43E3-4415-ACB70899C587}"/>
    <pc:docChg chg="modSld">
      <pc:chgData name="K S, Gopinath (NFV)" userId="S::gopinathks@hpe.com::81b05118-e84f-4d21-a479-e838648ed49e" providerId="AD" clId="Web-{42BD6033-3866-43E3-4415-ACB70899C587}" dt="2019-04-17T08:58:39.574" v="604"/>
      <pc:docMkLst>
        <pc:docMk/>
      </pc:docMkLst>
      <pc:sldChg chg="modSp">
        <pc:chgData name="K S, Gopinath (NFV)" userId="S::gopinathks@hpe.com::81b05118-e84f-4d21-a479-e838648ed49e" providerId="AD" clId="Web-{42BD6033-3866-43E3-4415-ACB70899C587}" dt="2019-04-17T07:33:01.780" v="197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42BD6033-3866-43E3-4415-ACB70899C587}" dt="2019-04-17T07:33:01.780" v="197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7:40:49.738" v="351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42BD6033-3866-43E3-4415-ACB70899C587}" dt="2019-04-17T07:40:49.738" v="35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42BD6033-3866-43E3-4415-ACB70899C587}" dt="2019-04-17T07:49:15.211" v="451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42BD6033-3866-43E3-4415-ACB70899C587}" dt="2019-04-17T07:49:15.211" v="451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7:45:22.412" v="421"/>
        <pc:sldMkLst>
          <pc:docMk/>
          <pc:sldMk cId="1343248952" sldId="390"/>
        </pc:sldMkLst>
        <pc:graphicFrameChg chg="mod modGraphic">
          <ac:chgData name="K S, Gopinath (NFV)" userId="S::gopinathks@hpe.com::81b05118-e84f-4d21-a479-e838648ed49e" providerId="AD" clId="Web-{42BD6033-3866-43E3-4415-ACB70899C587}" dt="2019-04-17T07:45:22.412" v="421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addSp delSp modSp">
        <pc:chgData name="K S, Gopinath (NFV)" userId="S::gopinathks@hpe.com::81b05118-e84f-4d21-a479-e838648ed49e" providerId="AD" clId="Web-{42BD6033-3866-43E3-4415-ACB70899C587}" dt="2019-04-17T08:48:26.540" v="483" actId="20577"/>
        <pc:sldMkLst>
          <pc:docMk/>
          <pc:sldMk cId="2522443830" sldId="400"/>
        </pc:sldMkLst>
        <pc:spChg chg="del mod">
          <ac:chgData name="K S, Gopinath (NFV)" userId="S::gopinathks@hpe.com::81b05118-e84f-4d21-a479-e838648ed49e" providerId="AD" clId="Web-{42BD6033-3866-43E3-4415-ACB70899C587}" dt="2019-04-17T07:36:37.423" v="251"/>
          <ac:spMkLst>
            <pc:docMk/>
            <pc:sldMk cId="2522443830" sldId="400"/>
            <ac:spMk id="3" creationId="{83480F9E-8F51-41F3-B332-B6237A8B0FEA}"/>
          </ac:spMkLst>
        </pc:spChg>
        <pc:spChg chg="mod">
          <ac:chgData name="K S, Gopinath (NFV)" userId="S::gopinathks@hpe.com::81b05118-e84f-4d21-a479-e838648ed49e" providerId="AD" clId="Web-{42BD6033-3866-43E3-4415-ACB70899C587}" dt="2019-04-17T08:48:26.540" v="483" actId="20577"/>
          <ac:spMkLst>
            <pc:docMk/>
            <pc:sldMk cId="2522443830" sldId="400"/>
            <ac:spMk id="5" creationId="{691570E0-17C2-4B91-A769-52B38816AA5A}"/>
          </ac:spMkLst>
        </pc:spChg>
        <pc:spChg chg="del mod">
          <ac:chgData name="K S, Gopinath (NFV)" userId="S::gopinathks@hpe.com::81b05118-e84f-4d21-a479-e838648ed49e" providerId="AD" clId="Web-{42BD6033-3866-43E3-4415-ACB70899C587}" dt="2019-04-17T07:36:54.032" v="256"/>
          <ac:spMkLst>
            <pc:docMk/>
            <pc:sldMk cId="2522443830" sldId="400"/>
            <ac:spMk id="6" creationId="{CCB343C6-9410-4C50-A912-D8D28B7A0030}"/>
          </ac:spMkLst>
        </pc:spChg>
        <pc:spChg chg="add del mod">
          <ac:chgData name="K S, Gopinath (NFV)" userId="S::gopinathks@hpe.com::81b05118-e84f-4d21-a479-e838648ed49e" providerId="AD" clId="Web-{42BD6033-3866-43E3-4415-ACB70899C587}" dt="2019-04-17T07:37:00.079" v="258"/>
          <ac:spMkLst>
            <pc:docMk/>
            <pc:sldMk cId="2522443830" sldId="400"/>
            <ac:spMk id="8" creationId="{71A50582-C17A-426D-9BC7-A0C9496192D6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8:37:03.630" v="470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42BD6033-3866-43E3-4415-ACB70899C587}" dt="2019-04-17T08:37:03.630" v="470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7:44:56.287" v="413" actId="20577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42BD6033-3866-43E3-4415-ACB70899C587}" dt="2019-04-17T07:44:56.287" v="413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8:58:39.574" v="604"/>
        <pc:sldMkLst>
          <pc:docMk/>
          <pc:sldMk cId="861166220" sldId="484"/>
        </pc:sldMkLst>
        <pc:graphicFrameChg chg="mod modGraphic">
          <ac:chgData name="K S, Gopinath (NFV)" userId="S::gopinathks@hpe.com::81b05118-e84f-4d21-a479-e838648ed49e" providerId="AD" clId="Web-{42BD6033-3866-43E3-4415-ACB70899C587}" dt="2019-04-17T08:58:39.574" v="604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42BD6033-3866-43E3-4415-ACB70899C587}" dt="2019-04-17T08:40:29.402" v="473" actId="20577"/>
        <pc:sldMkLst>
          <pc:docMk/>
          <pc:sldMk cId="3881008870" sldId="487"/>
        </pc:sldMkLst>
        <pc:spChg chg="mod">
          <ac:chgData name="K S, Gopinath (NFV)" userId="S::gopinathks@hpe.com::81b05118-e84f-4d21-a479-e838648ed49e" providerId="AD" clId="Web-{42BD6033-3866-43E3-4415-ACB70899C587}" dt="2019-04-17T08:40:29.402" v="473" actId="20577"/>
          <ac:spMkLst>
            <pc:docMk/>
            <pc:sldMk cId="3881008870" sldId="487"/>
            <ac:spMk id="6" creationId="{1477C964-D31B-4A48-8B93-52C8CDE855E0}"/>
          </ac:spMkLst>
        </pc:spChg>
      </pc:sldChg>
      <pc:sldChg chg="modSp">
        <pc:chgData name="K S, Gopinath (NFV)" userId="S::gopinathks@hpe.com::81b05118-e84f-4d21-a479-e838648ed49e" providerId="AD" clId="Web-{42BD6033-3866-43E3-4415-ACB70899C587}" dt="2019-04-17T07:46:33.037" v="445" actId="1076"/>
        <pc:sldMkLst>
          <pc:docMk/>
          <pc:sldMk cId="1271133948" sldId="488"/>
        </pc:sldMkLst>
        <pc:spChg chg="mod">
          <ac:chgData name="K S, Gopinath (NFV)" userId="S::gopinathks@hpe.com::81b05118-e84f-4d21-a479-e838648ed49e" providerId="AD" clId="Web-{42BD6033-3866-43E3-4415-ACB70899C587}" dt="2019-04-17T07:46:22.834" v="443" actId="14100"/>
          <ac:spMkLst>
            <pc:docMk/>
            <pc:sldMk cId="1271133948" sldId="488"/>
            <ac:spMk id="2" creationId="{B58F2E51-816B-4CA2-AC9A-85A107C78CE3}"/>
          </ac:spMkLst>
        </pc:spChg>
        <pc:picChg chg="mod">
          <ac:chgData name="K S, Gopinath (NFV)" userId="S::gopinathks@hpe.com::81b05118-e84f-4d21-a479-e838648ed49e" providerId="AD" clId="Web-{42BD6033-3866-43E3-4415-ACB70899C587}" dt="2019-04-17T07:46:28.334" v="444" actId="1076"/>
          <ac:picMkLst>
            <pc:docMk/>
            <pc:sldMk cId="1271133948" sldId="488"/>
            <ac:picMk id="5" creationId="{6981EFB6-1F77-4631-8A92-68684DADBFDD}"/>
          </ac:picMkLst>
        </pc:picChg>
        <pc:picChg chg="mod">
          <ac:chgData name="K S, Gopinath (NFV)" userId="S::gopinathks@hpe.com::81b05118-e84f-4d21-a479-e838648ed49e" providerId="AD" clId="Web-{42BD6033-3866-43E3-4415-ACB70899C587}" dt="2019-04-17T07:46:33.037" v="445" actId="1076"/>
          <ac:picMkLst>
            <pc:docMk/>
            <pc:sldMk cId="1271133948" sldId="488"/>
            <ac:picMk id="7" creationId="{83F72D98-FF6E-4B10-8CD2-F822B372B569}"/>
          </ac:picMkLst>
        </pc:picChg>
      </pc:sldChg>
    </pc:docChg>
  </pc:docChgLst>
  <pc:docChgLst>
    <pc:chgData name="K S, Gopinath (NFV)" userId="S::gopinathks@hpe.com::81b05118-e84f-4d21-a479-e838648ed49e" providerId="AD" clId="Web-{6A0310F6-C813-B9B8-A7E1-021C2C58BF7E}"/>
    <pc:docChg chg="modSld">
      <pc:chgData name="K S, Gopinath (NFV)" userId="S::gopinathks@hpe.com::81b05118-e84f-4d21-a479-e838648ed49e" providerId="AD" clId="Web-{6A0310F6-C813-B9B8-A7E1-021C2C58BF7E}" dt="2019-03-28T10:01:51.630" v="303"/>
      <pc:docMkLst>
        <pc:docMk/>
      </pc:docMkLst>
      <pc:sldChg chg="modSp">
        <pc:chgData name="K S, Gopinath (NFV)" userId="S::gopinathks@hpe.com::81b05118-e84f-4d21-a479-e838648ed49e" providerId="AD" clId="Web-{6A0310F6-C813-B9B8-A7E1-021C2C58BF7E}" dt="2019-03-28T09:50:47.817" v="275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6A0310F6-C813-B9B8-A7E1-021C2C58BF7E}" dt="2019-03-28T09:50:47.817" v="275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09:27:58.989" v="1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6A0310F6-C813-B9B8-A7E1-021C2C58BF7E}" dt="2019-03-28T09:27:58.989" v="1" actId="20577"/>
          <ac:spMkLst>
            <pc:docMk/>
            <pc:sldMk cId="321815926" sldId="303"/>
            <ac:spMk id="4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09:56:12.802" v="279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6A0310F6-C813-B9B8-A7E1-021C2C58BF7E}" dt="2019-03-28T09:56:12.802" v="27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 S, Gopinath (NFV)" userId="S::gopinathks@hpe.com::81b05118-e84f-4d21-a479-e838648ed49e" providerId="AD" clId="Web-{6A0310F6-C813-B9B8-A7E1-021C2C58BF7E}" dt="2019-03-28T09:57:53.614" v="288" actId="20577"/>
        <pc:sldMkLst>
          <pc:docMk/>
          <pc:sldMk cId="2437925872" sldId="384"/>
        </pc:sldMkLst>
        <pc:spChg chg="mod">
          <ac:chgData name="K S, Gopinath (NFV)" userId="S::gopinathks@hpe.com::81b05118-e84f-4d21-a479-e838648ed49e" providerId="AD" clId="Web-{6A0310F6-C813-B9B8-A7E1-021C2C58BF7E}" dt="2019-03-28T09:57:53.614" v="288" actId="20577"/>
          <ac:spMkLst>
            <pc:docMk/>
            <pc:sldMk cId="2437925872" sldId="384"/>
            <ac:spMk id="3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10:01:51.630" v="303"/>
        <pc:sldMkLst>
          <pc:docMk/>
          <pc:sldMk cId="1343248952" sldId="390"/>
        </pc:sldMkLst>
        <pc:graphicFrameChg chg="mod modGraphic">
          <ac:chgData name="K S, Gopinath (NFV)" userId="S::gopinathks@hpe.com::81b05118-e84f-4d21-a479-e838648ed49e" providerId="AD" clId="Web-{6A0310F6-C813-B9B8-A7E1-021C2C58BF7E}" dt="2019-03-28T10:01:51.630" v="303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  <pc:sldChg chg="modSp">
        <pc:chgData name="K S, Gopinath (NFV)" userId="S::gopinathks@hpe.com::81b05118-e84f-4d21-a479-e838648ed49e" providerId="AD" clId="Web-{6A0310F6-C813-B9B8-A7E1-021C2C58BF7E}" dt="2019-03-28T09:30:47.458" v="7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6A0310F6-C813-B9B8-A7E1-021C2C58BF7E}" dt="2019-03-28T09:30:47.458" v="7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09:35:26.895" v="122" actId="20577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6A0310F6-C813-B9B8-A7E1-021C2C58BF7E}" dt="2019-03-28T09:35:26.895" v="122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09:40:02.817" v="190" actId="20577"/>
        <pc:sldMkLst>
          <pc:docMk/>
          <pc:sldMk cId="4081037380" sldId="476"/>
        </pc:sldMkLst>
        <pc:spChg chg="mod">
          <ac:chgData name="K S, Gopinath (NFV)" userId="S::gopinathks@hpe.com::81b05118-e84f-4d21-a479-e838648ed49e" providerId="AD" clId="Web-{6A0310F6-C813-B9B8-A7E1-021C2C58BF7E}" dt="2019-03-28T09:40:02.817" v="190" actId="20577"/>
          <ac:spMkLst>
            <pc:docMk/>
            <pc:sldMk cId="4081037380" sldId="476"/>
            <ac:spMk id="9" creationId="{3AE32EBB-A278-4421-BE9A-5D0E2C6D12E7}"/>
          </ac:spMkLst>
        </pc:spChg>
        <pc:picChg chg="mod">
          <ac:chgData name="K S, Gopinath (NFV)" userId="S::gopinathks@hpe.com::81b05118-e84f-4d21-a479-e838648ed49e" providerId="AD" clId="Web-{6A0310F6-C813-B9B8-A7E1-021C2C58BF7E}" dt="2019-03-28T09:39:54.442" v="185" actId="1076"/>
          <ac:picMkLst>
            <pc:docMk/>
            <pc:sldMk cId="4081037380" sldId="476"/>
            <ac:picMk id="5" creationId="{C879D7E8-8034-4BF0-9563-AB76C1B6F24F}"/>
          </ac:picMkLst>
        </pc:picChg>
      </pc:sldChg>
      <pc:sldChg chg="modSp">
        <pc:chgData name="K S, Gopinath (NFV)" userId="S::gopinathks@hpe.com::81b05118-e84f-4d21-a479-e838648ed49e" providerId="AD" clId="Web-{6A0310F6-C813-B9B8-A7E1-021C2C58BF7E}" dt="2019-03-28T09:43:57.848" v="209" actId="20577"/>
        <pc:sldMkLst>
          <pc:docMk/>
          <pc:sldMk cId="3881008870" sldId="487"/>
        </pc:sldMkLst>
        <pc:spChg chg="mod">
          <ac:chgData name="K S, Gopinath (NFV)" userId="S::gopinathks@hpe.com::81b05118-e84f-4d21-a479-e838648ed49e" providerId="AD" clId="Web-{6A0310F6-C813-B9B8-A7E1-021C2C58BF7E}" dt="2019-03-28T09:43:57.848" v="209" actId="20577"/>
          <ac:spMkLst>
            <pc:docMk/>
            <pc:sldMk cId="3881008870" sldId="487"/>
            <ac:spMk id="9" creationId="{C4C21279-08CA-4A38-889E-3AA592906D0D}"/>
          </ac:spMkLst>
        </pc:spChg>
      </pc:sldChg>
      <pc:sldChg chg="modSp">
        <pc:chgData name="K S, Gopinath (NFV)" userId="S::gopinathks@hpe.com::81b05118-e84f-4d21-a479-e838648ed49e" providerId="AD" clId="Web-{6A0310F6-C813-B9B8-A7E1-021C2C58BF7E}" dt="2019-03-28T09:35:41.880" v="132"/>
        <pc:sldMkLst>
          <pc:docMk/>
          <pc:sldMk cId="2674447630" sldId="491"/>
        </pc:sldMkLst>
        <pc:graphicFrameChg chg="mod modGraphic">
          <ac:chgData name="K S, Gopinath (NFV)" userId="S::gopinathks@hpe.com::81b05118-e84f-4d21-a479-e838648ed49e" providerId="AD" clId="Web-{6A0310F6-C813-B9B8-A7E1-021C2C58BF7E}" dt="2019-03-28T09:35:41.880" v="132"/>
          <ac:graphicFrameMkLst>
            <pc:docMk/>
            <pc:sldMk cId="2674447630" sldId="491"/>
            <ac:graphicFrameMk id="7" creationId="{AF47DB49-EDD7-4BFC-B16F-1B8E8C7E18A5}"/>
          </ac:graphicFrameMkLst>
        </pc:graphicFrameChg>
      </pc:sldChg>
      <pc:sldChg chg="modSp">
        <pc:chgData name="K S, Gopinath (NFV)" userId="S::gopinathks@hpe.com::81b05118-e84f-4d21-a479-e838648ed49e" providerId="AD" clId="Web-{6A0310F6-C813-B9B8-A7E1-021C2C58BF7E}" dt="2019-03-28T09:37:38.676" v="184"/>
        <pc:sldMkLst>
          <pc:docMk/>
          <pc:sldMk cId="3345698937" sldId="492"/>
        </pc:sldMkLst>
        <pc:spChg chg="mod">
          <ac:chgData name="K S, Gopinath (NFV)" userId="S::gopinathks@hpe.com::81b05118-e84f-4d21-a479-e838648ed49e" providerId="AD" clId="Web-{6A0310F6-C813-B9B8-A7E1-021C2C58BF7E}" dt="2019-03-28T09:37:20.395" v="182" actId="14100"/>
          <ac:spMkLst>
            <pc:docMk/>
            <pc:sldMk cId="3345698937" sldId="492"/>
            <ac:spMk id="7" creationId="{AB95E5C6-EFC5-48E5-8F8B-8B5A127E17AA}"/>
          </ac:spMkLst>
        </pc:spChg>
        <pc:graphicFrameChg chg="mod modGraphic">
          <ac:chgData name="K S, Gopinath (NFV)" userId="S::gopinathks@hpe.com::81b05118-e84f-4d21-a479-e838648ed49e" providerId="AD" clId="Web-{6A0310F6-C813-B9B8-A7E1-021C2C58BF7E}" dt="2019-03-28T09:37:38.676" v="184"/>
          <ac:graphicFrameMkLst>
            <pc:docMk/>
            <pc:sldMk cId="3345698937" sldId="492"/>
            <ac:graphicFrameMk id="6" creationId="{0B221754-8A9F-428E-B282-5E1517713C88}"/>
          </ac:graphicFrameMkLst>
        </pc:graphicFrameChg>
      </pc:sldChg>
      <pc:sldChg chg="modSp">
        <pc:chgData name="K S, Gopinath (NFV)" userId="S::gopinathks@hpe.com::81b05118-e84f-4d21-a479-e838648ed49e" providerId="AD" clId="Web-{6A0310F6-C813-B9B8-A7E1-021C2C58BF7E}" dt="2019-03-28T10:00:49.599" v="299" actId="1076"/>
        <pc:sldMkLst>
          <pc:docMk/>
          <pc:sldMk cId="1973630427" sldId="494"/>
        </pc:sldMkLst>
        <pc:picChg chg="mod">
          <ac:chgData name="K S, Gopinath (NFV)" userId="S::gopinathks@hpe.com::81b05118-e84f-4d21-a479-e838648ed49e" providerId="AD" clId="Web-{6A0310F6-C813-B9B8-A7E1-021C2C58BF7E}" dt="2019-03-28T10:00:46.677" v="298" actId="1076"/>
          <ac:picMkLst>
            <pc:docMk/>
            <pc:sldMk cId="1973630427" sldId="494"/>
            <ac:picMk id="4" creationId="{1B31CCC6-423A-4CB7-AFD9-5BC4BB57B468}"/>
          </ac:picMkLst>
        </pc:picChg>
        <pc:picChg chg="mod">
          <ac:chgData name="K S, Gopinath (NFV)" userId="S::gopinathks@hpe.com::81b05118-e84f-4d21-a479-e838648ed49e" providerId="AD" clId="Web-{6A0310F6-C813-B9B8-A7E1-021C2C58BF7E}" dt="2019-03-28T10:00:49.599" v="299" actId="1076"/>
          <ac:picMkLst>
            <pc:docMk/>
            <pc:sldMk cId="1973630427" sldId="494"/>
            <ac:picMk id="6" creationId="{C62CE63C-FE2E-44BF-B7A4-E44DFD1D625D}"/>
          </ac:picMkLst>
        </pc:picChg>
      </pc:sldChg>
    </pc:docChg>
  </pc:docChgLst>
  <pc:docChgLst>
    <pc:chgData name="Chaphekar, Tejas Shr" userId="S::tejas.shr.chaphekar@hpe.com::3df46f46-eab9-4881-aae9-0dd5d6e912b2" providerId="AD" clId="Web-{4B3F78E4-9B92-4D16-DE36-884863B17166}"/>
    <pc:docChg chg="modSld">
      <pc:chgData name="Chaphekar, Tejas Shr" userId="S::tejas.shr.chaphekar@hpe.com::3df46f46-eab9-4881-aae9-0dd5d6e912b2" providerId="AD" clId="Web-{4B3F78E4-9B92-4D16-DE36-884863B17166}" dt="2018-11-15T17:48:50.169" v="19"/>
      <pc:docMkLst>
        <pc:docMk/>
      </pc:docMkLst>
      <pc:sldChg chg="modSp">
        <pc:chgData name="Chaphekar, Tejas Shr" userId="S::tejas.shr.chaphekar@hpe.com::3df46f46-eab9-4881-aae9-0dd5d6e912b2" providerId="AD" clId="Web-{4B3F78E4-9B92-4D16-DE36-884863B17166}" dt="2018-11-15T17:48:50.169" v="19"/>
        <pc:sldMkLst>
          <pc:docMk/>
          <pc:sldMk cId="1343248952" sldId="390"/>
        </pc:sldMkLst>
        <pc:graphicFrameChg chg="mod modGraphic">
          <ac:chgData name="Chaphekar, Tejas Shr" userId="S::tejas.shr.chaphekar@hpe.com::3df46f46-eab9-4881-aae9-0dd5d6e912b2" providerId="AD" clId="Web-{4B3F78E4-9B92-4D16-DE36-884863B17166}" dt="2018-11-15T17:48:50.169" v="19"/>
          <ac:graphicFrameMkLst>
            <pc:docMk/>
            <pc:sldMk cId="1343248952" sldId="390"/>
            <ac:graphicFrameMk id="2" creationId="{32DAD874-94BE-4F45-902F-F618B172FB9E}"/>
          </ac:graphicFrameMkLst>
        </pc:graphicFrameChg>
      </pc:sldChg>
    </pc:docChg>
  </pc:docChgLst>
  <pc:docChgLst>
    <pc:chgData name="Kumari, Shruti (NFV BU)" userId="S::shruti.kumari@hpe.com::dd010241-9811-4196-be69-bc8a2a4794b6" providerId="AD" clId="Web-{401F5537-2950-6BED-9E3B-5E5CA3F1E6D1}"/>
    <pc:docChg chg="modSld">
      <pc:chgData name="Kumari, Shruti (NFV BU)" userId="S::shruti.kumari@hpe.com::dd010241-9811-4196-be69-bc8a2a4794b6" providerId="AD" clId="Web-{401F5537-2950-6BED-9E3B-5E5CA3F1E6D1}" dt="2019-03-07T15:05:49.137" v="5"/>
      <pc:docMkLst>
        <pc:docMk/>
      </pc:docMkLst>
      <pc:sldChg chg="addSp delSp modSp">
        <pc:chgData name="Kumari, Shruti (NFV BU)" userId="S::shruti.kumari@hpe.com::dd010241-9811-4196-be69-bc8a2a4794b6" providerId="AD" clId="Web-{401F5537-2950-6BED-9E3B-5E5CA3F1E6D1}" dt="2019-03-07T15:05:49.137" v="5"/>
        <pc:sldMkLst>
          <pc:docMk/>
          <pc:sldMk cId="1271133948" sldId="488"/>
        </pc:sldMkLst>
        <pc:picChg chg="del">
          <ac:chgData name="Kumari, Shruti (NFV BU)" userId="S::shruti.kumari@hpe.com::dd010241-9811-4196-be69-bc8a2a4794b6" providerId="AD" clId="Web-{401F5537-2950-6BED-9E3B-5E5CA3F1E6D1}" dt="2019-03-07T15:03:10.855" v="0"/>
          <ac:picMkLst>
            <pc:docMk/>
            <pc:sldMk cId="1271133948" sldId="488"/>
            <ac:picMk id="4" creationId="{DFCE48C2-3AD6-433C-B1D7-AD2F26834701}"/>
          </ac:picMkLst>
        </pc:picChg>
        <pc:picChg chg="add del mod">
          <ac:chgData name="Kumari, Shruti (NFV BU)" userId="S::shruti.kumari@hpe.com::dd010241-9811-4196-be69-bc8a2a4794b6" providerId="AD" clId="Web-{401F5537-2950-6BED-9E3B-5E5CA3F1E6D1}" dt="2019-03-07T15:05:49.137" v="5"/>
          <ac:picMkLst>
            <pc:docMk/>
            <pc:sldMk cId="1271133948" sldId="488"/>
            <ac:picMk id="5" creationId="{3428DCA3-C796-45E4-AE7A-C86900A2DA9E}"/>
          </ac:picMkLst>
        </pc:picChg>
      </pc:sldChg>
    </pc:docChg>
  </pc:docChgLst>
  <pc:docChgLst>
    <pc:chgData name="Vazeer, Ashraf" userId="S::ashraf.vazeer@hpe.com::8c82bcd2-039e-4807-88dd-af269a4642b5" providerId="AD" clId="Web-{188A3844-5220-484F-8427-ECD7FAA31AD5}"/>
    <pc:docChg chg="delSld modSld">
      <pc:chgData name="Vazeer, Ashraf" userId="S::ashraf.vazeer@hpe.com::8c82bcd2-039e-4807-88dd-af269a4642b5" providerId="AD" clId="Web-{188A3844-5220-484F-8427-ECD7FAA31AD5}" dt="2018-10-05T10:33:37.732" v="1302" actId="14100"/>
      <pc:docMkLst>
        <pc:docMk/>
      </pc:docMkLst>
      <pc:sldChg chg="modSp">
        <pc:chgData name="Vazeer, Ashraf" userId="S::ashraf.vazeer@hpe.com::8c82bcd2-039e-4807-88dd-af269a4642b5" providerId="AD" clId="Web-{188A3844-5220-484F-8427-ECD7FAA31AD5}" dt="2018-10-05T07:26:33.088" v="66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188A3844-5220-484F-8427-ECD7FAA31AD5}" dt="2018-10-05T07:26:33.088" v="66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modSp">
        <pc:chgData name="Vazeer, Ashraf" userId="S::ashraf.vazeer@hpe.com::8c82bcd2-039e-4807-88dd-af269a4642b5" providerId="AD" clId="Web-{188A3844-5220-484F-8427-ECD7FAA31AD5}" dt="2018-10-05T09:54:10.310" v="734" actId="20577"/>
        <pc:sldMkLst>
          <pc:docMk/>
          <pc:sldMk cId="1647704530" sldId="393"/>
        </pc:sldMkLst>
        <pc:spChg chg="mod">
          <ac:chgData name="Vazeer, Ashraf" userId="S::ashraf.vazeer@hpe.com::8c82bcd2-039e-4807-88dd-af269a4642b5" providerId="AD" clId="Web-{188A3844-5220-484F-8427-ECD7FAA31AD5}" dt="2018-10-05T09:54:10.310" v="734" actId="20577"/>
          <ac:spMkLst>
            <pc:docMk/>
            <pc:sldMk cId="1647704530" sldId="393"/>
            <ac:spMk id="5" creationId="{260682E5-1676-41E6-8FD9-86066904089E}"/>
          </ac:spMkLst>
        </pc:spChg>
        <pc:spChg chg="mod">
          <ac:chgData name="Vazeer, Ashraf" userId="S::ashraf.vazeer@hpe.com::8c82bcd2-039e-4807-88dd-af269a4642b5" providerId="AD" clId="Web-{188A3844-5220-484F-8427-ECD7FAA31AD5}" dt="2018-10-05T09:18:54.497" v="69" actId="20577"/>
          <ac:spMkLst>
            <pc:docMk/>
            <pc:sldMk cId="1647704530" sldId="393"/>
            <ac:spMk id="9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188A3844-5220-484F-8427-ECD7FAA31AD5}" dt="2018-10-05T07:26:35.776" v="67"/>
        <pc:sldMkLst>
          <pc:docMk/>
          <pc:sldMk cId="1494792666" sldId="405"/>
        </pc:sldMkLst>
      </pc:sldChg>
      <pc:sldChg chg="modSp">
        <pc:chgData name="Vazeer, Ashraf" userId="S::ashraf.vazeer@hpe.com::8c82bcd2-039e-4807-88dd-af269a4642b5" providerId="AD" clId="Web-{188A3844-5220-484F-8427-ECD7FAA31AD5}" dt="2018-10-05T09:21:02.342" v="186" actId="20577"/>
        <pc:sldMkLst>
          <pc:docMk/>
          <pc:sldMk cId="992292845" sldId="406"/>
        </pc:sldMkLst>
        <pc:spChg chg="mod">
          <ac:chgData name="Vazeer, Ashraf" userId="S::ashraf.vazeer@hpe.com::8c82bcd2-039e-4807-88dd-af269a4642b5" providerId="AD" clId="Web-{188A3844-5220-484F-8427-ECD7FAA31AD5}" dt="2018-10-05T09:21:02.342" v="186" actId="20577"/>
          <ac:spMkLst>
            <pc:docMk/>
            <pc:sldMk cId="992292845" sldId="406"/>
            <ac:spMk id="6" creationId="{00000000-0000-0000-0000-000000000000}"/>
          </ac:spMkLst>
        </pc:spChg>
      </pc:sldChg>
      <pc:sldChg chg="addSp delSp modSp">
        <pc:chgData name="Vazeer, Ashraf" userId="S::ashraf.vazeer@hpe.com::8c82bcd2-039e-4807-88dd-af269a4642b5" providerId="AD" clId="Web-{188A3844-5220-484F-8427-ECD7FAA31AD5}" dt="2018-10-05T10:33:37.732" v="1302" actId="14100"/>
        <pc:sldMkLst>
          <pc:docMk/>
          <pc:sldMk cId="350513409" sldId="407"/>
        </pc:sldMkLst>
        <pc:spChg chg="mod">
          <ac:chgData name="Vazeer, Ashraf" userId="S::ashraf.vazeer@hpe.com::8c82bcd2-039e-4807-88dd-af269a4642b5" providerId="AD" clId="Web-{188A3844-5220-484F-8427-ECD7FAA31AD5}" dt="2018-10-05T10:32:14.071" v="1293" actId="20577"/>
          <ac:spMkLst>
            <pc:docMk/>
            <pc:sldMk cId="350513409" sldId="407"/>
            <ac:spMk id="7" creationId="{A166BC7B-4747-44E6-A4AA-6654F0EAC75A}"/>
          </ac:spMkLst>
        </pc:spChg>
        <pc:picChg chg="add del mod">
          <ac:chgData name="Vazeer, Ashraf" userId="S::ashraf.vazeer@hpe.com::8c82bcd2-039e-4807-88dd-af269a4642b5" providerId="AD" clId="Web-{188A3844-5220-484F-8427-ECD7FAA31AD5}" dt="2018-10-05T10:28:09.537" v="1267"/>
          <ac:picMkLst>
            <pc:docMk/>
            <pc:sldMk cId="350513409" sldId="407"/>
            <ac:picMk id="3" creationId="{E5989F89-6A17-4DDB-9E87-7B84B9375466}"/>
          </ac:picMkLst>
        </pc:picChg>
        <pc:picChg chg="add del mod">
          <ac:chgData name="Vazeer, Ashraf" userId="S::ashraf.vazeer@hpe.com::8c82bcd2-039e-4807-88dd-af269a4642b5" providerId="AD" clId="Web-{188A3844-5220-484F-8427-ECD7FAA31AD5}" dt="2018-10-05T10:30:32.287" v="1273"/>
          <ac:picMkLst>
            <pc:docMk/>
            <pc:sldMk cId="350513409" sldId="407"/>
            <ac:picMk id="9" creationId="{6223ADC7-3C4B-4050-B0E6-84AE10B66E9F}"/>
          </ac:picMkLst>
        </pc:picChg>
        <pc:picChg chg="add mod">
          <ac:chgData name="Vazeer, Ashraf" userId="S::ashraf.vazeer@hpe.com::8c82bcd2-039e-4807-88dd-af269a4642b5" providerId="AD" clId="Web-{188A3844-5220-484F-8427-ECD7FAA31AD5}" dt="2018-10-05T10:32:19.009" v="1296" actId="14100"/>
          <ac:picMkLst>
            <pc:docMk/>
            <pc:sldMk cId="350513409" sldId="407"/>
            <ac:picMk id="11" creationId="{2FD13B1B-EF72-4CF7-832A-452FD6A07DE1}"/>
          </ac:picMkLst>
        </pc:picChg>
        <pc:picChg chg="add mod">
          <ac:chgData name="Vazeer, Ashraf" userId="S::ashraf.vazeer@hpe.com::8c82bcd2-039e-4807-88dd-af269a4642b5" providerId="AD" clId="Web-{188A3844-5220-484F-8427-ECD7FAA31AD5}" dt="2018-10-05T10:33:37.732" v="1302" actId="14100"/>
          <ac:picMkLst>
            <pc:docMk/>
            <pc:sldMk cId="350513409" sldId="407"/>
            <ac:picMk id="13" creationId="{9AACFCAF-E217-4864-AB59-00C11D7FD7CE}"/>
          </ac:picMkLst>
        </pc:picChg>
      </pc:sldChg>
      <pc:sldChg chg="addSp delSp modSp">
        <pc:chgData name="Vazeer, Ashraf" userId="S::ashraf.vazeer@hpe.com::8c82bcd2-039e-4807-88dd-af269a4642b5" providerId="AD" clId="Web-{188A3844-5220-484F-8427-ECD7FAA31AD5}" dt="2018-10-05T10:23:08.169" v="1253" actId="20577"/>
        <pc:sldMkLst>
          <pc:docMk/>
          <pc:sldMk cId="794193387" sldId="411"/>
        </pc:sldMkLst>
        <pc:spChg chg="mod">
          <ac:chgData name="Vazeer, Ashraf" userId="S::ashraf.vazeer@hpe.com::8c82bcd2-039e-4807-88dd-af269a4642b5" providerId="AD" clId="Web-{188A3844-5220-484F-8427-ECD7FAA31AD5}" dt="2018-10-05T09:22:47.591" v="356" actId="20577"/>
          <ac:spMkLst>
            <pc:docMk/>
            <pc:sldMk cId="794193387" sldId="411"/>
            <ac:spMk id="6" creationId="{00000000-0000-0000-0000-000000000000}"/>
          </ac:spMkLst>
        </pc:spChg>
        <pc:spChg chg="mod">
          <ac:chgData name="Vazeer, Ashraf" userId="S::ashraf.vazeer@hpe.com::8c82bcd2-039e-4807-88dd-af269a4642b5" providerId="AD" clId="Web-{188A3844-5220-484F-8427-ECD7FAA31AD5}" dt="2018-10-05T10:23:08.169" v="1253" actId="20577"/>
          <ac:spMkLst>
            <pc:docMk/>
            <pc:sldMk cId="794193387" sldId="411"/>
            <ac:spMk id="7" creationId="{A166BC7B-4747-44E6-A4AA-6654F0EAC75A}"/>
          </ac:spMkLst>
        </pc:spChg>
        <pc:spChg chg="add del mod">
          <ac:chgData name="Vazeer, Ashraf" userId="S::ashraf.vazeer@hpe.com::8c82bcd2-039e-4807-88dd-af269a4642b5" providerId="AD" clId="Web-{188A3844-5220-484F-8427-ECD7FAA31AD5}" dt="2018-10-05T10:17:17.635" v="999"/>
          <ac:spMkLst>
            <pc:docMk/>
            <pc:sldMk cId="794193387" sldId="411"/>
            <ac:spMk id="9" creationId="{8DBEDF37-FA89-432A-9068-34662CFC5E1E}"/>
          </ac:spMkLst>
        </pc:spChg>
        <pc:graphicFrameChg chg="add del mod modGraphic">
          <ac:chgData name="Vazeer, Ashraf" userId="S::ashraf.vazeer@hpe.com::8c82bcd2-039e-4807-88dd-af269a4642b5" providerId="AD" clId="Web-{188A3844-5220-484F-8427-ECD7FAA31AD5}" dt="2018-10-05T10:16:50.541" v="995"/>
          <ac:graphicFrameMkLst>
            <pc:docMk/>
            <pc:sldMk cId="794193387" sldId="411"/>
            <ac:graphicFrameMk id="3" creationId="{9DD2DF19-53BF-4FA5-BDD9-77611B7A7E2C}"/>
          </ac:graphicFrameMkLst>
        </pc:graphicFrameChg>
        <pc:picChg chg="add mod">
          <ac:chgData name="Vazeer, Ashraf" userId="S::ashraf.vazeer@hpe.com::8c82bcd2-039e-4807-88dd-af269a4642b5" providerId="AD" clId="Web-{188A3844-5220-484F-8427-ECD7FAA31AD5}" dt="2018-10-05T10:22:40.763" v="1213" actId="14100"/>
          <ac:picMkLst>
            <pc:docMk/>
            <pc:sldMk cId="794193387" sldId="411"/>
            <ac:picMk id="10" creationId="{50ADF30B-CF5B-49AE-A809-9510393550AC}"/>
          </ac:picMkLst>
        </pc:picChg>
      </pc:sldChg>
    </pc:docChg>
  </pc:docChgLst>
  <pc:docChgLst>
    <pc:chgData name="Sharma, Ranjeet Kumar" userId="S::ranjeet.kum.sharma@hpe.com::2efb763f-88c5-45c3-ae2e-8e80d90224d0" providerId="AD" clId="Web-{F2094091-BF84-4DEF-A32C-4BBB982657D8}"/>
    <pc:docChg chg="addSld delSld modSld">
      <pc:chgData name="Sharma, Ranjeet Kumar" userId="S::ranjeet.kum.sharma@hpe.com::2efb763f-88c5-45c3-ae2e-8e80d90224d0" providerId="AD" clId="Web-{F2094091-BF84-4DEF-A32C-4BBB982657D8}" dt="2018-10-25T19:23:56.777" v="54"/>
      <pc:docMkLst>
        <pc:docMk/>
      </pc:docMkLst>
      <pc:sldChg chg="modSp">
        <pc:chgData name="Sharma, Ranjeet Kumar" userId="S::ranjeet.kum.sharma@hpe.com::2efb763f-88c5-45c3-ae2e-8e80d90224d0" providerId="AD" clId="Web-{F2094091-BF84-4DEF-A32C-4BBB982657D8}" dt="2018-10-25T18:54:40.210" v="2" actId="20577"/>
        <pc:sldMkLst>
          <pc:docMk/>
          <pc:sldMk cId="1402478674" sldId="316"/>
        </pc:sldMkLst>
        <pc:spChg chg="mod">
          <ac:chgData name="Sharma, Ranjeet Kumar" userId="S::ranjeet.kum.sharma@hpe.com::2efb763f-88c5-45c3-ae2e-8e80d90224d0" providerId="AD" clId="Web-{F2094091-BF84-4DEF-A32C-4BBB982657D8}" dt="2018-10-25T18:54:40.210" v="2" actId="20577"/>
          <ac:spMkLst>
            <pc:docMk/>
            <pc:sldMk cId="1402478674" sldId="316"/>
            <ac:spMk id="2" creationId="{00000000-0000-0000-0000-000000000000}"/>
          </ac:spMkLst>
        </pc:spChg>
      </pc:sldChg>
      <pc:sldChg chg="addSp delSp modSp">
        <pc:chgData name="Sharma, Ranjeet Kumar" userId="S::ranjeet.kum.sharma@hpe.com::2efb763f-88c5-45c3-ae2e-8e80d90224d0" providerId="AD" clId="Web-{F2094091-BF84-4DEF-A32C-4BBB982657D8}" dt="2018-10-25T19:23:56.777" v="54"/>
        <pc:sldMkLst>
          <pc:docMk/>
          <pc:sldMk cId="1343248952" sldId="390"/>
        </pc:sldMkLst>
        <pc:graphicFrameChg chg="mod modGraphic">
          <ac:chgData name="Sharma, Ranjeet Kumar" userId="S::ranjeet.kum.sharma@hpe.com::2efb763f-88c5-45c3-ae2e-8e80d90224d0" providerId="AD" clId="Web-{F2094091-BF84-4DEF-A32C-4BBB982657D8}" dt="2018-10-25T19:23:56.777" v="54"/>
          <ac:graphicFrameMkLst>
            <pc:docMk/>
            <pc:sldMk cId="1343248952" sldId="390"/>
            <ac:graphicFrameMk id="2" creationId="{32DAD874-94BE-4F45-902F-F618B172FB9E}"/>
          </ac:graphicFrameMkLst>
        </pc:graphicFrameChg>
        <pc:picChg chg="add del mod">
          <ac:chgData name="Sharma, Ranjeet Kumar" userId="S::ranjeet.kum.sharma@hpe.com::2efb763f-88c5-45c3-ae2e-8e80d90224d0" providerId="AD" clId="Web-{F2094091-BF84-4DEF-A32C-4BBB982657D8}" dt="2018-10-25T18:56:20.740" v="14"/>
          <ac:picMkLst>
            <pc:docMk/>
            <pc:sldMk cId="1343248952" sldId="390"/>
            <ac:picMk id="5" creationId="{B185D8B4-F77A-45B1-B2B4-9F4B98B69295}"/>
          </ac:picMkLst>
        </pc:picChg>
      </pc:sldChg>
      <pc:sldChg chg="del">
        <pc:chgData name="Sharma, Ranjeet Kumar" userId="S::ranjeet.kum.sharma@hpe.com::2efb763f-88c5-45c3-ae2e-8e80d90224d0" providerId="AD" clId="Web-{F2094091-BF84-4DEF-A32C-4BBB982657D8}" dt="2018-10-25T18:54:50.491" v="3"/>
        <pc:sldMkLst>
          <pc:docMk/>
          <pc:sldMk cId="2344385327" sldId="396"/>
        </pc:sldMkLst>
      </pc:sldChg>
      <pc:sldChg chg="addSp delSp modSp add replId">
        <pc:chgData name="Sharma, Ranjeet Kumar" userId="S::ranjeet.kum.sharma@hpe.com::2efb763f-88c5-45c3-ae2e-8e80d90224d0" providerId="AD" clId="Web-{F2094091-BF84-4DEF-A32C-4BBB982657D8}" dt="2018-10-25T18:56:49.539" v="21" actId="14100"/>
        <pc:sldMkLst>
          <pc:docMk/>
          <pc:sldMk cId="1360049897" sldId="433"/>
        </pc:sldMkLst>
        <pc:graphicFrameChg chg="del">
          <ac:chgData name="Sharma, Ranjeet Kumar" userId="S::ranjeet.kum.sharma@hpe.com::2efb763f-88c5-45c3-ae2e-8e80d90224d0" providerId="AD" clId="Web-{F2094091-BF84-4DEF-A32C-4BBB982657D8}" dt="2018-10-25T18:56:28.959" v="15"/>
          <ac:graphicFrameMkLst>
            <pc:docMk/>
            <pc:sldMk cId="1360049897" sldId="433"/>
            <ac:graphicFrameMk id="2" creationId="{32DAD874-94BE-4F45-902F-F618B172FB9E}"/>
          </ac:graphicFrameMkLst>
        </pc:graphicFrameChg>
        <pc:picChg chg="del">
          <ac:chgData name="Sharma, Ranjeet Kumar" userId="S::ranjeet.kum.sharma@hpe.com::2efb763f-88c5-45c3-ae2e-8e80d90224d0" providerId="AD" clId="Web-{F2094091-BF84-4DEF-A32C-4BBB982657D8}" dt="2018-10-25T18:56:09.819" v="13"/>
          <ac:picMkLst>
            <pc:docMk/>
            <pc:sldMk cId="1360049897" sldId="433"/>
            <ac:picMk id="5" creationId="{B185D8B4-F77A-45B1-B2B4-9F4B98B69295}"/>
          </ac:picMkLst>
        </pc:picChg>
        <pc:picChg chg="add mod">
          <ac:chgData name="Sharma, Ranjeet Kumar" userId="S::ranjeet.kum.sharma@hpe.com::2efb763f-88c5-45c3-ae2e-8e80d90224d0" providerId="AD" clId="Web-{F2094091-BF84-4DEF-A32C-4BBB982657D8}" dt="2018-10-25T18:56:49.539" v="21" actId="14100"/>
          <ac:picMkLst>
            <pc:docMk/>
            <pc:sldMk cId="1360049897" sldId="433"/>
            <ac:picMk id="6" creationId="{B7D6A18E-D7AE-477C-9921-D1854B9A906A}"/>
          </ac:picMkLst>
        </pc:picChg>
      </pc:sldChg>
    </pc:docChg>
  </pc:docChgLst>
  <pc:docChgLst>
    <pc:chgData name="Khurram, Syed" userId="S::syed.khurram@hpe.com::640b9d2d-ac60-4847-a051-6317a52191e9" providerId="AD" clId="Web-{8389C610-E66C-41F3-86BF-9E113770F9C4}"/>
    <pc:docChg chg="modSld">
      <pc:chgData name="Khurram, Syed" userId="S::syed.khurram@hpe.com::640b9d2d-ac60-4847-a051-6317a52191e9" providerId="AD" clId="Web-{8389C610-E66C-41F3-86BF-9E113770F9C4}" dt="2018-07-13T02:59:26.183" v="5"/>
      <pc:docMkLst>
        <pc:docMk/>
      </pc:docMkLst>
      <pc:sldChg chg="modSp">
        <pc:chgData name="Khurram, Syed" userId="S::syed.khurram@hpe.com::640b9d2d-ac60-4847-a051-6317a52191e9" providerId="AD" clId="Web-{8389C610-E66C-41F3-86BF-9E113770F9C4}" dt="2018-07-13T02:59:26.183" v="5"/>
        <pc:sldMkLst>
          <pc:docMk/>
          <pc:sldMk cId="3881670694" sldId="305"/>
        </pc:sldMkLst>
        <pc:graphicFrameChg chg="mod modGraphic">
          <ac:chgData name="Khurram, Syed" userId="S::syed.khurram@hpe.com::640b9d2d-ac60-4847-a051-6317a52191e9" providerId="AD" clId="Web-{8389C610-E66C-41F3-86BF-9E113770F9C4}" dt="2018-07-13T02:59:26.183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M S, Nischith (NFV BU)" userId="S::nm-s@hpe.com::a69e6858-ff79-4eb4-963b-2d1303c37358" providerId="AD" clId="Web-{C28A7DC7-66BB-C733-4E7A-DA999888EB25}"/>
    <pc:docChg chg="modSld">
      <pc:chgData name="M S, Nischith (NFV BU)" userId="S::nm-s@hpe.com::a69e6858-ff79-4eb4-963b-2d1303c37358" providerId="AD" clId="Web-{C28A7DC7-66BB-C733-4E7A-DA999888EB25}" dt="2019-05-09T09:00:20.550" v="14"/>
      <pc:docMkLst>
        <pc:docMk/>
      </pc:docMkLst>
      <pc:sldChg chg="addSp delSp modSp">
        <pc:chgData name="M S, Nischith (NFV BU)" userId="S::nm-s@hpe.com::a69e6858-ff79-4eb4-963b-2d1303c37358" providerId="AD" clId="Web-{C28A7DC7-66BB-C733-4E7A-DA999888EB25}" dt="2019-05-09T08:54:52.799" v="1"/>
        <pc:sldMkLst>
          <pc:docMk/>
          <pc:sldMk cId="1692074147" sldId="291"/>
        </pc:sldMkLst>
        <pc:picChg chg="add del mod">
          <ac:chgData name="M S, Nischith (NFV BU)" userId="S::nm-s@hpe.com::a69e6858-ff79-4eb4-963b-2d1303c37358" providerId="AD" clId="Web-{C28A7DC7-66BB-C733-4E7A-DA999888EB25}" dt="2019-05-09T08:54:52.799" v="1"/>
          <ac:picMkLst>
            <pc:docMk/>
            <pc:sldMk cId="1692074147" sldId="291"/>
            <ac:picMk id="5" creationId="{EEC360D3-E44A-44AB-8128-24C84EC60D04}"/>
          </ac:picMkLst>
        </pc:picChg>
      </pc:sldChg>
      <pc:sldChg chg="addSp delSp modSp">
        <pc:chgData name="M S, Nischith (NFV BU)" userId="S::nm-s@hpe.com::a69e6858-ff79-4eb4-963b-2d1303c37358" providerId="AD" clId="Web-{C28A7DC7-66BB-C733-4E7A-DA999888EB25}" dt="2019-05-09T09:00:20.550" v="14"/>
        <pc:sldMkLst>
          <pc:docMk/>
          <pc:sldMk cId="1271098624" sldId="490"/>
        </pc:sldMkLst>
        <pc:picChg chg="add del mod">
          <ac:chgData name="M S, Nischith (NFV BU)" userId="S::nm-s@hpe.com::a69e6858-ff79-4eb4-963b-2d1303c37358" providerId="AD" clId="Web-{C28A7DC7-66BB-C733-4E7A-DA999888EB25}" dt="2019-05-09T08:55:29.112" v="8"/>
          <ac:picMkLst>
            <pc:docMk/>
            <pc:sldMk cId="1271098624" sldId="490"/>
            <ac:picMk id="3" creationId="{6B87A277-BCD8-4FC1-93F7-9AAB27D26044}"/>
          </ac:picMkLst>
        </pc:picChg>
        <pc:picChg chg="add del mod">
          <ac:chgData name="M S, Nischith (NFV BU)" userId="S::nm-s@hpe.com::a69e6858-ff79-4eb4-963b-2d1303c37358" providerId="AD" clId="Web-{C28A7DC7-66BB-C733-4E7A-DA999888EB25}" dt="2019-05-09T08:56:19.518" v="13"/>
          <ac:picMkLst>
            <pc:docMk/>
            <pc:sldMk cId="1271098624" sldId="490"/>
            <ac:picMk id="6" creationId="{7A8F1E24-E2F7-4183-9DDA-518D9FC65AA0}"/>
          </ac:picMkLst>
        </pc:picChg>
        <pc:picChg chg="add mod">
          <ac:chgData name="M S, Nischith (NFV BU)" userId="S::nm-s@hpe.com::a69e6858-ff79-4eb4-963b-2d1303c37358" providerId="AD" clId="Web-{C28A7DC7-66BB-C733-4E7A-DA999888EB25}" dt="2019-05-09T09:00:20.550" v="14"/>
          <ac:picMkLst>
            <pc:docMk/>
            <pc:sldMk cId="1271098624" sldId="490"/>
            <ac:picMk id="8" creationId="{174BC131-8504-4EE3-ADE1-64DDB1189E52}"/>
          </ac:picMkLst>
        </pc:picChg>
      </pc:sldChg>
    </pc:docChg>
  </pc:docChgLst>
  <pc:docChgLst>
    <pc:chgData name="Sathyam, Bollini" userId="S::sathyam.bollini@hpe.com::bfec0835-4d57-4275-b368-3ce105d7d8ff" providerId="AD" clId="Web-{967A49E3-FC90-E813-7B79-3B25413F8211}"/>
    <pc:docChg chg="delSld modSld modSection">
      <pc:chgData name="Sathyam, Bollini" userId="S::sathyam.bollini@hpe.com::bfec0835-4d57-4275-b368-3ce105d7d8ff" providerId="AD" clId="Web-{967A49E3-FC90-E813-7B79-3B25413F8211}" dt="2019-05-10T02:00:03.917" v="547"/>
      <pc:docMkLst>
        <pc:docMk/>
      </pc:docMkLst>
      <pc:sldChg chg="addSp modSp">
        <pc:chgData name="Sathyam, Bollini" userId="S::sathyam.bollini@hpe.com::bfec0835-4d57-4275-b368-3ce105d7d8ff" providerId="AD" clId="Web-{967A49E3-FC90-E813-7B79-3B25413F8211}" dt="2019-05-10T02:00:03.917" v="547"/>
        <pc:sldMkLst>
          <pc:docMk/>
          <pc:sldMk cId="1245858408" sldId="459"/>
        </pc:sldMkLst>
        <pc:graphicFrameChg chg="add mod modGraphic">
          <ac:chgData name="Sathyam, Bollini" userId="S::sathyam.bollini@hpe.com::bfec0835-4d57-4275-b368-3ce105d7d8ff" providerId="AD" clId="Web-{967A49E3-FC90-E813-7B79-3B25413F8211}" dt="2019-05-10T02:00:03.917" v="547"/>
          <ac:graphicFrameMkLst>
            <pc:docMk/>
            <pc:sldMk cId="1245858408" sldId="459"/>
            <ac:graphicFrameMk id="6" creationId="{24240DD8-E66B-4FDA-A63A-646C90607E52}"/>
          </ac:graphicFrameMkLst>
        </pc:graphicFrameChg>
      </pc:sldChg>
      <pc:sldChg chg="del">
        <pc:chgData name="Sathyam, Bollini" userId="S::sathyam.bollini@hpe.com::bfec0835-4d57-4275-b368-3ce105d7d8ff" providerId="AD" clId="Web-{967A49E3-FC90-E813-7B79-3B25413F8211}" dt="2019-05-10T01:44:12.926" v="314"/>
        <pc:sldMkLst>
          <pc:docMk/>
          <pc:sldMk cId="4136943927" sldId="501"/>
        </pc:sldMkLst>
      </pc:sldChg>
      <pc:sldChg chg="addSp delSp modSp">
        <pc:chgData name="Sathyam, Bollini" userId="S::sathyam.bollini@hpe.com::bfec0835-4d57-4275-b368-3ce105d7d8ff" providerId="AD" clId="Web-{967A49E3-FC90-E813-7B79-3B25413F8211}" dt="2019-05-10T01:52:52.820" v="482" actId="1076"/>
        <pc:sldMkLst>
          <pc:docMk/>
          <pc:sldMk cId="2159065719" sldId="502"/>
        </pc:sldMkLst>
        <pc:spChg chg="add mod">
          <ac:chgData name="Sathyam, Bollini" userId="S::sathyam.bollini@hpe.com::bfec0835-4d57-4275-b368-3ce105d7d8ff" providerId="AD" clId="Web-{967A49E3-FC90-E813-7B79-3B25413F8211}" dt="2019-05-10T01:52:52.820" v="482" actId="1076"/>
          <ac:spMkLst>
            <pc:docMk/>
            <pc:sldMk cId="2159065719" sldId="502"/>
            <ac:spMk id="8" creationId="{B4A9DCDD-F894-4001-990F-0BA72D817F6C}"/>
          </ac:spMkLst>
        </pc:spChg>
        <pc:graphicFrameChg chg="add del mod modGraphic">
          <ac:chgData name="Sathyam, Bollini" userId="S::sathyam.bollini@hpe.com::bfec0835-4d57-4275-b368-3ce105d7d8ff" providerId="AD" clId="Web-{967A49E3-FC90-E813-7B79-3B25413F8211}" dt="2019-05-10T01:43:04.144" v="313"/>
          <ac:graphicFrameMkLst>
            <pc:docMk/>
            <pc:sldMk cId="2159065719" sldId="502"/>
            <ac:graphicFrameMk id="7" creationId="{35BB3873-BB81-4A5D-B560-02239C9FE583}"/>
          </ac:graphicFrameMkLst>
        </pc:graphicFrameChg>
      </pc:sldChg>
    </pc:docChg>
  </pc:docChgLst>
  <pc:docChgLst>
    <pc:chgData name="Chintha, Govardhan (NFV BU)" userId="S::chintha.govardhan@hpe.com::9c8b1bf2-9277-43c5-9600-fe4230525a75" providerId="AD" clId="Web-{5536C801-BE55-6D67-B4B7-E7F64B25960D}"/>
    <pc:docChg chg="delSld modSld modSection">
      <pc:chgData name="Chintha, Govardhan (NFV BU)" userId="S::chintha.govardhan@hpe.com::9c8b1bf2-9277-43c5-9600-fe4230525a75" providerId="AD" clId="Web-{5536C801-BE55-6D67-B4B7-E7F64B25960D}" dt="2019-07-31T15:14:39.548" v="14"/>
      <pc:docMkLst>
        <pc:docMk/>
      </pc:docMkLst>
      <pc:sldChg chg="modSp">
        <pc:chgData name="Chintha, Govardhan (NFV BU)" userId="S::chintha.govardhan@hpe.com::9c8b1bf2-9277-43c5-9600-fe4230525a75" providerId="AD" clId="Web-{5536C801-BE55-6D67-B4B7-E7F64B25960D}" dt="2019-07-31T15:14:39.548" v="14"/>
        <pc:sldMkLst>
          <pc:docMk/>
          <pc:sldMk cId="3881670694" sldId="305"/>
        </pc:sldMkLst>
        <pc:graphicFrameChg chg="mod modGraphic">
          <ac:chgData name="Chintha, Govardhan (NFV BU)" userId="S::chintha.govardhan@hpe.com::9c8b1bf2-9277-43c5-9600-fe4230525a75" providerId="AD" clId="Web-{5536C801-BE55-6D67-B4B7-E7F64B25960D}" dt="2019-07-31T15:14:39.548" v="14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Chintha, Govardhan (NFV BU)" userId="S::chintha.govardhan@hpe.com::9c8b1bf2-9277-43c5-9600-fe4230525a75" providerId="AD" clId="Web-{5536C801-BE55-6D67-B4B7-E7F64B25960D}" dt="2019-07-31T15:14:18.501" v="0"/>
        <pc:sldMkLst>
          <pc:docMk/>
          <pc:sldMk cId="4281518482" sldId="536"/>
        </pc:sldMkLst>
      </pc:sldChg>
    </pc:docChg>
  </pc:docChgLst>
  <pc:docChgLst>
    <pc:chgData name="Kavungal, Santhosh" userId="S::santhosh.kavungal@hpe.com::797a7af2-e670-4482-857c-f02c6e7913e1" providerId="AD" clId="Web-{18CBF8A8-E640-4FFC-B9CD-10E4DB2C2397}"/>
    <pc:docChg chg="modSld">
      <pc:chgData name="Kavungal, Santhosh" userId="S::santhosh.kavungal@hpe.com::797a7af2-e670-4482-857c-f02c6e7913e1" providerId="AD" clId="Web-{18CBF8A8-E640-4FFC-B9CD-10E4DB2C2397}" dt="2018-08-23T11:12:39.939" v="3"/>
      <pc:docMkLst>
        <pc:docMk/>
      </pc:docMkLst>
      <pc:sldChg chg="modSp">
        <pc:chgData name="Kavungal, Santhosh" userId="S::santhosh.kavungal@hpe.com::797a7af2-e670-4482-857c-f02c6e7913e1" providerId="AD" clId="Web-{18CBF8A8-E640-4FFC-B9CD-10E4DB2C2397}" dt="2018-08-23T11:12:39.939" v="3"/>
        <pc:sldMkLst>
          <pc:docMk/>
          <pc:sldMk cId="3881670694" sldId="305"/>
        </pc:sldMkLst>
        <pc:graphicFrameChg chg="mod modGraphic">
          <ac:chgData name="Kavungal, Santhosh" userId="S::santhosh.kavungal@hpe.com::797a7af2-e670-4482-857c-f02c6e7913e1" providerId="AD" clId="Web-{18CBF8A8-E640-4FFC-B9CD-10E4DB2C2397}" dt="2018-08-23T11:12:39.939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M S, Nischith (NFV BU)" userId="S::nm-s@hpe.com::a69e6858-ff79-4eb4-963b-2d1303c37358" providerId="AD" clId="Web-{11E21C78-8D92-55AB-9044-F2606E9FEDD2}"/>
    <pc:docChg chg="modSld">
      <pc:chgData name="M S, Nischith (NFV BU)" userId="S::nm-s@hpe.com::a69e6858-ff79-4eb4-963b-2d1303c37358" providerId="AD" clId="Web-{11E21C78-8D92-55AB-9044-F2606E9FEDD2}" dt="2019-10-01T07:26:15.074" v="6" actId="20577"/>
      <pc:docMkLst>
        <pc:docMk/>
      </pc:docMkLst>
      <pc:sldChg chg="modSp">
        <pc:chgData name="M S, Nischith (NFV BU)" userId="S::nm-s@hpe.com::a69e6858-ff79-4eb4-963b-2d1303c37358" providerId="AD" clId="Web-{11E21C78-8D92-55AB-9044-F2606E9FEDD2}" dt="2019-10-01T07:26:15.074" v="6" actId="20577"/>
        <pc:sldMkLst>
          <pc:docMk/>
          <pc:sldMk cId="1692074147" sldId="291"/>
        </pc:sldMkLst>
        <pc:spChg chg="mod">
          <ac:chgData name="M S, Nischith (NFV BU)" userId="S::nm-s@hpe.com::a69e6858-ff79-4eb4-963b-2d1303c37358" providerId="AD" clId="Web-{11E21C78-8D92-55AB-9044-F2606E9FEDD2}" dt="2019-10-01T07:26:15.074" v="6" actId="20577"/>
          <ac:spMkLst>
            <pc:docMk/>
            <pc:sldMk cId="1692074147" sldId="291"/>
            <ac:spMk id="3" creationId="{00000000-0000-0000-0000-000000000000}"/>
          </ac:spMkLst>
        </pc:spChg>
      </pc:sldChg>
    </pc:docChg>
  </pc:docChgLst>
  <pc:docChgLst>
    <pc:chgData name="Kumar, Arun" userId="S::arun.kumar11@hpe.com::7e31dd8c-2123-4a15-b1b5-9e6a94583fc4" providerId="AD" clId="Web-{09665393-4431-7A25-0692-3D2EE020DDA2}"/>
    <pc:docChg chg="modSld">
      <pc:chgData name="Kumar, Arun" userId="S::arun.kumar11@hpe.com::7e31dd8c-2123-4a15-b1b5-9e6a94583fc4" providerId="AD" clId="Web-{09665393-4431-7A25-0692-3D2EE020DDA2}" dt="2019-06-20T09:56:39.529" v="15"/>
      <pc:docMkLst>
        <pc:docMk/>
      </pc:docMkLst>
      <pc:sldChg chg="addSp delSp modSp">
        <pc:chgData name="Kumar, Arun" userId="S::arun.kumar11@hpe.com::7e31dd8c-2123-4a15-b1b5-9e6a94583fc4" providerId="AD" clId="Web-{09665393-4431-7A25-0692-3D2EE020DDA2}" dt="2019-06-20T09:56:15.232" v="13" actId="1076"/>
        <pc:sldMkLst>
          <pc:docMk/>
          <pc:sldMk cId="2522443830" sldId="400"/>
        </pc:sldMkLst>
        <pc:spChg chg="del mod">
          <ac:chgData name="Kumar, Arun" userId="S::arun.kumar11@hpe.com::7e31dd8c-2123-4a15-b1b5-9e6a94583fc4" providerId="AD" clId="Web-{09665393-4431-7A25-0692-3D2EE020DDA2}" dt="2019-06-20T09:56:01.841" v="10"/>
          <ac:spMkLst>
            <pc:docMk/>
            <pc:sldMk cId="2522443830" sldId="400"/>
            <ac:spMk id="3" creationId="{40E979C1-FB1B-4B06-8980-90D439554704}"/>
          </ac:spMkLst>
        </pc:spChg>
        <pc:spChg chg="add mod">
          <ac:chgData name="Kumar, Arun" userId="S::arun.kumar11@hpe.com::7e31dd8c-2123-4a15-b1b5-9e6a94583fc4" providerId="AD" clId="Web-{09665393-4431-7A25-0692-3D2EE020DDA2}" dt="2019-06-20T09:56:15.232" v="13" actId="1076"/>
          <ac:spMkLst>
            <pc:docMk/>
            <pc:sldMk cId="2522443830" sldId="400"/>
            <ac:spMk id="6" creationId="{99F992B2-79AB-4A21-9479-8383D26EC99D}"/>
          </ac:spMkLst>
        </pc:spChg>
      </pc:sldChg>
      <pc:sldChg chg="addSp delSp">
        <pc:chgData name="Kumar, Arun" userId="S::arun.kumar11@hpe.com::7e31dd8c-2123-4a15-b1b5-9e6a94583fc4" providerId="AD" clId="Web-{09665393-4431-7A25-0692-3D2EE020DDA2}" dt="2019-06-20T09:56:39.529" v="15"/>
        <pc:sldMkLst>
          <pc:docMk/>
          <pc:sldMk cId="3413574367" sldId="525"/>
        </pc:sldMkLst>
        <pc:spChg chg="add del">
          <ac:chgData name="Kumar, Arun" userId="S::arun.kumar11@hpe.com::7e31dd8c-2123-4a15-b1b5-9e6a94583fc4" providerId="AD" clId="Web-{09665393-4431-7A25-0692-3D2EE020DDA2}" dt="2019-06-20T09:56:39.529" v="15"/>
          <ac:spMkLst>
            <pc:docMk/>
            <pc:sldMk cId="3413574367" sldId="525"/>
            <ac:spMk id="2" creationId="{F2042EC0-A8C9-4AE5-95B2-CF98689B3BB2}"/>
          </ac:spMkLst>
        </pc:spChg>
      </pc:sldChg>
    </pc:docChg>
  </pc:docChgLst>
  <pc:docChgLst>
    <pc:chgData name="Ramachandriah, Manjunath" userId="S::manjunath.ramachandriah@hpe.com::78fe455f-80bc-4f92-b91d-b2b393b23c43" providerId="AD" clId="Web-{E852CE11-BD9B-41DD-8420-CD9C765E33C6}"/>
    <pc:docChg chg="modSld">
      <pc:chgData name="Ramachandriah, Manjunath" userId="S::manjunath.ramachandriah@hpe.com::78fe455f-80bc-4f92-b91d-b2b393b23c43" providerId="AD" clId="Web-{E852CE11-BD9B-41DD-8420-CD9C765E33C6}" dt="2018-10-05T05:38:04.156" v="52" actId="20577"/>
      <pc:docMkLst>
        <pc:docMk/>
      </pc:docMkLst>
      <pc:sldChg chg="modSp">
        <pc:chgData name="Ramachandriah, Manjunath" userId="S::manjunath.ramachandriah@hpe.com::78fe455f-80bc-4f92-b91d-b2b393b23c43" providerId="AD" clId="Web-{E852CE11-BD9B-41DD-8420-CD9C765E33C6}" dt="2018-10-05T05:38:04.156" v="52" actId="20577"/>
        <pc:sldMkLst>
          <pc:docMk/>
          <pc:sldMk cId="2522443830" sldId="400"/>
        </pc:sldMkLst>
        <pc:spChg chg="mod">
          <ac:chgData name="Ramachandriah, Manjunath" userId="S::manjunath.ramachandriah@hpe.com::78fe455f-80bc-4f92-b91d-b2b393b23c43" providerId="AD" clId="Web-{E852CE11-BD9B-41DD-8420-CD9C765E33C6}" dt="2018-10-05T05:38:04.156" v="52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name="Ramachandriah, Manjunath" userId="S::manjunath.ramachandriah@hpe.com::78fe455f-80bc-4f92-b91d-b2b393b23c43" providerId="AD" clId="Web-{78431DF0-7FA7-47B5-950D-66C3C5A84C66}"/>
    <pc:docChg chg="modSld">
      <pc:chgData name="Ramachandriah, Manjunath" userId="S::manjunath.ramachandriah@hpe.com::78fe455f-80bc-4f92-b91d-b2b393b23c43" providerId="AD" clId="Web-{78431DF0-7FA7-47B5-950D-66C3C5A84C66}" dt="2018-10-05T05:22:04.411" v="3" actId="20577"/>
      <pc:docMkLst>
        <pc:docMk/>
      </pc:docMkLst>
      <pc:sldChg chg="modSp">
        <pc:chgData name="Ramachandriah, Manjunath" userId="S::manjunath.ramachandriah@hpe.com::78fe455f-80bc-4f92-b91d-b2b393b23c43" providerId="AD" clId="Web-{78431DF0-7FA7-47B5-950D-66C3C5A84C66}" dt="2018-10-05T05:22:04.411" v="3" actId="20577"/>
        <pc:sldMkLst>
          <pc:docMk/>
          <pc:sldMk cId="3849742232" sldId="392"/>
        </pc:sldMkLst>
        <pc:spChg chg="mod">
          <ac:chgData name="Ramachandriah, Manjunath" userId="S::manjunath.ramachandriah@hpe.com::78fe455f-80bc-4f92-b91d-b2b393b23c43" providerId="AD" clId="Web-{78431DF0-7FA7-47B5-950D-66C3C5A84C66}" dt="2018-10-05T05:22:04.411" v="3" actId="20577"/>
          <ac:spMkLst>
            <pc:docMk/>
            <pc:sldMk cId="3849742232" sldId="392"/>
            <ac:spMk id="8" creationId="{00000000-0000-0000-0000-000000000000}"/>
          </ac:spMkLst>
        </pc:spChg>
      </pc:sldChg>
    </pc:docChg>
  </pc:docChgLst>
  <pc:docChgLst>
    <pc:chgData name="Sharma, Ranjeet Kumar" userId="S::ranjeet.kum.sharma@hpe.com::2efb763f-88c5-45c3-ae2e-8e80d90224d0" providerId="AD" clId="Web-{12474401-2FC5-00B0-BCC4-E821DE68F890}"/>
    <pc:docChg chg="modSld">
      <pc:chgData name="Sharma, Ranjeet Kumar" userId="S::ranjeet.kum.sharma@hpe.com::2efb763f-88c5-45c3-ae2e-8e80d90224d0" providerId="AD" clId="Web-{12474401-2FC5-00B0-BCC4-E821DE68F890}" dt="2019-10-01T06:48:26.787" v="359"/>
      <pc:docMkLst>
        <pc:docMk/>
      </pc:docMkLst>
      <pc:sldChg chg="modSp">
        <pc:chgData name="Sharma, Ranjeet Kumar" userId="S::ranjeet.kum.sharma@hpe.com::2efb763f-88c5-45c3-ae2e-8e80d90224d0" providerId="AD" clId="Web-{12474401-2FC5-00B0-BCC4-E821DE68F890}" dt="2019-10-01T06:48:26.787" v="359"/>
        <pc:sldMkLst>
          <pc:docMk/>
          <pc:sldMk cId="2099881676" sldId="497"/>
        </pc:sldMkLst>
        <pc:graphicFrameChg chg="mod modGraphic">
          <ac:chgData name="Sharma, Ranjeet Kumar" userId="S::ranjeet.kum.sharma@hpe.com::2efb763f-88c5-45c3-ae2e-8e80d90224d0" providerId="AD" clId="Web-{12474401-2FC5-00B0-BCC4-E821DE68F890}" dt="2019-10-01T06:48:26.787" v="359"/>
          <ac:graphicFrameMkLst>
            <pc:docMk/>
            <pc:sldMk cId="2099881676" sldId="497"/>
            <ac:graphicFrameMk id="2" creationId="{32DAD874-94BE-4F45-902F-F618B172FB9E}"/>
          </ac:graphicFrameMkLst>
        </pc:graphicFrameChg>
      </pc:sldChg>
    </pc:docChg>
  </pc:docChgLst>
  <pc:docChgLst>
    <pc:chgData name="Ram, Vinayak (NFV BU)" userId="S::vinayak.ram@hpe.com::72b7ecae-1196-4d90-b5aa-bf90d288fa64" providerId="AD" clId="Web-{5E46DA61-D03A-6BF4-1873-1C35FA52B4A1}"/>
    <pc:docChg chg="modSld">
      <pc:chgData name="Ram, Vinayak (NFV BU)" userId="S::vinayak.ram@hpe.com::72b7ecae-1196-4d90-b5aa-bf90d288fa64" providerId="AD" clId="Web-{5E46DA61-D03A-6BF4-1873-1C35FA52B4A1}" dt="2019-08-21T07:44:56.607" v="3"/>
      <pc:docMkLst>
        <pc:docMk/>
      </pc:docMkLst>
      <pc:sldChg chg="modSp">
        <pc:chgData name="Ram, Vinayak (NFV BU)" userId="S::vinayak.ram@hpe.com::72b7ecae-1196-4d90-b5aa-bf90d288fa64" providerId="AD" clId="Web-{5E46DA61-D03A-6BF4-1873-1C35FA52B4A1}" dt="2019-08-21T07:44:56.607" v="3"/>
        <pc:sldMkLst>
          <pc:docMk/>
          <pc:sldMk cId="3881670694" sldId="305"/>
        </pc:sldMkLst>
        <pc:graphicFrameChg chg="mod modGraphic">
          <ac:chgData name="Ram, Vinayak (NFV BU)" userId="S::vinayak.ram@hpe.com::72b7ecae-1196-4d90-b5aa-bf90d288fa64" providerId="AD" clId="Web-{5E46DA61-D03A-6BF4-1873-1C35FA52B4A1}" dt="2019-08-21T07:44:56.607" v="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Kumar, Arun" userId="S::arun.kumar11@hpe.com::7e31dd8c-2123-4a15-b1b5-9e6a94583fc4" providerId="AD" clId="Web-{DE652102-7BBF-4919-819A-808DA980E4EF}"/>
    <pc:docChg chg="modSld">
      <pc:chgData name="Kumar, Arun" userId="S::arun.kumar11@hpe.com::7e31dd8c-2123-4a15-b1b5-9e6a94583fc4" providerId="AD" clId="Web-{DE652102-7BBF-4919-819A-808DA980E4EF}" dt="2018-10-05T08:56:23.646" v="90" actId="20577"/>
      <pc:docMkLst>
        <pc:docMk/>
      </pc:docMkLst>
      <pc:sldChg chg="modSp">
        <pc:chgData name="Kumar, Arun" userId="S::arun.kumar11@hpe.com::7e31dd8c-2123-4a15-b1b5-9e6a94583fc4" providerId="AD" clId="Web-{DE652102-7BBF-4919-819A-808DA980E4EF}" dt="2018-10-05T08:56:23.646" v="90" actId="20577"/>
        <pc:sldMkLst>
          <pc:docMk/>
          <pc:sldMk cId="2522443830" sldId="400"/>
        </pc:sldMkLst>
        <pc:spChg chg="mod">
          <ac:chgData name="Kumar, Arun" userId="S::arun.kumar11@hpe.com::7e31dd8c-2123-4a15-b1b5-9e6a94583fc4" providerId="AD" clId="Web-{DE652102-7BBF-4919-819A-808DA980E4EF}" dt="2018-10-05T08:56:23.646" v="90" actId="20577"/>
          <ac:spMkLst>
            <pc:docMk/>
            <pc:sldMk cId="2522443830" sldId="400"/>
            <ac:spMk id="3" creationId="{00000000-0000-0000-0000-000000000000}"/>
          </ac:spMkLst>
        </pc:spChg>
      </pc:sldChg>
    </pc:docChg>
  </pc:docChgLst>
  <pc:docChgLst>
    <pc:chgData name="Kalyanaraman, Vaibhav" userId="S::vaibhav.kalyanaraman@hpe.com::79ee0c98-5fcd-4946-abff-23bc9211cca0" providerId="AD" clId="Web-{97650B84-7580-13E8-F82D-50C90D07486D}"/>
    <pc:docChg chg="modSld">
      <pc:chgData name="Kalyanaraman, Vaibhav" userId="S::vaibhav.kalyanaraman@hpe.com::79ee0c98-5fcd-4946-abff-23bc9211cca0" providerId="AD" clId="Web-{97650B84-7580-13E8-F82D-50C90D07486D}" dt="2019-02-15T10:35:53.709" v="249" actId="20577"/>
      <pc:docMkLst>
        <pc:docMk/>
      </pc:docMkLst>
      <pc:sldChg chg="modSp">
        <pc:chgData name="Kalyanaraman, Vaibhav" userId="S::vaibhav.kalyanaraman@hpe.com::79ee0c98-5fcd-4946-abff-23bc9211cca0" providerId="AD" clId="Web-{97650B84-7580-13E8-F82D-50C90D07486D}" dt="2019-02-15T10:08:49.309" v="49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97650B84-7580-13E8-F82D-50C90D07486D}" dt="2019-02-15T10:08:49.309" v="4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97650B84-7580-13E8-F82D-50C90D07486D}" dt="2019-02-15T10:35:53.709" v="249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97650B84-7580-13E8-F82D-50C90D07486D}" dt="2019-02-15T10:27:12.394" v="110" actId="20577"/>
          <ac:spMkLst>
            <pc:docMk/>
            <pc:sldMk cId="2437925872" sldId="384"/>
            <ac:spMk id="2" creationId="{00000000-0000-0000-0000-000000000000}"/>
          </ac:spMkLst>
        </pc:spChg>
        <pc:spChg chg="mod">
          <ac:chgData name="Kalyanaraman, Vaibhav" userId="S::vaibhav.kalyanaraman@hpe.com::79ee0c98-5fcd-4946-abff-23bc9211cca0" providerId="AD" clId="Web-{97650B84-7580-13E8-F82D-50C90D07486D}" dt="2019-02-15T10:35:53.709" v="249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Kalyanaraman, Vaibhav" userId="S::vaibhav.kalyanaraman@hpe.com::79ee0c98-5fcd-4946-abff-23bc9211cca0" providerId="AD" clId="Web-{BE194C32-65AC-677E-EFC0-1D7F01DAEE94}"/>
    <pc:docChg chg="modSld">
      <pc:chgData name="Kalyanaraman, Vaibhav" userId="S::vaibhav.kalyanaraman@hpe.com::79ee0c98-5fcd-4946-abff-23bc9211cca0" providerId="AD" clId="Web-{BE194C32-65AC-677E-EFC0-1D7F01DAEE94}" dt="2019-01-24T11:00:07.172" v="121" actId="20577"/>
      <pc:docMkLst>
        <pc:docMk/>
      </pc:docMkLst>
      <pc:sldChg chg="modSp">
        <pc:chgData name="Kalyanaraman, Vaibhav" userId="S::vaibhav.kalyanaraman@hpe.com::79ee0c98-5fcd-4946-abff-23bc9211cca0" providerId="AD" clId="Web-{BE194C32-65AC-677E-EFC0-1D7F01DAEE94}" dt="2019-01-24T10:46:35.451" v="93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BE194C32-65AC-677E-EFC0-1D7F01DAEE94}" dt="2019-01-24T10:46:35.451" v="9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BE194C32-65AC-677E-EFC0-1D7F01DAEE94}" dt="2019-01-24T11:00:07.172" v="121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BE194C32-65AC-677E-EFC0-1D7F01DAEE94}" dt="2019-01-24T11:00:07.172" v="121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T P, Rohith" userId="S::rohith.t-p@hpe.com::6258435e-2213-4641-974b-6a2ad936c581" providerId="AD" clId="Web-{48068280-4646-4B33-3D8D-E1560C9742B1}"/>
    <pc:docChg chg="modSld">
      <pc:chgData name="T P, Rohith" userId="S::rohith.t-p@hpe.com::6258435e-2213-4641-974b-6a2ad936c581" providerId="AD" clId="Web-{48068280-4646-4B33-3D8D-E1560C9742B1}" dt="2019-10-23T10:32:12.528" v="171" actId="1076"/>
      <pc:docMkLst>
        <pc:docMk/>
      </pc:docMkLst>
      <pc:sldChg chg="modSp">
        <pc:chgData name="T P, Rohith" userId="S::rohith.t-p@hpe.com::6258435e-2213-4641-974b-6a2ad936c581" providerId="AD" clId="Web-{48068280-4646-4B33-3D8D-E1560C9742B1}" dt="2019-10-23T10:29:28.612" v="121"/>
        <pc:sldMkLst>
          <pc:docMk/>
          <pc:sldMk cId="3881670694" sldId="305"/>
        </pc:sldMkLst>
        <pc:graphicFrameChg chg="mod modGraphic">
          <ac:chgData name="T P, Rohith" userId="S::rohith.t-p@hpe.com::6258435e-2213-4641-974b-6a2ad936c581" providerId="AD" clId="Web-{48068280-4646-4B33-3D8D-E1560C9742B1}" dt="2019-10-23T10:29:28.612" v="12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T P, Rohith" userId="S::rohith.t-p@hpe.com::6258435e-2213-4641-974b-6a2ad936c581" providerId="AD" clId="Web-{48068280-4646-4B33-3D8D-E1560C9742B1}" dt="2019-10-23T10:32:12.528" v="171" actId="1076"/>
        <pc:sldMkLst>
          <pc:docMk/>
          <pc:sldMk cId="2522443830" sldId="400"/>
        </pc:sldMkLst>
        <pc:spChg chg="mod">
          <ac:chgData name="T P, Rohith" userId="S::rohith.t-p@hpe.com::6258435e-2213-4641-974b-6a2ad936c581" providerId="AD" clId="Web-{48068280-4646-4B33-3D8D-E1560C9742B1}" dt="2019-10-23T10:32:12.528" v="171" actId="1076"/>
          <ac:spMkLst>
            <pc:docMk/>
            <pc:sldMk cId="2522443830" sldId="400"/>
            <ac:spMk id="3" creationId="{C4056533-FFB1-4431-AD43-C63D556CB0E0}"/>
          </ac:spMkLst>
        </pc:spChg>
        <pc:spChg chg="mod">
          <ac:chgData name="T P, Rohith" userId="S::rohith.t-p@hpe.com::6258435e-2213-4641-974b-6a2ad936c581" providerId="AD" clId="Web-{48068280-4646-4B33-3D8D-E1560C9742B1}" dt="2019-10-23T10:32:04.533" v="170" actId="20577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Sathyam, Bollini" userId="S::sathyam.bollini@hpe.com::bfec0835-4d57-4275-b368-3ce105d7d8ff" providerId="AD" clId="Web-{B29F16B4-EA9E-05D9-3F30-91DE2173A1AE}"/>
    <pc:docChg chg="addSld modSld modSection">
      <pc:chgData name="Sathyam, Bollini" userId="S::sathyam.bollini@hpe.com::bfec0835-4d57-4275-b368-3ce105d7d8ff" providerId="AD" clId="Web-{B29F16B4-EA9E-05D9-3F30-91DE2173A1AE}" dt="2019-07-11T11:23:00.951" v="153" actId="20577"/>
      <pc:docMkLst>
        <pc:docMk/>
      </pc:docMkLst>
      <pc:sldChg chg="modSp">
        <pc:chgData name="Sathyam, Bollini" userId="S::sathyam.bollini@hpe.com::bfec0835-4d57-4275-b368-3ce105d7d8ff" providerId="AD" clId="Web-{B29F16B4-EA9E-05D9-3F30-91DE2173A1AE}" dt="2019-07-11T10:56:40.030" v="5"/>
        <pc:sldMkLst>
          <pc:docMk/>
          <pc:sldMk cId="3881670694" sldId="305"/>
        </pc:sldMkLst>
        <pc:graphicFrameChg chg="mod modGraphic">
          <ac:chgData name="Sathyam, Bollini" userId="S::sathyam.bollini@hpe.com::bfec0835-4d57-4275-b368-3ce105d7d8ff" providerId="AD" clId="Web-{B29F16B4-EA9E-05D9-3F30-91DE2173A1AE}" dt="2019-07-11T10:56:40.030" v="5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Sathyam, Bollini" userId="S::sathyam.bollini@hpe.com::bfec0835-4d57-4275-b368-3ce105d7d8ff" providerId="AD" clId="Web-{B29F16B4-EA9E-05D9-3F30-91DE2173A1AE}" dt="2019-07-11T11:22:59.904" v="151" actId="20577"/>
        <pc:sldMkLst>
          <pc:docMk/>
          <pc:sldMk cId="2078457375" sldId="524"/>
        </pc:sldMkLst>
        <pc:spChg chg="mod">
          <ac:chgData name="Sathyam, Bollini" userId="S::sathyam.bollini@hpe.com::bfec0835-4d57-4275-b368-3ce105d7d8ff" providerId="AD" clId="Web-{B29F16B4-EA9E-05D9-3F30-91DE2173A1AE}" dt="2019-07-11T11:22:59.904" v="151" actId="20577"/>
          <ac:spMkLst>
            <pc:docMk/>
            <pc:sldMk cId="2078457375" sldId="524"/>
            <ac:spMk id="12" creationId="{F44DBAEF-6B20-4225-9617-1F49E01944BB}"/>
          </ac:spMkLst>
        </pc:spChg>
      </pc:sldChg>
      <pc:sldChg chg="addSp delSp modSp add replId">
        <pc:chgData name="Sathyam, Bollini" userId="S::sathyam.bollini@hpe.com::bfec0835-4d57-4275-b368-3ce105d7d8ff" providerId="AD" clId="Web-{B29F16B4-EA9E-05D9-3F30-91DE2173A1AE}" dt="2019-07-11T11:21:44.060" v="150" actId="1076"/>
        <pc:sldMkLst>
          <pc:docMk/>
          <pc:sldMk cId="1924356473" sldId="534"/>
        </pc:sldMkLst>
        <pc:spChg chg="mod">
          <ac:chgData name="Sathyam, Bollini" userId="S::sathyam.bollini@hpe.com::bfec0835-4d57-4275-b368-3ce105d7d8ff" providerId="AD" clId="Web-{B29F16B4-EA9E-05D9-3F30-91DE2173A1AE}" dt="2019-07-11T11:10:27.092" v="77" actId="20577"/>
          <ac:spMkLst>
            <pc:docMk/>
            <pc:sldMk cId="1924356473" sldId="534"/>
            <ac:spMk id="2" creationId="{00000000-0000-0000-0000-000000000000}"/>
          </ac:spMkLst>
        </pc:spChg>
        <pc:spChg chg="add del mod">
          <ac:chgData name="Sathyam, Bollini" userId="S::sathyam.bollini@hpe.com::bfec0835-4d57-4275-b368-3ce105d7d8ff" providerId="AD" clId="Web-{B29F16B4-EA9E-05D9-3F30-91DE2173A1AE}" dt="2019-07-11T11:21:23.951" v="142"/>
          <ac:spMkLst>
            <pc:docMk/>
            <pc:sldMk cId="1924356473" sldId="534"/>
            <ac:spMk id="7" creationId="{4019C1D9-B296-40F7-9EAE-4CA9FEF43461}"/>
          </ac:spMkLst>
        </pc:spChg>
        <pc:spChg chg="del mod">
          <ac:chgData name="Sathyam, Bollini" userId="S::sathyam.bollini@hpe.com::bfec0835-4d57-4275-b368-3ce105d7d8ff" providerId="AD" clId="Web-{B29F16B4-EA9E-05D9-3F30-91DE2173A1AE}" dt="2019-07-11T11:10:08.342" v="69"/>
          <ac:spMkLst>
            <pc:docMk/>
            <pc:sldMk cId="1924356473" sldId="534"/>
            <ac:spMk id="12" creationId="{F44DBAEF-6B20-4225-9617-1F49E01944BB}"/>
          </ac:spMkLst>
        </pc:spChg>
        <pc:picChg chg="add mod">
          <ac:chgData name="Sathyam, Bollini" userId="S::sathyam.bollini@hpe.com::bfec0835-4d57-4275-b368-3ce105d7d8ff" providerId="AD" clId="Web-{B29F16B4-EA9E-05D9-3F30-91DE2173A1AE}" dt="2019-07-11T11:21:20.002" v="141" actId="1076"/>
          <ac:picMkLst>
            <pc:docMk/>
            <pc:sldMk cId="1924356473" sldId="534"/>
            <ac:picMk id="5" creationId="{839E70A8-E563-4A0C-9ED3-FE47D0C732D5}"/>
          </ac:picMkLst>
        </pc:picChg>
        <pc:picChg chg="add mod">
          <ac:chgData name="Sathyam, Bollini" userId="S::sathyam.bollini@hpe.com::bfec0835-4d57-4275-b368-3ce105d7d8ff" providerId="AD" clId="Web-{B29F16B4-EA9E-05D9-3F30-91DE2173A1AE}" dt="2019-07-11T11:21:44.060" v="150" actId="1076"/>
          <ac:picMkLst>
            <pc:docMk/>
            <pc:sldMk cId="1924356473" sldId="534"/>
            <ac:picMk id="8" creationId="{0AE15938-11E7-4B64-A497-12BEF651F39E}"/>
          </ac:picMkLst>
        </pc:picChg>
      </pc:sldChg>
    </pc:docChg>
  </pc:docChgLst>
  <pc:docChgLst>
    <pc:chgData name="K S, Gopinath (NFV)" userId="S::gopinathks@hpe.com::81b05118-e84f-4d21-a479-e838648ed49e" providerId="AD" clId="Web-{5E77FB0C-AD74-03DC-F5A9-035F9F4672D8}"/>
    <pc:docChg chg="modSld">
      <pc:chgData name="K S, Gopinath (NFV)" userId="S::gopinathks@hpe.com::81b05118-e84f-4d21-a479-e838648ed49e" providerId="AD" clId="Web-{5E77FB0C-AD74-03DC-F5A9-035F9F4672D8}" dt="2019-09-12T01:58:40.307" v="0" actId="20577"/>
      <pc:docMkLst>
        <pc:docMk/>
      </pc:docMkLst>
      <pc:sldChg chg="modSp">
        <pc:chgData name="K S, Gopinath (NFV)" userId="S::gopinathks@hpe.com::81b05118-e84f-4d21-a479-e838648ed49e" providerId="AD" clId="Web-{5E77FB0C-AD74-03DC-F5A9-035F9F4672D8}" dt="2019-09-12T01:58:40.307" v="0" actId="20577"/>
        <pc:sldMkLst>
          <pc:docMk/>
          <pc:sldMk cId="321815926" sldId="303"/>
        </pc:sldMkLst>
        <pc:spChg chg="mod">
          <ac:chgData name="K S, Gopinath (NFV)" userId="S::gopinathks@hpe.com::81b05118-e84f-4d21-a479-e838648ed49e" providerId="AD" clId="Web-{5E77FB0C-AD74-03DC-F5A9-035F9F4672D8}" dt="2019-09-12T01:58:40.307" v="0" actId="20577"/>
          <ac:spMkLst>
            <pc:docMk/>
            <pc:sldMk cId="321815926" sldId="303"/>
            <ac:spMk id="4" creationId="{00000000-0000-0000-0000-000000000000}"/>
          </ac:spMkLst>
        </pc:spChg>
      </pc:sldChg>
    </pc:docChg>
  </pc:docChgLst>
  <pc:docChgLst>
    <pc:chgData name="Chaphekar, Tejas Shr" userId="S::tejas.shr.chaphekar@hpe.com::3df46f46-eab9-4881-aae9-0dd5d6e912b2" providerId="AD" clId="Web-{B7567A37-5742-BD45-2B79-1F08B4A323D4}"/>
    <pc:docChg chg="modSld">
      <pc:chgData name="Chaphekar, Tejas Shr" userId="S::tejas.shr.chaphekar@hpe.com::3df46f46-eab9-4881-aae9-0dd5d6e912b2" providerId="AD" clId="Web-{B7567A37-5742-BD45-2B79-1F08B4A323D4}" dt="2018-09-12T08:55:11.250" v="4" actId="20577"/>
      <pc:docMkLst>
        <pc:docMk/>
      </pc:docMkLst>
      <pc:sldChg chg="modSp">
        <pc:chgData name="Chaphekar, Tejas Shr" userId="S::tejas.shr.chaphekar@hpe.com::3df46f46-eab9-4881-aae9-0dd5d6e912b2" providerId="AD" clId="Web-{B7567A37-5742-BD45-2B79-1F08B4A323D4}" dt="2018-09-12T08:55:11.250" v="4" actId="20577"/>
        <pc:sldMkLst>
          <pc:docMk/>
          <pc:sldMk cId="2142931621" sldId="408"/>
        </pc:sldMkLst>
        <pc:spChg chg="mod">
          <ac:chgData name="Chaphekar, Tejas Shr" userId="S::tejas.shr.chaphekar@hpe.com::3df46f46-eab9-4881-aae9-0dd5d6e912b2" providerId="AD" clId="Web-{B7567A37-5742-BD45-2B79-1F08B4A323D4}" dt="2018-09-12T08:55:11.250" v="4" actId="20577"/>
          <ac:spMkLst>
            <pc:docMk/>
            <pc:sldMk cId="2142931621" sldId="408"/>
            <ac:spMk id="10" creationId="{00000000-0000-0000-0000-000000000000}"/>
          </ac:spMkLst>
        </pc:spChg>
      </pc:sldChg>
    </pc:docChg>
  </pc:docChgLst>
  <pc:docChgLst>
    <pc:chgData name="S, Narthan (NFV BU)" userId="S::narthan.s@hpe.com::9def9326-f17e-458f-89ff-6bf533ddc970" providerId="AD" clId="Web-{28B743F7-EEA6-4C34-8A53-8ECD2E66A759}"/>
    <pc:docChg chg="addSld delSld modSld sldOrd modSection">
      <pc:chgData name="S, Narthan (NFV BU)" userId="S::narthan.s@hpe.com::9def9326-f17e-458f-89ff-6bf533ddc970" providerId="AD" clId="Web-{28B743F7-EEA6-4C34-8A53-8ECD2E66A759}" dt="2019-02-15T07:24:20.692" v="532" actId="20577"/>
      <pc:docMkLst>
        <pc:docMk/>
      </pc:docMkLst>
      <pc:sldChg chg="addSp delSp modSp">
        <pc:chgData name="S, Narthan (NFV BU)" userId="S::narthan.s@hpe.com::9def9326-f17e-458f-89ff-6bf533ddc970" providerId="AD" clId="Web-{28B743F7-EEA6-4C34-8A53-8ECD2E66A759}" dt="2019-02-15T06:04:09.845" v="31"/>
        <pc:sldMkLst>
          <pc:docMk/>
          <pc:sldMk cId="1692074147" sldId="291"/>
        </pc:sldMkLst>
        <pc:spChg chg="mod">
          <ac:chgData name="S, Narthan (NFV BU)" userId="S::narthan.s@hpe.com::9def9326-f17e-458f-89ff-6bf533ddc970" providerId="AD" clId="Web-{28B743F7-EEA6-4C34-8A53-8ECD2E66A759}" dt="2019-02-15T06:02:54.969" v="27" actId="20577"/>
          <ac:spMkLst>
            <pc:docMk/>
            <pc:sldMk cId="1692074147" sldId="291"/>
            <ac:spMk id="3" creationId="{00000000-0000-0000-0000-000000000000}"/>
          </ac:spMkLst>
        </pc:spChg>
        <pc:picChg chg="add del mod">
          <ac:chgData name="S, Narthan (NFV BU)" userId="S::narthan.s@hpe.com::9def9326-f17e-458f-89ff-6bf533ddc970" providerId="AD" clId="Web-{28B743F7-EEA6-4C34-8A53-8ECD2E66A759}" dt="2019-02-15T06:04:09.845" v="31"/>
          <ac:picMkLst>
            <pc:docMk/>
            <pc:sldMk cId="1692074147" sldId="291"/>
            <ac:picMk id="5" creationId="{EE34C4B1-C1B5-451F-B135-64D533456BC8}"/>
          </ac:picMkLst>
        </pc:picChg>
      </pc:sldChg>
      <pc:sldChg chg="modSp">
        <pc:chgData name="S, Narthan (NFV BU)" userId="S::narthan.s@hpe.com::9def9326-f17e-458f-89ff-6bf533ddc970" providerId="AD" clId="Web-{28B743F7-EEA6-4C34-8A53-8ECD2E66A759}" dt="2019-02-15T06:46:30.215" v="462"/>
        <pc:sldMkLst>
          <pc:docMk/>
          <pc:sldMk cId="3881670694" sldId="305"/>
        </pc:sldMkLst>
        <pc:graphicFrameChg chg="mod modGraphic">
          <ac:chgData name="S, Narthan (NFV BU)" userId="S::narthan.s@hpe.com::9def9326-f17e-458f-89ff-6bf533ddc970" providerId="AD" clId="Web-{28B743F7-EEA6-4C34-8A53-8ECD2E66A759}" dt="2019-02-15T06:46:30.215" v="462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addSp delSp modSp new del">
        <pc:chgData name="S, Narthan (NFV BU)" userId="S::narthan.s@hpe.com::9def9326-f17e-458f-89ff-6bf533ddc970" providerId="AD" clId="Web-{28B743F7-EEA6-4C34-8A53-8ECD2E66A759}" dt="2019-02-15T06:29:25.783" v="181"/>
        <pc:sldMkLst>
          <pc:docMk/>
          <pc:sldMk cId="118520861" sldId="454"/>
        </pc:sldMkLst>
        <pc:spChg chg="mod">
          <ac:chgData name="S, Narthan (NFV BU)" userId="S::narthan.s@hpe.com::9def9326-f17e-458f-89ff-6bf533ddc970" providerId="AD" clId="Web-{28B743F7-EEA6-4C34-8A53-8ECD2E66A759}" dt="2019-02-15T06:05:40.080" v="43" actId="20577"/>
          <ac:spMkLst>
            <pc:docMk/>
            <pc:sldMk cId="118520861" sldId="454"/>
            <ac:spMk id="2" creationId="{E31D4313-C52A-44D7-82D6-529AFE2691F0}"/>
          </ac:spMkLst>
        </pc:spChg>
        <pc:spChg chg="mod">
          <ac:chgData name="S, Narthan (NFV BU)" userId="S::narthan.s@hpe.com::9def9326-f17e-458f-89ff-6bf533ddc970" providerId="AD" clId="Web-{28B743F7-EEA6-4C34-8A53-8ECD2E66A759}" dt="2019-02-15T06:18:36.854" v="112" actId="14100"/>
          <ac:spMkLst>
            <pc:docMk/>
            <pc:sldMk cId="118520861" sldId="454"/>
            <ac:spMk id="3" creationId="{3C1E7AA0-E51D-4BCF-85F3-7CFAD9C5665F}"/>
          </ac:spMkLst>
        </pc:spChg>
        <pc:picChg chg="add del mod">
          <ac:chgData name="S, Narthan (NFV BU)" userId="S::narthan.s@hpe.com::9def9326-f17e-458f-89ff-6bf533ddc970" providerId="AD" clId="Web-{28B743F7-EEA6-4C34-8A53-8ECD2E66A759}" dt="2019-02-15T06:05:14.611" v="36"/>
          <ac:picMkLst>
            <pc:docMk/>
            <pc:sldMk cId="118520861" sldId="454"/>
            <ac:picMk id="5" creationId="{79C09C11-51EF-4DD9-8213-68D0F2C48132}"/>
          </ac:picMkLst>
        </pc:picChg>
        <pc:picChg chg="add del mod">
          <ac:chgData name="S, Narthan (NFV BU)" userId="S::narthan.s@hpe.com::9def9326-f17e-458f-89ff-6bf533ddc970" providerId="AD" clId="Web-{28B743F7-EEA6-4C34-8A53-8ECD2E66A759}" dt="2019-02-15T06:13:36.788" v="94"/>
          <ac:picMkLst>
            <pc:docMk/>
            <pc:sldMk cId="118520861" sldId="454"/>
            <ac:picMk id="7" creationId="{49CB6BF6-0D70-4E31-9B7A-5DFD14AB3827}"/>
          </ac:picMkLst>
        </pc:picChg>
        <pc:picChg chg="add mod">
          <ac:chgData name="S, Narthan (NFV BU)" userId="S::narthan.s@hpe.com::9def9326-f17e-458f-89ff-6bf533ddc970" providerId="AD" clId="Web-{28B743F7-EEA6-4C34-8A53-8ECD2E66A759}" dt="2019-02-15T06:20:22.402" v="127" actId="1076"/>
          <ac:picMkLst>
            <pc:docMk/>
            <pc:sldMk cId="118520861" sldId="454"/>
            <ac:picMk id="9" creationId="{973593FB-B5AD-4BE7-B79F-57DFC61E40CD}"/>
          </ac:picMkLst>
        </pc:picChg>
      </pc:sldChg>
      <pc:sldChg chg="addSp delSp modSp new del">
        <pc:chgData name="S, Narthan (NFV BU)" userId="S::narthan.s@hpe.com::9def9326-f17e-458f-89ff-6bf533ddc970" providerId="AD" clId="Web-{28B743F7-EEA6-4C34-8A53-8ECD2E66A759}" dt="2019-02-15T06:21:33.418" v="133"/>
        <pc:sldMkLst>
          <pc:docMk/>
          <pc:sldMk cId="33348146" sldId="455"/>
        </pc:sldMkLst>
        <pc:spChg chg="mod">
          <ac:chgData name="S, Narthan (NFV BU)" userId="S::narthan.s@hpe.com::9def9326-f17e-458f-89ff-6bf533ddc970" providerId="AD" clId="Web-{28B743F7-EEA6-4C34-8A53-8ECD2E66A759}" dt="2019-02-15T06:21:26.574" v="132" actId="14100"/>
          <ac:spMkLst>
            <pc:docMk/>
            <pc:sldMk cId="33348146" sldId="455"/>
            <ac:spMk id="3" creationId="{860A6899-C707-4774-862A-380828289517}"/>
          </ac:spMkLst>
        </pc:spChg>
        <pc:picChg chg="add del mod">
          <ac:chgData name="S, Narthan (NFV BU)" userId="S::narthan.s@hpe.com::9def9326-f17e-458f-89ff-6bf533ddc970" providerId="AD" clId="Web-{28B743F7-EEA6-4C34-8A53-8ECD2E66A759}" dt="2019-02-15T06:21:15.762" v="130"/>
          <ac:picMkLst>
            <pc:docMk/>
            <pc:sldMk cId="33348146" sldId="455"/>
            <ac:picMk id="5" creationId="{2639856D-039B-4563-8E9B-80A04C9175C2}"/>
          </ac:picMkLst>
        </pc:picChg>
      </pc:sldChg>
      <pc:sldChg chg="addSp delSp modSp new del ord">
        <pc:chgData name="S, Narthan (NFV BU)" userId="S::narthan.s@hpe.com::9def9326-f17e-458f-89ff-6bf533ddc970" providerId="AD" clId="Web-{28B743F7-EEA6-4C34-8A53-8ECD2E66A759}" dt="2019-02-15T06:33:14.676" v="243"/>
        <pc:sldMkLst>
          <pc:docMk/>
          <pc:sldMk cId="523339868" sldId="455"/>
        </pc:sldMkLst>
        <pc:spChg chg="mod">
          <ac:chgData name="S, Narthan (NFV BU)" userId="S::narthan.s@hpe.com::9def9326-f17e-458f-89ff-6bf533ddc970" providerId="AD" clId="Web-{28B743F7-EEA6-4C34-8A53-8ECD2E66A759}" dt="2019-02-15T06:33:10.347" v="242" actId="14100"/>
          <ac:spMkLst>
            <pc:docMk/>
            <pc:sldMk cId="523339868" sldId="455"/>
            <ac:spMk id="3" creationId="{4762FC89-4776-4AA4-BCE1-BC74071236EB}"/>
          </ac:spMkLst>
        </pc:spChg>
        <pc:picChg chg="add del mod">
          <ac:chgData name="S, Narthan (NFV BU)" userId="S::narthan.s@hpe.com::9def9326-f17e-458f-89ff-6bf533ddc970" providerId="AD" clId="Web-{28B743F7-EEA6-4C34-8A53-8ECD2E66A759}" dt="2019-02-15T06:22:07.606" v="138"/>
          <ac:picMkLst>
            <pc:docMk/>
            <pc:sldMk cId="523339868" sldId="455"/>
            <ac:picMk id="5" creationId="{524C9D54-082D-479C-9814-B0FFD5869905}"/>
          </ac:picMkLst>
        </pc:picChg>
      </pc:sldChg>
      <pc:sldChg chg="addSp delSp modSp new ord">
        <pc:chgData name="S, Narthan (NFV BU)" userId="S::narthan.s@hpe.com::9def9326-f17e-458f-89ff-6bf533ddc970" providerId="AD" clId="Web-{28B743F7-EEA6-4C34-8A53-8ECD2E66A759}" dt="2019-02-15T06:51:15.468" v="466" actId="1076"/>
        <pc:sldMkLst>
          <pc:docMk/>
          <pc:sldMk cId="2004695325" sldId="456"/>
        </pc:sldMkLst>
        <pc:spChg chg="mod">
          <ac:chgData name="S, Narthan (NFV BU)" userId="S::narthan.s@hpe.com::9def9326-f17e-458f-89ff-6bf533ddc970" providerId="AD" clId="Web-{28B743F7-EEA6-4C34-8A53-8ECD2E66A759}" dt="2019-02-15T06:50:59.124" v="465" actId="1076"/>
          <ac:spMkLst>
            <pc:docMk/>
            <pc:sldMk cId="2004695325" sldId="456"/>
            <ac:spMk id="2" creationId="{F0655CCF-ABCC-4121-96E1-4DAD423129BE}"/>
          </ac:spMkLst>
        </pc:spChg>
        <pc:spChg chg="del">
          <ac:chgData name="S, Narthan (NFV BU)" userId="S::narthan.s@hpe.com::9def9326-f17e-458f-89ff-6bf533ddc970" providerId="AD" clId="Web-{28B743F7-EEA6-4C34-8A53-8ECD2E66A759}" dt="2019-02-15T06:50:54.655" v="463"/>
          <ac:spMkLst>
            <pc:docMk/>
            <pc:sldMk cId="2004695325" sldId="456"/>
            <ac:spMk id="3" creationId="{F4D83E38-9F00-4DD8-9C78-9034618F991F}"/>
          </ac:spMkLst>
        </pc:spChg>
        <pc:spChg chg="add del mod">
          <ac:chgData name="S, Narthan (NFV BU)" userId="S::narthan.s@hpe.com::9def9326-f17e-458f-89ff-6bf533ddc970" providerId="AD" clId="Web-{28B743F7-EEA6-4C34-8A53-8ECD2E66A759}" dt="2019-02-15T06:23:49.201" v="146"/>
          <ac:spMkLst>
            <pc:docMk/>
            <pc:sldMk cId="2004695325" sldId="456"/>
            <ac:spMk id="5" creationId="{2A58CA82-1489-48E9-A0BC-5660D7CAAC36}"/>
          </ac:spMkLst>
        </pc:spChg>
        <pc:spChg chg="add del mod">
          <ac:chgData name="S, Narthan (NFV BU)" userId="S::narthan.s@hpe.com::9def9326-f17e-458f-89ff-6bf533ddc970" providerId="AD" clId="Web-{28B743F7-EEA6-4C34-8A53-8ECD2E66A759}" dt="2019-02-15T06:25:53.124" v="152"/>
          <ac:spMkLst>
            <pc:docMk/>
            <pc:sldMk cId="2004695325" sldId="456"/>
            <ac:spMk id="8" creationId="{7DF5BCB7-61A5-4CFD-8E47-455CB0F31129}"/>
          </ac:spMkLst>
        </pc:spChg>
        <pc:graphicFrameChg chg="add mod modGraphic">
          <ac:chgData name="S, Narthan (NFV BU)" userId="S::narthan.s@hpe.com::9def9326-f17e-458f-89ff-6bf533ddc970" providerId="AD" clId="Web-{28B743F7-EEA6-4C34-8A53-8ECD2E66A759}" dt="2019-02-15T06:51:15.468" v="466" actId="1076"/>
          <ac:graphicFrameMkLst>
            <pc:docMk/>
            <pc:sldMk cId="2004695325" sldId="456"/>
            <ac:graphicFrameMk id="7" creationId="{D6D31CCC-1155-4400-804B-80D94C2E7458}"/>
          </ac:graphicFrameMkLst>
        </pc:graphicFrameChg>
      </pc:sldChg>
      <pc:sldChg chg="addSp delSp modSp add replId">
        <pc:chgData name="S, Narthan (NFV BU)" userId="S::narthan.s@hpe.com::9def9326-f17e-458f-89ff-6bf533ddc970" providerId="AD" clId="Web-{28B743F7-EEA6-4C34-8A53-8ECD2E66A759}" dt="2019-02-15T06:31:30.174" v="234" actId="1076"/>
        <pc:sldMkLst>
          <pc:docMk/>
          <pc:sldMk cId="1252196786" sldId="457"/>
        </pc:sldMkLst>
        <pc:spChg chg="del mod">
          <ac:chgData name="S, Narthan (NFV BU)" userId="S::narthan.s@hpe.com::9def9326-f17e-458f-89ff-6bf533ddc970" providerId="AD" clId="Web-{28B743F7-EEA6-4C34-8A53-8ECD2E66A759}" dt="2019-02-15T06:26:44.750" v="157"/>
          <ac:spMkLst>
            <pc:docMk/>
            <pc:sldMk cId="1252196786" sldId="457"/>
            <ac:spMk id="3" creationId="{3C1E7AA0-E51D-4BCF-85F3-7CFAD9C5665F}"/>
          </ac:spMkLst>
        </pc:spChg>
        <pc:spChg chg="add mod">
          <ac:chgData name="S, Narthan (NFV BU)" userId="S::narthan.s@hpe.com::9def9326-f17e-458f-89ff-6bf533ddc970" providerId="AD" clId="Web-{28B743F7-EEA6-4C34-8A53-8ECD2E66A759}" dt="2019-02-15T06:26:44.750" v="157"/>
          <ac:spMkLst>
            <pc:docMk/>
            <pc:sldMk cId="1252196786" sldId="457"/>
            <ac:spMk id="6" creationId="{F725B62D-03D4-4C11-BB79-740A38C630DE}"/>
          </ac:spMkLst>
        </pc:spChg>
        <pc:spChg chg="add mod">
          <ac:chgData name="S, Narthan (NFV BU)" userId="S::narthan.s@hpe.com::9def9326-f17e-458f-89ff-6bf533ddc970" providerId="AD" clId="Web-{28B743F7-EEA6-4C34-8A53-8ECD2E66A759}" dt="2019-02-15T06:31:19.253" v="232" actId="20577"/>
          <ac:spMkLst>
            <pc:docMk/>
            <pc:sldMk cId="1252196786" sldId="457"/>
            <ac:spMk id="10" creationId="{4D639950-A1AC-4C35-8962-10B1918D780D}"/>
          </ac:spMkLst>
        </pc:spChg>
        <pc:picChg chg="add del mod">
          <ac:chgData name="S, Narthan (NFV BU)" userId="S::narthan.s@hpe.com::9def9326-f17e-458f-89ff-6bf533ddc970" providerId="AD" clId="Web-{28B743F7-EEA6-4C34-8A53-8ECD2E66A759}" dt="2019-02-15T06:27:16.016" v="161"/>
          <ac:picMkLst>
            <pc:docMk/>
            <pc:sldMk cId="1252196786" sldId="457"/>
            <ac:picMk id="7" creationId="{C37B7C10-B72C-4CDA-A886-318FE7AAE2DF}"/>
          </ac:picMkLst>
        </pc:picChg>
        <pc:picChg chg="del">
          <ac:chgData name="S, Narthan (NFV BU)" userId="S::narthan.s@hpe.com::9def9326-f17e-458f-89ff-6bf533ddc970" providerId="AD" clId="Web-{28B743F7-EEA6-4C34-8A53-8ECD2E66A759}" dt="2019-02-15T06:26:51.093" v="158"/>
          <ac:picMkLst>
            <pc:docMk/>
            <pc:sldMk cId="1252196786" sldId="457"/>
            <ac:picMk id="9" creationId="{973593FB-B5AD-4BE7-B79F-57DFC61E40CD}"/>
          </ac:picMkLst>
        </pc:picChg>
        <pc:picChg chg="add mod">
          <ac:chgData name="S, Narthan (NFV BU)" userId="S::narthan.s@hpe.com::9def9326-f17e-458f-89ff-6bf533ddc970" providerId="AD" clId="Web-{28B743F7-EEA6-4C34-8A53-8ECD2E66A759}" dt="2019-02-15T06:31:30.174" v="234" actId="1076"/>
          <ac:picMkLst>
            <pc:docMk/>
            <pc:sldMk cId="1252196786" sldId="457"/>
            <ac:picMk id="11" creationId="{94D98944-5D0A-4CBB-9A9B-6E26ADEDF0FA}"/>
          </ac:picMkLst>
        </pc:picChg>
      </pc:sldChg>
      <pc:sldChg chg="addSp delSp modSp new">
        <pc:chgData name="S, Narthan (NFV BU)" userId="S::narthan.s@hpe.com::9def9326-f17e-458f-89ff-6bf533ddc970" providerId="AD" clId="Web-{28B743F7-EEA6-4C34-8A53-8ECD2E66A759}" dt="2019-02-15T07:24:20.676" v="531" actId="20577"/>
        <pc:sldMkLst>
          <pc:docMk/>
          <pc:sldMk cId="1627892633" sldId="458"/>
        </pc:sldMkLst>
        <pc:spChg chg="mod">
          <ac:chgData name="S, Narthan (NFV BU)" userId="S::narthan.s@hpe.com::9def9326-f17e-458f-89ff-6bf533ddc970" providerId="AD" clId="Web-{28B743F7-EEA6-4C34-8A53-8ECD2E66A759}" dt="2019-02-15T06:44:07.073" v="456" actId="20577"/>
          <ac:spMkLst>
            <pc:docMk/>
            <pc:sldMk cId="1627892633" sldId="458"/>
            <ac:spMk id="2" creationId="{14E206BD-5301-45AE-86E3-CD1F7E879E40}"/>
          </ac:spMkLst>
        </pc:spChg>
        <pc:spChg chg="del mod">
          <ac:chgData name="S, Narthan (NFV BU)" userId="S::narthan.s@hpe.com::9def9326-f17e-458f-89ff-6bf533ddc970" providerId="AD" clId="Web-{28B743F7-EEA6-4C34-8A53-8ECD2E66A759}" dt="2019-02-15T06:36:34.975" v="273"/>
          <ac:spMkLst>
            <pc:docMk/>
            <pc:sldMk cId="1627892633" sldId="458"/>
            <ac:spMk id="3" creationId="{3E97FF9B-835A-4084-8E73-396E9E01B00E}"/>
          </ac:spMkLst>
        </pc:spChg>
        <pc:spChg chg="add mod">
          <ac:chgData name="S, Narthan (NFV BU)" userId="S::narthan.s@hpe.com::9def9326-f17e-458f-89ff-6bf533ddc970" providerId="AD" clId="Web-{28B743F7-EEA6-4C34-8A53-8ECD2E66A759}" dt="2019-02-15T07:24:20.676" v="531" actId="20577"/>
          <ac:spMkLst>
            <pc:docMk/>
            <pc:sldMk cId="1627892633" sldId="458"/>
            <ac:spMk id="5" creationId="{334F1A8D-3F6F-4AAB-8393-35346B4048FD}"/>
          </ac:spMkLst>
        </pc:spChg>
      </pc:sldChg>
    </pc:docChg>
  </pc:docChgLst>
  <pc:docChgLst>
    <pc:chgData name="Govardhan, Chintha (NFV BU)" userId="S::chintha.govardhan@hpe.com::9c8b1bf2-9277-43c5-9600-fe4230525a75" providerId="AD" clId="Web-{6AADDF40-1890-BC2C-3F65-7F7D1449D634}"/>
    <pc:docChg chg="modSld">
      <pc:chgData name="Govardhan, Chintha (NFV BU)" userId="S::chintha.govardhan@hpe.com::9c8b1bf2-9277-43c5-9600-fe4230525a75" providerId="AD" clId="Web-{6AADDF40-1890-BC2C-3F65-7F7D1449D634}" dt="2018-09-12T10:33:03.580" v="1"/>
      <pc:docMkLst>
        <pc:docMk/>
      </pc:docMkLst>
      <pc:sldChg chg="modSp">
        <pc:chgData name="Govardhan, Chintha (NFV BU)" userId="S::chintha.govardhan@hpe.com::9c8b1bf2-9277-43c5-9600-fe4230525a75" providerId="AD" clId="Web-{6AADDF40-1890-BC2C-3F65-7F7D1449D634}" dt="2018-09-12T10:33:03.580" v="1"/>
        <pc:sldMkLst>
          <pc:docMk/>
          <pc:sldMk cId="3881670694" sldId="305"/>
        </pc:sldMkLst>
        <pc:graphicFrameChg chg="mod modGraphic">
          <ac:chgData name="Govardhan, Chintha (NFV BU)" userId="S::chintha.govardhan@hpe.com::9c8b1bf2-9277-43c5-9600-fe4230525a75" providerId="AD" clId="Web-{6AADDF40-1890-BC2C-3F65-7F7D1449D634}" dt="2018-09-12T10:33:03.580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Juturu, Raja Sekhar Reddy" userId="S::raja-sekhar.red.juturu@hpe.com::c288ba67-bf56-4544-9727-06db8aa7928d" providerId="AD" clId="Web-{96C7E050-E15B-0217-2594-97D2903DAE62}"/>
    <pc:docChg chg="modSld">
      <pc:chgData name="Juturu, Raja Sekhar Reddy" userId="S::raja-sekhar.red.juturu@hpe.com::c288ba67-bf56-4544-9727-06db8aa7928d" providerId="AD" clId="Web-{96C7E050-E15B-0217-2594-97D2903DAE62}" dt="2018-10-04T09:10:20.577" v="116" actId="20577"/>
      <pc:docMkLst>
        <pc:docMk/>
      </pc:docMkLst>
      <pc:sldChg chg="delSp modSp">
        <pc:chgData name="Juturu, Raja Sekhar Reddy" userId="S::raja-sekhar.red.juturu@hpe.com::c288ba67-bf56-4544-9727-06db8aa7928d" providerId="AD" clId="Web-{96C7E050-E15B-0217-2594-97D2903DAE62}" dt="2018-10-04T09:10:20.577" v="116" actId="20577"/>
        <pc:sldMkLst>
          <pc:docMk/>
          <pc:sldMk cId="3849742232" sldId="392"/>
        </pc:sldMkLst>
        <pc:spChg chg="del">
          <ac:chgData name="Juturu, Raja Sekhar Reddy" userId="S::raja-sekhar.red.juturu@hpe.com::c288ba67-bf56-4544-9727-06db8aa7928d" providerId="AD" clId="Web-{96C7E050-E15B-0217-2594-97D2903DAE62}" dt="2018-10-04T07:24:07.897" v="84"/>
          <ac:spMkLst>
            <pc:docMk/>
            <pc:sldMk cId="3849742232" sldId="392"/>
            <ac:spMk id="3" creationId="{00000000-0000-0000-0000-000000000000}"/>
          </ac:spMkLst>
        </pc:spChg>
        <pc:spChg chg="mod">
          <ac:chgData name="Juturu, Raja Sekhar Reddy" userId="S::raja-sekhar.red.juturu@hpe.com::c288ba67-bf56-4544-9727-06db8aa7928d" providerId="AD" clId="Web-{96C7E050-E15B-0217-2594-97D2903DAE62}" dt="2018-10-04T09:10:20.577" v="116" actId="20577"/>
          <ac:spMkLst>
            <pc:docMk/>
            <pc:sldMk cId="3849742232" sldId="392"/>
            <ac:spMk id="8" creationId="{00000000-0000-0000-0000-000000000000}"/>
          </ac:spMkLst>
        </pc:spChg>
      </pc:sldChg>
    </pc:docChg>
  </pc:docChgLst>
  <pc:docChgLst>
    <pc:chgData name="Thirumala, Aakumalla" userId="S::aakumalla.thirumala@hpe.com::7f4c3f0c-58bf-4b90-accc-453e64e76539" providerId="AD" clId="Web-{0C61D788-85A1-1D09-5823-14C9C01691ED}"/>
    <pc:docChg chg="modSld">
      <pc:chgData name="Thirumala, Aakumalla" userId="S::aakumalla.thirumala@hpe.com::7f4c3f0c-58bf-4b90-accc-453e64e76539" providerId="AD" clId="Web-{0C61D788-85A1-1D09-5823-14C9C01691ED}" dt="2019-07-30T11:08:24.167" v="538" actId="20577"/>
      <pc:docMkLst>
        <pc:docMk/>
      </pc:docMkLst>
      <pc:sldChg chg="modSp">
        <pc:chgData name="Thirumala, Aakumalla" userId="S::aakumalla.thirumala@hpe.com::7f4c3f0c-58bf-4b90-accc-453e64e76539" providerId="AD" clId="Web-{0C61D788-85A1-1D09-5823-14C9C01691ED}" dt="2019-07-30T10:52:23.093" v="93"/>
        <pc:sldMkLst>
          <pc:docMk/>
          <pc:sldMk cId="3881670694" sldId="305"/>
        </pc:sldMkLst>
        <pc:graphicFrameChg chg="mod modGraphic">
          <ac:chgData name="Thirumala, Aakumalla" userId="S::aakumalla.thirumala@hpe.com::7f4c3f0c-58bf-4b90-accc-453e64e76539" providerId="AD" clId="Web-{0C61D788-85A1-1D09-5823-14C9C01691ED}" dt="2019-07-30T10:52:23.093" v="93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Thirumala, Aakumalla" userId="S::aakumalla.thirumala@hpe.com::7f4c3f0c-58bf-4b90-accc-453e64e76539" providerId="AD" clId="Web-{0C61D788-85A1-1D09-5823-14C9C01691ED}" dt="2019-07-30T11:08:24.167" v="537" actId="20577"/>
        <pc:sldMkLst>
          <pc:docMk/>
          <pc:sldMk cId="325982625" sldId="424"/>
        </pc:sldMkLst>
        <pc:spChg chg="mod">
          <ac:chgData name="Thirumala, Aakumalla" userId="S::aakumalla.thirumala@hpe.com::7f4c3f0c-58bf-4b90-accc-453e64e76539" providerId="AD" clId="Web-{0C61D788-85A1-1D09-5823-14C9C01691ED}" dt="2019-07-30T11:08:24.167" v="537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Vazeer, Ashraf" userId="S::ashraf.vazeer@hpe.com::8c82bcd2-039e-4807-88dd-af269a4642b5" providerId="AD" clId="Web-{E412015D-2316-827D-D776-59CF520E6DCF}"/>
    <pc:docChg chg="addSld delSld modSld sldOrd">
      <pc:chgData name="Vazeer, Ashraf" userId="S::ashraf.vazeer@hpe.com::8c82bcd2-039e-4807-88dd-af269a4642b5" providerId="AD" clId="Web-{E412015D-2316-827D-D776-59CF520E6DCF}" dt="2018-11-15T14:50:26.844" v="2803" actId="20577"/>
      <pc:docMkLst>
        <pc:docMk/>
      </pc:docMkLst>
      <pc:sldChg chg="modSp">
        <pc:chgData name="Vazeer, Ashraf" userId="S::ashraf.vazeer@hpe.com::8c82bcd2-039e-4807-88dd-af269a4642b5" providerId="AD" clId="Web-{E412015D-2316-827D-D776-59CF520E6DCF}" dt="2018-11-15T09:38:38.890" v="51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E412015D-2316-827D-D776-59CF520E6DCF}" dt="2018-11-15T09:38:38.890" v="5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Vazeer, Ashraf" userId="S::ashraf.vazeer@hpe.com::8c82bcd2-039e-4807-88dd-af269a4642b5" providerId="AD" clId="Web-{E412015D-2316-827D-D776-59CF520E6DCF}" dt="2018-11-15T13:37:12.054" v="1614" actId="20577"/>
        <pc:sldMkLst>
          <pc:docMk/>
          <pc:sldMk cId="115968635" sldId="368"/>
        </pc:sldMkLst>
        <pc:spChg chg="mod">
          <ac:chgData name="Vazeer, Ashraf" userId="S::ashraf.vazeer@hpe.com::8c82bcd2-039e-4807-88dd-af269a4642b5" providerId="AD" clId="Web-{E412015D-2316-827D-D776-59CF520E6DCF}" dt="2018-11-15T13:37:12.054" v="1614" actId="20577"/>
          <ac:spMkLst>
            <pc:docMk/>
            <pc:sldMk cId="115968635" sldId="368"/>
            <ac:spMk id="8" creationId="{00000000-0000-0000-0000-000000000000}"/>
          </ac:spMkLst>
        </pc:spChg>
      </pc:sldChg>
      <pc:sldChg chg="del">
        <pc:chgData name="Vazeer, Ashraf" userId="S::ashraf.vazeer@hpe.com::8c82bcd2-039e-4807-88dd-af269a4642b5" providerId="AD" clId="Web-{E412015D-2316-827D-D776-59CF520E6DCF}" dt="2018-11-15T10:31:09.180" v="284"/>
        <pc:sldMkLst>
          <pc:docMk/>
          <pc:sldMk cId="1647704530" sldId="393"/>
        </pc:sldMkLst>
      </pc:sldChg>
      <pc:sldChg chg="modSp">
        <pc:chgData name="Vazeer, Ashraf" userId="S::ashraf.vazeer@hpe.com::8c82bcd2-039e-4807-88dd-af269a4642b5" providerId="AD" clId="Web-{E412015D-2316-827D-D776-59CF520E6DCF}" dt="2018-11-15T11:42:31.132" v="497" actId="1076"/>
        <pc:sldMkLst>
          <pc:docMk/>
          <pc:sldMk cId="2305957622" sldId="420"/>
        </pc:sldMkLst>
        <pc:spChg chg="mod">
          <ac:chgData name="Vazeer, Ashraf" userId="S::ashraf.vazeer@hpe.com::8c82bcd2-039e-4807-88dd-af269a4642b5" providerId="AD" clId="Web-{E412015D-2316-827D-D776-59CF520E6DCF}" dt="2018-11-15T10:31:52.290" v="292" actId="20577"/>
          <ac:spMkLst>
            <pc:docMk/>
            <pc:sldMk cId="2305957622" sldId="420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E412015D-2316-827D-D776-59CF520E6DCF}" dt="2018-11-15T11:42:31.132" v="497" actId="1076"/>
          <ac:spMkLst>
            <pc:docMk/>
            <pc:sldMk cId="2305957622" sldId="420"/>
            <ac:spMk id="10" creationId="{CE60B704-79BB-4DC7-91A8-2C5475143C90}"/>
          </ac:spMkLst>
        </pc:spChg>
        <pc:graphicFrameChg chg="mod modGraphic">
          <ac:chgData name="Vazeer, Ashraf" userId="S::ashraf.vazeer@hpe.com::8c82bcd2-039e-4807-88dd-af269a4642b5" providerId="AD" clId="Web-{E412015D-2316-827D-D776-59CF520E6DCF}" dt="2018-11-15T11:42:23.664" v="496"/>
          <ac:graphicFrameMkLst>
            <pc:docMk/>
            <pc:sldMk cId="2305957622" sldId="420"/>
            <ac:graphicFrameMk id="5" creationId="{B5FD3858-BFEA-4A4E-BA05-7A84D9D5D4DF}"/>
          </ac:graphicFrameMkLst>
        </pc:graphicFrameChg>
      </pc:sldChg>
      <pc:sldChg chg="del">
        <pc:chgData name="Vazeer, Ashraf" userId="S::ashraf.vazeer@hpe.com::8c82bcd2-039e-4807-88dd-af269a4642b5" providerId="AD" clId="Web-{E412015D-2316-827D-D776-59CF520E6DCF}" dt="2018-11-15T10:31:11.102" v="285"/>
        <pc:sldMkLst>
          <pc:docMk/>
          <pc:sldMk cId="3574448097" sldId="427"/>
        </pc:sldMkLst>
      </pc:sldChg>
      <pc:sldChg chg="del">
        <pc:chgData name="Vazeer, Ashraf" userId="S::ashraf.vazeer@hpe.com::8c82bcd2-039e-4807-88dd-af269a4642b5" providerId="AD" clId="Web-{E412015D-2316-827D-D776-59CF520E6DCF}" dt="2018-11-15T10:31:14.039" v="286"/>
        <pc:sldMkLst>
          <pc:docMk/>
          <pc:sldMk cId="1758723474" sldId="428"/>
        </pc:sldMkLst>
      </pc:sldChg>
      <pc:sldChg chg="addSp delSp modSp">
        <pc:chgData name="Vazeer, Ashraf" userId="S::ashraf.vazeer@hpe.com::8c82bcd2-039e-4807-88dd-af269a4642b5" providerId="AD" clId="Web-{E412015D-2316-827D-D776-59CF520E6DCF}" dt="2018-11-15T11:51:05.251" v="511" actId="14100"/>
        <pc:sldMkLst>
          <pc:docMk/>
          <pc:sldMk cId="3385025525" sldId="429"/>
        </pc:sldMkLst>
        <pc:spChg chg="del">
          <ac:chgData name="Vazeer, Ashraf" userId="S::ashraf.vazeer@hpe.com::8c82bcd2-039e-4807-88dd-af269a4642b5" providerId="AD" clId="Web-{E412015D-2316-827D-D776-59CF520E6DCF}" dt="2018-11-15T11:49:43.876" v="498"/>
          <ac:spMkLst>
            <pc:docMk/>
            <pc:sldMk cId="3385025525" sldId="429"/>
            <ac:spMk id="14" creationId="{162BF300-C1AB-4AF0-A5B9-EB18B84F563D}"/>
          </ac:spMkLst>
        </pc:spChg>
        <pc:picChg chg="add mod">
          <ac:chgData name="Vazeer, Ashraf" userId="S::ashraf.vazeer@hpe.com::8c82bcd2-039e-4807-88dd-af269a4642b5" providerId="AD" clId="Web-{E412015D-2316-827D-D776-59CF520E6DCF}" dt="2018-11-15T11:50:32.157" v="505" actId="14100"/>
          <ac:picMkLst>
            <pc:docMk/>
            <pc:sldMk cId="3385025525" sldId="429"/>
            <ac:picMk id="5" creationId="{83C2CB58-9ED3-43FD-92AB-329B7252D934}"/>
          </ac:picMkLst>
        </pc:picChg>
        <pc:picChg chg="del">
          <ac:chgData name="Vazeer, Ashraf" userId="S::ashraf.vazeer@hpe.com::8c82bcd2-039e-4807-88dd-af269a4642b5" providerId="AD" clId="Web-{E412015D-2316-827D-D776-59CF520E6DCF}" dt="2018-11-15T11:50:15.188" v="499"/>
          <ac:picMkLst>
            <pc:docMk/>
            <pc:sldMk cId="3385025525" sldId="429"/>
            <ac:picMk id="6" creationId="{82446C62-BCFF-4CCD-9CA5-148472D68A10}"/>
          </ac:picMkLst>
        </pc:picChg>
        <pc:picChg chg="del">
          <ac:chgData name="Vazeer, Ashraf" userId="S::ashraf.vazeer@hpe.com::8c82bcd2-039e-4807-88dd-af269a4642b5" providerId="AD" clId="Web-{E412015D-2316-827D-D776-59CF520E6DCF}" dt="2018-11-15T11:50:51.501" v="506"/>
          <ac:picMkLst>
            <pc:docMk/>
            <pc:sldMk cId="3385025525" sldId="429"/>
            <ac:picMk id="8" creationId="{BD1B8B06-9BB3-4BAE-804C-E4A9E7906C0A}"/>
          </ac:picMkLst>
        </pc:picChg>
        <pc:picChg chg="add mod">
          <ac:chgData name="Vazeer, Ashraf" userId="S::ashraf.vazeer@hpe.com::8c82bcd2-039e-4807-88dd-af269a4642b5" providerId="AD" clId="Web-{E412015D-2316-827D-D776-59CF520E6DCF}" dt="2018-11-15T11:51:05.251" v="511" actId="14100"/>
          <ac:picMkLst>
            <pc:docMk/>
            <pc:sldMk cId="3385025525" sldId="429"/>
            <ac:picMk id="10" creationId="{A6B2E2C6-CC18-4822-B070-B527F47CB7AE}"/>
          </ac:picMkLst>
        </pc:picChg>
        <pc:picChg chg="del">
          <ac:chgData name="Vazeer, Ashraf" userId="S::ashraf.vazeer@hpe.com::8c82bcd2-039e-4807-88dd-af269a4642b5" providerId="AD" clId="Web-{E412015D-2316-827D-D776-59CF520E6DCF}" dt="2018-11-15T11:50:26.548" v="503"/>
          <ac:picMkLst>
            <pc:docMk/>
            <pc:sldMk cId="3385025525" sldId="429"/>
            <ac:picMk id="12" creationId="{1ED14D82-182B-45C8-BDA5-222375D95907}"/>
          </ac:picMkLst>
        </pc:picChg>
      </pc:sldChg>
      <pc:sldChg chg="modSp add replId">
        <pc:chgData name="Vazeer, Ashraf" userId="S::ashraf.vazeer@hpe.com::8c82bcd2-039e-4807-88dd-af269a4642b5" providerId="AD" clId="Web-{E412015D-2316-827D-D776-59CF520E6DCF}" dt="2018-11-15T11:59:16.251" v="798"/>
        <pc:sldMkLst>
          <pc:docMk/>
          <pc:sldMk cId="712888770" sldId="434"/>
        </pc:sldMkLst>
        <pc:spChg chg="mod">
          <ac:chgData name="Vazeer, Ashraf" userId="S::ashraf.vazeer@hpe.com::8c82bcd2-039e-4807-88dd-af269a4642b5" providerId="AD" clId="Web-{E412015D-2316-827D-D776-59CF520E6DCF}" dt="2018-11-15T11:54:11.696" v="525" actId="20577"/>
          <ac:spMkLst>
            <pc:docMk/>
            <pc:sldMk cId="712888770" sldId="434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E412015D-2316-827D-D776-59CF520E6DCF}" dt="2018-11-15T11:58:05.798" v="730" actId="1076"/>
          <ac:spMkLst>
            <pc:docMk/>
            <pc:sldMk cId="712888770" sldId="434"/>
            <ac:spMk id="10" creationId="{CE60B704-79BB-4DC7-91A8-2C5475143C90}"/>
          </ac:spMkLst>
        </pc:spChg>
        <pc:graphicFrameChg chg="mod modGraphic">
          <ac:chgData name="Vazeer, Ashraf" userId="S::ashraf.vazeer@hpe.com::8c82bcd2-039e-4807-88dd-af269a4642b5" providerId="AD" clId="Web-{E412015D-2316-827D-D776-59CF520E6DCF}" dt="2018-11-15T11:59:16.251" v="798"/>
          <ac:graphicFrameMkLst>
            <pc:docMk/>
            <pc:sldMk cId="712888770" sldId="434"/>
            <ac:graphicFrameMk id="5" creationId="{B5FD3858-BFEA-4A4E-BA05-7A84D9D5D4DF}"/>
          </ac:graphicFrameMkLst>
        </pc:graphicFrameChg>
      </pc:sldChg>
      <pc:sldChg chg="addSp delSp modSp add replId">
        <pc:chgData name="Vazeer, Ashraf" userId="S::ashraf.vazeer@hpe.com::8c82bcd2-039e-4807-88dd-af269a4642b5" providerId="AD" clId="Web-{E412015D-2316-827D-D776-59CF520E6DCF}" dt="2018-11-15T12:16:45.517" v="1036"/>
        <pc:sldMkLst>
          <pc:docMk/>
          <pc:sldMk cId="3058099718" sldId="435"/>
        </pc:sldMkLst>
        <pc:spChg chg="mod">
          <ac:chgData name="Vazeer, Ashraf" userId="S::ashraf.vazeer@hpe.com::8c82bcd2-039e-4807-88dd-af269a4642b5" providerId="AD" clId="Web-{E412015D-2316-827D-D776-59CF520E6DCF}" dt="2018-11-15T12:16:43.782" v="1035" actId="20577"/>
          <ac:spMkLst>
            <pc:docMk/>
            <pc:sldMk cId="3058099718" sldId="435"/>
            <ac:spMk id="2" creationId="{00000000-0000-0000-0000-000000000000}"/>
          </ac:spMkLst>
        </pc:spChg>
        <pc:spChg chg="del">
          <ac:chgData name="Vazeer, Ashraf" userId="S::ashraf.vazeer@hpe.com::8c82bcd2-039e-4807-88dd-af269a4642b5" providerId="AD" clId="Web-{E412015D-2316-827D-D776-59CF520E6DCF}" dt="2018-11-15T12:16:45.517" v="1036"/>
          <ac:spMkLst>
            <pc:docMk/>
            <pc:sldMk cId="3058099718" sldId="435"/>
            <ac:spMk id="9" creationId="{00000000-0000-0000-0000-000000000000}"/>
          </ac:spMkLst>
        </pc:spChg>
        <pc:spChg chg="add mod">
          <ac:chgData name="Vazeer, Ashraf" userId="S::ashraf.vazeer@hpe.com::8c82bcd2-039e-4807-88dd-af269a4642b5" providerId="AD" clId="Web-{E412015D-2316-827D-D776-59CF520E6DCF}" dt="2018-11-15T12:15:39.095" v="1022" actId="20577"/>
          <ac:spMkLst>
            <pc:docMk/>
            <pc:sldMk cId="3058099718" sldId="435"/>
            <ac:spMk id="14" creationId="{2E62C944-A75F-48EE-AF98-3393C9FF1A07}"/>
          </ac:spMkLst>
        </pc:spChg>
        <pc:spChg chg="add mod">
          <ac:chgData name="Vazeer, Ashraf" userId="S::ashraf.vazeer@hpe.com::8c82bcd2-039e-4807-88dd-af269a4642b5" providerId="AD" clId="Web-{E412015D-2316-827D-D776-59CF520E6DCF}" dt="2018-11-15T12:16:45.517" v="1036"/>
          <ac:spMkLst>
            <pc:docMk/>
            <pc:sldMk cId="3058099718" sldId="435"/>
            <ac:spMk id="16" creationId="{3A654A18-DA24-4EA6-968E-66D7257364CC}"/>
          </ac:spMkLst>
        </pc:spChg>
        <pc:picChg chg="del">
          <ac:chgData name="Vazeer, Ashraf" userId="S::ashraf.vazeer@hpe.com::8c82bcd2-039e-4807-88dd-af269a4642b5" providerId="AD" clId="Web-{E412015D-2316-827D-D776-59CF520E6DCF}" dt="2018-11-15T12:10:27.297" v="800"/>
          <ac:picMkLst>
            <pc:docMk/>
            <pc:sldMk cId="3058099718" sldId="435"/>
            <ac:picMk id="5" creationId="{83C2CB58-9ED3-43FD-92AB-329B7252D934}"/>
          </ac:picMkLst>
        </pc:picChg>
        <pc:picChg chg="add mod">
          <ac:chgData name="Vazeer, Ashraf" userId="S::ashraf.vazeer@hpe.com::8c82bcd2-039e-4807-88dd-af269a4642b5" providerId="AD" clId="Web-{E412015D-2316-827D-D776-59CF520E6DCF}" dt="2018-11-15T12:12:14.371" v="810" actId="1076"/>
          <ac:picMkLst>
            <pc:docMk/>
            <pc:sldMk cId="3058099718" sldId="435"/>
            <ac:picMk id="6" creationId="{EE32026F-87BA-4C34-A86D-F52591666B64}"/>
          </ac:picMkLst>
        </pc:picChg>
        <pc:picChg chg="add mod">
          <ac:chgData name="Vazeer, Ashraf" userId="S::ashraf.vazeer@hpe.com::8c82bcd2-039e-4807-88dd-af269a4642b5" providerId="AD" clId="Web-{E412015D-2316-827D-D776-59CF520E6DCF}" dt="2018-11-15T12:11:36.039" v="809" actId="14100"/>
          <ac:picMkLst>
            <pc:docMk/>
            <pc:sldMk cId="3058099718" sldId="435"/>
            <ac:picMk id="8" creationId="{3DA64FAB-A99D-4C5B-8EA0-262805550124}"/>
          </ac:picMkLst>
        </pc:picChg>
        <pc:picChg chg="del">
          <ac:chgData name="Vazeer, Ashraf" userId="S::ashraf.vazeer@hpe.com::8c82bcd2-039e-4807-88dd-af269a4642b5" providerId="AD" clId="Web-{E412015D-2316-827D-D776-59CF520E6DCF}" dt="2018-11-15T12:12:42.512" v="811"/>
          <ac:picMkLst>
            <pc:docMk/>
            <pc:sldMk cId="3058099718" sldId="435"/>
            <ac:picMk id="10" creationId="{A6B2E2C6-CC18-4822-B070-B527F47CB7AE}"/>
          </ac:picMkLst>
        </pc:picChg>
        <pc:picChg chg="add mod">
          <ac:chgData name="Vazeer, Ashraf" userId="S::ashraf.vazeer@hpe.com::8c82bcd2-039e-4807-88dd-af269a4642b5" providerId="AD" clId="Web-{E412015D-2316-827D-D776-59CF520E6DCF}" dt="2018-11-15T12:13:10.637" v="817" actId="14100"/>
          <ac:picMkLst>
            <pc:docMk/>
            <pc:sldMk cId="3058099718" sldId="435"/>
            <ac:picMk id="12" creationId="{00A7B7D1-FEF8-49CC-B976-2EC5FB69AB9E}"/>
          </ac:picMkLst>
        </pc:picChg>
      </pc:sldChg>
      <pc:sldChg chg="addSp delSp modSp add ord replId">
        <pc:chgData name="Vazeer, Ashraf" userId="S::ashraf.vazeer@hpe.com::8c82bcd2-039e-4807-88dd-af269a4642b5" providerId="AD" clId="Web-{E412015D-2316-827D-D776-59CF520E6DCF}" dt="2018-11-15T13:10:49.166" v="1169"/>
        <pc:sldMkLst>
          <pc:docMk/>
          <pc:sldMk cId="1817548543" sldId="436"/>
        </pc:sldMkLst>
        <pc:spChg chg="mod">
          <ac:chgData name="Vazeer, Ashraf" userId="S::ashraf.vazeer@hpe.com::8c82bcd2-039e-4807-88dd-af269a4642b5" providerId="AD" clId="Web-{E412015D-2316-827D-D776-59CF520E6DCF}" dt="2018-11-15T12:24:47.347" v="1078" actId="20577"/>
          <ac:spMkLst>
            <pc:docMk/>
            <pc:sldMk cId="1817548543" sldId="436"/>
            <ac:spMk id="2" creationId="{00000000-0000-0000-0000-000000000000}"/>
          </ac:spMkLst>
        </pc:spChg>
        <pc:spChg chg="add del mod">
          <ac:chgData name="Vazeer, Ashraf" userId="S::ashraf.vazeer@hpe.com::8c82bcd2-039e-4807-88dd-af269a4642b5" providerId="AD" clId="Web-{E412015D-2316-827D-D776-59CF520E6DCF}" dt="2018-11-15T12:38:17.639" v="1085"/>
          <ac:spMkLst>
            <pc:docMk/>
            <pc:sldMk cId="1817548543" sldId="436"/>
            <ac:spMk id="9" creationId="{CF0EFFCE-3A20-46F7-9481-085AE32367AC}"/>
          </ac:spMkLst>
        </pc:spChg>
        <pc:spChg chg="del">
          <ac:chgData name="Vazeer, Ashraf" userId="S::ashraf.vazeer@hpe.com::8c82bcd2-039e-4807-88dd-af269a4642b5" providerId="AD" clId="Web-{E412015D-2316-827D-D776-59CF520E6DCF}" dt="2018-11-15T12:17:30.133" v="1044"/>
          <ac:spMkLst>
            <pc:docMk/>
            <pc:sldMk cId="1817548543" sldId="436"/>
            <ac:spMk id="14" creationId="{2E62C944-A75F-48EE-AF98-3393C9FF1A07}"/>
          </ac:spMkLst>
        </pc:spChg>
        <pc:spChg chg="mod">
          <ac:chgData name="Vazeer, Ashraf" userId="S::ashraf.vazeer@hpe.com::8c82bcd2-039e-4807-88dd-af269a4642b5" providerId="AD" clId="Web-{E412015D-2316-827D-D776-59CF520E6DCF}" dt="2018-11-15T12:24:59.253" v="1079" actId="20577"/>
          <ac:spMkLst>
            <pc:docMk/>
            <pc:sldMk cId="1817548543" sldId="436"/>
            <ac:spMk id="16" creationId="{3A654A18-DA24-4EA6-968E-66D7257364CC}"/>
          </ac:spMkLst>
        </pc:spChg>
        <pc:graphicFrameChg chg="add mod modGraphic">
          <ac:chgData name="Vazeer, Ashraf" userId="S::ashraf.vazeer@hpe.com::8c82bcd2-039e-4807-88dd-af269a4642b5" providerId="AD" clId="Web-{E412015D-2316-827D-D776-59CF520E6DCF}" dt="2018-11-15T13:10:49.166" v="1169"/>
          <ac:graphicFrameMkLst>
            <pc:docMk/>
            <pc:sldMk cId="1817548543" sldId="436"/>
            <ac:graphicFrameMk id="7" creationId="{49F10CB9-05CD-438E-8C77-55DDD0F4B1E9}"/>
          </ac:graphicFrameMkLst>
        </pc:graphicFrameChg>
        <pc:picChg chg="del">
          <ac:chgData name="Vazeer, Ashraf" userId="S::ashraf.vazeer@hpe.com::8c82bcd2-039e-4807-88dd-af269a4642b5" providerId="AD" clId="Web-{E412015D-2316-827D-D776-59CF520E6DCF}" dt="2018-11-15T12:17:31.914" v="1045"/>
          <ac:picMkLst>
            <pc:docMk/>
            <pc:sldMk cId="1817548543" sldId="436"/>
            <ac:picMk id="6" creationId="{EE32026F-87BA-4C34-A86D-F52591666B64}"/>
          </ac:picMkLst>
        </pc:picChg>
        <pc:picChg chg="del">
          <ac:chgData name="Vazeer, Ashraf" userId="S::ashraf.vazeer@hpe.com::8c82bcd2-039e-4807-88dd-af269a4642b5" providerId="AD" clId="Web-{E412015D-2316-827D-D776-59CF520E6DCF}" dt="2018-11-15T12:17:14.461" v="1038"/>
          <ac:picMkLst>
            <pc:docMk/>
            <pc:sldMk cId="1817548543" sldId="436"/>
            <ac:picMk id="8" creationId="{3DA64FAB-A99D-4C5B-8EA0-262805550124}"/>
          </ac:picMkLst>
        </pc:picChg>
        <pc:picChg chg="del">
          <ac:chgData name="Vazeer, Ashraf" userId="S::ashraf.vazeer@hpe.com::8c82bcd2-039e-4807-88dd-af269a4642b5" providerId="AD" clId="Web-{E412015D-2316-827D-D776-59CF520E6DCF}" dt="2018-11-15T12:17:27.258" v="1043"/>
          <ac:picMkLst>
            <pc:docMk/>
            <pc:sldMk cId="1817548543" sldId="436"/>
            <ac:picMk id="12" creationId="{00A7B7D1-FEF8-49CC-B976-2EC5FB69AB9E}"/>
          </ac:picMkLst>
        </pc:picChg>
      </pc:sldChg>
      <pc:sldChg chg="addSp delSp modSp add replId">
        <pc:chgData name="Vazeer, Ashraf" userId="S::ashraf.vazeer@hpe.com::8c82bcd2-039e-4807-88dd-af269a4642b5" providerId="AD" clId="Web-{E412015D-2316-827D-D776-59CF520E6DCF}" dt="2018-11-15T13:26:02.035" v="1477" actId="20577"/>
        <pc:sldMkLst>
          <pc:docMk/>
          <pc:sldMk cId="3076809862" sldId="437"/>
        </pc:sldMkLst>
        <pc:spChg chg="mod">
          <ac:chgData name="Vazeer, Ashraf" userId="S::ashraf.vazeer@hpe.com::8c82bcd2-039e-4807-88dd-af269a4642b5" providerId="AD" clId="Web-{E412015D-2316-827D-D776-59CF520E6DCF}" dt="2018-11-15T12:22:06.329" v="1062" actId="20577"/>
          <ac:spMkLst>
            <pc:docMk/>
            <pc:sldMk cId="3076809862" sldId="437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E412015D-2316-827D-D776-59CF520E6DCF}" dt="2018-11-15T13:26:02.035" v="1477" actId="20577"/>
          <ac:spMkLst>
            <pc:docMk/>
            <pc:sldMk cId="3076809862" sldId="437"/>
            <ac:spMk id="5" creationId="{C2738A12-8376-4BD4-B59E-C45514B5F2A6}"/>
          </ac:spMkLst>
        </pc:spChg>
        <pc:spChg chg="del">
          <ac:chgData name="Vazeer, Ashraf" userId="S::ashraf.vazeer@hpe.com::8c82bcd2-039e-4807-88dd-af269a4642b5" providerId="AD" clId="Web-{E412015D-2316-827D-D776-59CF520E6DCF}" dt="2018-11-15T13:17:23.560" v="1437"/>
          <ac:spMkLst>
            <pc:docMk/>
            <pc:sldMk cId="3076809862" sldId="437"/>
            <ac:spMk id="16" creationId="{3A654A18-DA24-4EA6-968E-66D7257364CC}"/>
          </ac:spMkLst>
        </pc:spChg>
        <pc:picChg chg="add mod">
          <ac:chgData name="Vazeer, Ashraf" userId="S::ashraf.vazeer@hpe.com::8c82bcd2-039e-4807-88dd-af269a4642b5" providerId="AD" clId="Web-{E412015D-2316-827D-D776-59CF520E6DCF}" dt="2018-11-15T13:18:40.591" v="1451" actId="1076"/>
          <ac:picMkLst>
            <pc:docMk/>
            <pc:sldMk cId="3076809862" sldId="437"/>
            <ac:picMk id="6" creationId="{857BFE04-B977-4AE6-AC87-EFFFFA9F86D3}"/>
          </ac:picMkLst>
        </pc:picChg>
        <pc:picChg chg="add mod">
          <ac:chgData name="Vazeer, Ashraf" userId="S::ashraf.vazeer@hpe.com::8c82bcd2-039e-4807-88dd-af269a4642b5" providerId="AD" clId="Web-{E412015D-2316-827D-D776-59CF520E6DCF}" dt="2018-11-15T13:22:36.855" v="1457" actId="14100"/>
          <ac:picMkLst>
            <pc:docMk/>
            <pc:sldMk cId="3076809862" sldId="437"/>
            <ac:picMk id="8" creationId="{4DFC7999-C2B6-464B-B1AD-CC7AACC6AB85}"/>
          </ac:picMkLst>
        </pc:picChg>
      </pc:sldChg>
      <pc:sldChg chg="addSp modSp add replId">
        <pc:chgData name="Vazeer, Ashraf" userId="S::ashraf.vazeer@hpe.com::8c82bcd2-039e-4807-88dd-af269a4642b5" providerId="AD" clId="Web-{E412015D-2316-827D-D776-59CF520E6DCF}" dt="2018-11-15T13:33:47.538" v="1597" actId="20577"/>
        <pc:sldMkLst>
          <pc:docMk/>
          <pc:sldMk cId="3599400157" sldId="438"/>
        </pc:sldMkLst>
        <pc:spChg chg="mod">
          <ac:chgData name="Vazeer, Ashraf" userId="S::ashraf.vazeer@hpe.com::8c82bcd2-039e-4807-88dd-af269a4642b5" providerId="AD" clId="Web-{E412015D-2316-827D-D776-59CF520E6DCF}" dt="2018-11-15T12:22:27.907" v="1066" actId="20577"/>
          <ac:spMkLst>
            <pc:docMk/>
            <pc:sldMk cId="3599400157" sldId="438"/>
            <ac:spMk id="2" creationId="{00000000-0000-0000-0000-000000000000}"/>
          </ac:spMkLst>
        </pc:spChg>
        <pc:spChg chg="add mod">
          <ac:chgData name="Vazeer, Ashraf" userId="S::ashraf.vazeer@hpe.com::8c82bcd2-039e-4807-88dd-af269a4642b5" providerId="AD" clId="Web-{E412015D-2316-827D-D776-59CF520E6DCF}" dt="2018-11-15T13:33:47.538" v="1597" actId="20577"/>
          <ac:spMkLst>
            <pc:docMk/>
            <pc:sldMk cId="3599400157" sldId="438"/>
            <ac:spMk id="5" creationId="{C74CEC28-927F-47C7-86C0-1FB692A088B0}"/>
          </ac:spMkLst>
        </pc:spChg>
      </pc:sldChg>
      <pc:sldChg chg="addSp delSp modSp add replId">
        <pc:chgData name="Vazeer, Ashraf" userId="S::ashraf.vazeer@hpe.com::8c82bcd2-039e-4807-88dd-af269a4642b5" providerId="AD" clId="Web-{E412015D-2316-827D-D776-59CF520E6DCF}" dt="2018-11-15T13:34:11.647" v="1604"/>
        <pc:sldMkLst>
          <pc:docMk/>
          <pc:sldMk cId="2861401415" sldId="439"/>
        </pc:sldMkLst>
        <pc:spChg chg="add del mod">
          <ac:chgData name="Vazeer, Ashraf" userId="S::ashraf.vazeer@hpe.com::8c82bcd2-039e-4807-88dd-af269a4642b5" providerId="AD" clId="Web-{E412015D-2316-827D-D776-59CF520E6DCF}" dt="2018-11-15T12:46:20.873" v="1143"/>
          <ac:spMkLst>
            <pc:docMk/>
            <pc:sldMk cId="2861401415" sldId="439"/>
            <ac:spMk id="8" creationId="{6CA82F1D-3EEA-4DDA-8ED8-CA3ADF9C249D}"/>
          </ac:spMkLst>
        </pc:spChg>
        <pc:spChg chg="mod">
          <ac:chgData name="Vazeer, Ashraf" userId="S::ashraf.vazeer@hpe.com::8c82bcd2-039e-4807-88dd-af269a4642b5" providerId="AD" clId="Web-{E412015D-2316-827D-D776-59CF520E6DCF}" dt="2018-11-15T12:45:44.920" v="1135" actId="20577"/>
          <ac:spMkLst>
            <pc:docMk/>
            <pc:sldMk cId="2861401415" sldId="439"/>
            <ac:spMk id="16" creationId="{3A654A18-DA24-4EA6-968E-66D7257364CC}"/>
          </ac:spMkLst>
        </pc:spChg>
        <pc:graphicFrameChg chg="add mod modGraphic">
          <ac:chgData name="Vazeer, Ashraf" userId="S::ashraf.vazeer@hpe.com::8c82bcd2-039e-4807-88dd-af269a4642b5" providerId="AD" clId="Web-{E412015D-2316-827D-D776-59CF520E6DCF}" dt="2018-11-15T13:34:11.647" v="1604"/>
          <ac:graphicFrameMkLst>
            <pc:docMk/>
            <pc:sldMk cId="2861401415" sldId="439"/>
            <ac:graphicFrameMk id="6" creationId="{5CF057B5-C2C6-4679-9ED0-D5DA8B374037}"/>
          </ac:graphicFrameMkLst>
        </pc:graphicFrameChg>
        <pc:graphicFrameChg chg="del">
          <ac:chgData name="Vazeer, Ashraf" userId="S::ashraf.vazeer@hpe.com::8c82bcd2-039e-4807-88dd-af269a4642b5" providerId="AD" clId="Web-{E412015D-2316-827D-D776-59CF520E6DCF}" dt="2018-11-15T12:45:59.201" v="1136"/>
          <ac:graphicFrameMkLst>
            <pc:docMk/>
            <pc:sldMk cId="2861401415" sldId="439"/>
            <ac:graphicFrameMk id="7" creationId="{49F10CB9-05CD-438E-8C77-55DDD0F4B1E9}"/>
          </ac:graphicFrameMkLst>
        </pc:graphicFrameChg>
      </pc:sldChg>
      <pc:sldChg chg="modSp add replId">
        <pc:chgData name="Vazeer, Ashraf" userId="S::ashraf.vazeer@hpe.com::8c82bcd2-039e-4807-88dd-af269a4642b5" providerId="AD" clId="Web-{E412015D-2316-827D-D776-59CF520E6DCF}" dt="2018-11-15T14:50:19.078" v="2801" actId="20577"/>
        <pc:sldMkLst>
          <pc:docMk/>
          <pc:sldMk cId="1851618060" sldId="440"/>
        </pc:sldMkLst>
        <pc:spChg chg="mod">
          <ac:chgData name="Vazeer, Ashraf" userId="S::ashraf.vazeer@hpe.com::8c82bcd2-039e-4807-88dd-af269a4642b5" providerId="AD" clId="Web-{E412015D-2316-827D-D776-59CF520E6DCF}" dt="2018-11-15T13:37:36.741" v="1624" actId="20577"/>
          <ac:spMkLst>
            <pc:docMk/>
            <pc:sldMk cId="1851618060" sldId="440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E412015D-2316-827D-D776-59CF520E6DCF}" dt="2018-11-15T14:50:19.078" v="2801" actId="20577"/>
          <ac:spMkLst>
            <pc:docMk/>
            <pc:sldMk cId="1851618060" sldId="440"/>
            <ac:spMk id="5" creationId="{C74CEC28-927F-47C7-86C0-1FB692A088B0}"/>
          </ac:spMkLst>
        </pc:spChg>
        <pc:spChg chg="mod">
          <ac:chgData name="Vazeer, Ashraf" userId="S::ashraf.vazeer@hpe.com::8c82bcd2-039e-4807-88dd-af269a4642b5" providerId="AD" clId="Web-{E412015D-2316-827D-D776-59CF520E6DCF}" dt="2018-11-15T14:48:23.156" v="2562" actId="20577"/>
          <ac:spMkLst>
            <pc:docMk/>
            <pc:sldMk cId="1851618060" sldId="440"/>
            <ac:spMk id="16" creationId="{3A654A18-DA24-4EA6-968E-66D7257364CC}"/>
          </ac:spMkLst>
        </pc:spChg>
      </pc:sldChg>
    </pc:docChg>
  </pc:docChgLst>
  <pc:docChgLst>
    <pc:chgData name="Kumari, Shruti (NFV BU)" userId="S::shruti.kumari@hpe.com::dd010241-9811-4196-be69-bc8a2a4794b6" providerId="AD" clId="Web-{FAB9495B-F29A-BFF6-551C-B06F01FC2D47}"/>
    <pc:docChg chg="modSld">
      <pc:chgData name="Kumari, Shruti (NFV BU)" userId="S::shruti.kumari@hpe.com::dd010241-9811-4196-be69-bc8a2a4794b6" providerId="AD" clId="Web-{FAB9495B-F29A-BFF6-551C-B06F01FC2D47}" dt="2018-10-25T11:54:26.272" v="37"/>
      <pc:docMkLst>
        <pc:docMk/>
      </pc:docMkLst>
      <pc:sldChg chg="modSp">
        <pc:chgData name="Kumari, Shruti (NFV BU)" userId="S::shruti.kumari@hpe.com::dd010241-9811-4196-be69-bc8a2a4794b6" providerId="AD" clId="Web-{FAB9495B-F29A-BFF6-551C-B06F01FC2D47}" dt="2018-10-25T11:54:26.272" v="37"/>
        <pc:sldMkLst>
          <pc:docMk/>
          <pc:sldMk cId="1109779765" sldId="421"/>
        </pc:sldMkLst>
        <pc:graphicFrameChg chg="mod modGraphic">
          <ac:chgData name="Kumari, Shruti (NFV BU)" userId="S::shruti.kumari@hpe.com::dd010241-9811-4196-be69-bc8a2a4794b6" providerId="AD" clId="Web-{FAB9495B-F29A-BFF6-551C-B06F01FC2D47}" dt="2018-10-25T11:54:26.272" v="37"/>
          <ac:graphicFrameMkLst>
            <pc:docMk/>
            <pc:sldMk cId="1109779765" sldId="421"/>
            <ac:graphicFrameMk id="6" creationId="{992790D8-E787-41FA-AD1A-B39B6AEACAC8}"/>
          </ac:graphicFrameMkLst>
        </pc:graphicFrameChg>
      </pc:sldChg>
    </pc:docChg>
  </pc:docChgLst>
  <pc:docChgLst>
    <pc:chgData name="Ramasamy, Gayathiri devi" userId="S::gayathiri.dev.ramasamy@hpe.com::a0e3d9f7-b4da-41f7-b4dc-29411b6949bd" providerId="AD" clId="Web-{DA9BE72B-0823-D11C-7E1C-19B5C92F9D8C}"/>
    <pc:docChg chg="modSld">
      <pc:chgData name="Ramasamy, Gayathiri devi" userId="S::gayathiri.dev.ramasamy@hpe.com::a0e3d9f7-b4da-41f7-b4dc-29411b6949bd" providerId="AD" clId="Web-{DA9BE72B-0823-D11C-7E1C-19B5C92F9D8C}" dt="2019-06-20T11:55:13.775" v="63" actId="1076"/>
      <pc:docMkLst>
        <pc:docMk/>
      </pc:docMkLst>
      <pc:sldChg chg="addSp modSp">
        <pc:chgData name="Ramasamy, Gayathiri devi" userId="S::gayathiri.dev.ramasamy@hpe.com::a0e3d9f7-b4da-41f7-b4dc-29411b6949bd" providerId="AD" clId="Web-{DA9BE72B-0823-D11C-7E1C-19B5C92F9D8C}" dt="2019-06-20T11:55:13.775" v="63" actId="1076"/>
        <pc:sldMkLst>
          <pc:docMk/>
          <pc:sldMk cId="64522105" sldId="528"/>
        </pc:sldMkLst>
        <pc:spChg chg="add mod">
          <ac:chgData name="Ramasamy, Gayathiri devi" userId="S::gayathiri.dev.ramasamy@hpe.com::a0e3d9f7-b4da-41f7-b4dc-29411b6949bd" providerId="AD" clId="Web-{DA9BE72B-0823-D11C-7E1C-19B5C92F9D8C}" dt="2019-06-20T11:55:08.947" v="61" actId="20577"/>
          <ac:spMkLst>
            <pc:docMk/>
            <pc:sldMk cId="64522105" sldId="528"/>
            <ac:spMk id="6" creationId="{A8F8F07C-C993-4ED9-91B0-FA6E055623F1}"/>
          </ac:spMkLst>
        </pc:spChg>
        <pc:picChg chg="mod">
          <ac:chgData name="Ramasamy, Gayathiri devi" userId="S::gayathiri.dev.ramasamy@hpe.com::a0e3d9f7-b4da-41f7-b4dc-29411b6949bd" providerId="AD" clId="Web-{DA9BE72B-0823-D11C-7E1C-19B5C92F9D8C}" dt="2019-06-20T11:55:13.775" v="63" actId="1076"/>
          <ac:picMkLst>
            <pc:docMk/>
            <pc:sldMk cId="64522105" sldId="528"/>
            <ac:picMk id="3" creationId="{E6C742D5-23A4-4418-BD4A-0C3BA0A61B3D}"/>
          </ac:picMkLst>
        </pc:picChg>
      </pc:sldChg>
    </pc:docChg>
  </pc:docChgLst>
  <pc:docChgLst>
    <pc:chgData name="K S, Gopinath (NFV)" userId="S::gopinathks@hpe.com::81b05118-e84f-4d21-a479-e838648ed49e" providerId="AD" clId="Web-{78F505A5-86A4-548B-5915-DD6213599F0E}"/>
    <pc:docChg chg="modSld">
      <pc:chgData name="K S, Gopinath (NFV)" userId="S::gopinathks@hpe.com::81b05118-e84f-4d21-a479-e838648ed49e" providerId="AD" clId="Web-{78F505A5-86A4-548B-5915-DD6213599F0E}" dt="2019-05-10T01:53:05.011" v="31" actId="20577"/>
      <pc:docMkLst>
        <pc:docMk/>
      </pc:docMkLst>
      <pc:sldChg chg="modSp">
        <pc:chgData name="K S, Gopinath (NFV)" userId="S::gopinathks@hpe.com::81b05118-e84f-4d21-a479-e838648ed49e" providerId="AD" clId="Web-{78F505A5-86A4-548B-5915-DD6213599F0E}" dt="2019-05-10T01:52:37.402" v="12" actId="20577"/>
        <pc:sldMkLst>
          <pc:docMk/>
          <pc:sldMk cId="325982625" sldId="424"/>
        </pc:sldMkLst>
        <pc:spChg chg="mod">
          <ac:chgData name="K S, Gopinath (NFV)" userId="S::gopinathks@hpe.com::81b05118-e84f-4d21-a479-e838648ed49e" providerId="AD" clId="Web-{78F505A5-86A4-548B-5915-DD6213599F0E}" dt="2019-05-10T01:52:37.402" v="12" actId="20577"/>
          <ac:spMkLst>
            <pc:docMk/>
            <pc:sldMk cId="325982625" sldId="424"/>
            <ac:spMk id="4" creationId="{20F5915A-5E8C-420A-A7F5-0870435EA11D}"/>
          </ac:spMkLst>
        </pc:spChg>
      </pc:sldChg>
      <pc:sldChg chg="modSp">
        <pc:chgData name="K S, Gopinath (NFV)" userId="S::gopinathks@hpe.com::81b05118-e84f-4d21-a479-e838648ed49e" providerId="AD" clId="Web-{78F505A5-86A4-548B-5915-DD6213599F0E}" dt="2019-05-10T01:52:43.793" v="15" actId="20577"/>
        <pc:sldMkLst>
          <pc:docMk/>
          <pc:sldMk cId="1245858408" sldId="459"/>
        </pc:sldMkLst>
        <pc:spChg chg="mod">
          <ac:chgData name="K S, Gopinath (NFV)" userId="S::gopinathks@hpe.com::81b05118-e84f-4d21-a479-e838648ed49e" providerId="AD" clId="Web-{78F505A5-86A4-548B-5915-DD6213599F0E}" dt="2019-05-10T01:52:43.793" v="15" actId="20577"/>
          <ac:spMkLst>
            <pc:docMk/>
            <pc:sldMk cId="1245858408" sldId="459"/>
            <ac:spMk id="12" creationId="{F44DBAEF-6B20-4225-9617-1F49E01944BB}"/>
          </ac:spMkLst>
        </pc:spChg>
      </pc:sldChg>
      <pc:sldChg chg="modSp">
        <pc:chgData name="K S, Gopinath (NFV)" userId="S::gopinathks@hpe.com::81b05118-e84f-4d21-a479-e838648ed49e" providerId="AD" clId="Web-{78F505A5-86A4-548B-5915-DD6213599F0E}" dt="2019-05-10T01:53:05.011" v="30" actId="20577"/>
        <pc:sldMkLst>
          <pc:docMk/>
          <pc:sldMk cId="3881008870" sldId="487"/>
        </pc:sldMkLst>
        <pc:spChg chg="mod">
          <ac:chgData name="K S, Gopinath (NFV)" userId="S::gopinathks@hpe.com::81b05118-e84f-4d21-a479-e838648ed49e" providerId="AD" clId="Web-{78F505A5-86A4-548B-5915-DD6213599F0E}" dt="2019-05-10T01:53:05.011" v="30" actId="20577"/>
          <ac:spMkLst>
            <pc:docMk/>
            <pc:sldMk cId="3881008870" sldId="487"/>
            <ac:spMk id="8" creationId="{11E9C5E2-932C-4FC1-8FED-52B8BB2841C6}"/>
          </ac:spMkLst>
        </pc:spChg>
      </pc:sldChg>
    </pc:docChg>
  </pc:docChgLst>
  <pc:docChgLst>
    <pc:chgData name="Singh, Uday Pratap" userId="S::uday-pratap-singh@hpe.com::f923af22-3e11-44a9-83a5-5d408d4ba5c1" providerId="AD" clId="Web-{44E5498F-55E7-A83D-FF18-CE3B009E534A}"/>
    <pc:docChg chg="modSld">
      <pc:chgData name="Singh, Uday Pratap" userId="S::uday-pratap-singh@hpe.com::f923af22-3e11-44a9-83a5-5d408d4ba5c1" providerId="AD" clId="Web-{44E5498F-55E7-A83D-FF18-CE3B009E534A}" dt="2019-10-01T09:33:04.889" v="49"/>
      <pc:docMkLst>
        <pc:docMk/>
      </pc:docMkLst>
      <pc:sldChg chg="modSp">
        <pc:chgData name="Singh, Uday Pratap" userId="S::uday-pratap-singh@hpe.com::f923af22-3e11-44a9-83a5-5d408d4ba5c1" providerId="AD" clId="Web-{44E5498F-55E7-A83D-FF18-CE3B009E534A}" dt="2019-10-01T09:32:19.170" v="7" actId="20577"/>
        <pc:sldMkLst>
          <pc:docMk/>
          <pc:sldMk cId="1692074147" sldId="291"/>
        </pc:sldMkLst>
        <pc:spChg chg="mod">
          <ac:chgData name="Singh, Uday Pratap" userId="S::uday-pratap-singh@hpe.com::f923af22-3e11-44a9-83a5-5d408d4ba5c1" providerId="AD" clId="Web-{44E5498F-55E7-A83D-FF18-CE3B009E534A}" dt="2019-10-01T09:32:19.170" v="7" actId="20577"/>
          <ac:spMkLst>
            <pc:docMk/>
            <pc:sldMk cId="1692074147" sldId="291"/>
            <ac:spMk id="3" creationId="{00000000-0000-0000-0000-000000000000}"/>
          </ac:spMkLst>
        </pc:spChg>
      </pc:sldChg>
      <pc:sldChg chg="modSp">
        <pc:chgData name="Singh, Uday Pratap" userId="S::uday-pratap-singh@hpe.com::f923af22-3e11-44a9-83a5-5d408d4ba5c1" providerId="AD" clId="Web-{44E5498F-55E7-A83D-FF18-CE3B009E534A}" dt="2019-10-01T09:33:04.889" v="49"/>
        <pc:sldMkLst>
          <pc:docMk/>
          <pc:sldMk cId="3881670694" sldId="305"/>
        </pc:sldMkLst>
        <pc:graphicFrameChg chg="mod modGraphic">
          <ac:chgData name="Singh, Uday Pratap" userId="S::uday-pratap-singh@hpe.com::f923af22-3e11-44a9-83a5-5d408d4ba5c1" providerId="AD" clId="Web-{44E5498F-55E7-A83D-FF18-CE3B009E534A}" dt="2019-10-01T09:33:04.889" v="4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</pc:docChg>
  </pc:docChgLst>
  <pc:docChgLst>
    <pc:chgData name="Puliyarakkal, Sumesh" userId="S::sumesh.p@hpe.com::d1c85dff-6869-456b-9deb-77811e720068" providerId="AD" clId="Web-{2649E12E-BFAF-2C56-4FDC-C3A05DC69411}"/>
    <pc:docChg chg="modSld">
      <pc:chgData name="Puliyarakkal, Sumesh" userId="S::sumesh.p@hpe.com::d1c85dff-6869-456b-9deb-77811e720068" providerId="AD" clId="Web-{2649E12E-BFAF-2C56-4FDC-C3A05DC69411}" dt="2019-04-17T14:12:51.078" v="31" actId="20577"/>
      <pc:docMkLst>
        <pc:docMk/>
      </pc:docMkLst>
      <pc:sldChg chg="modSp">
        <pc:chgData name="Puliyarakkal, Sumesh" userId="S::sumesh.p@hpe.com::d1c85dff-6869-456b-9deb-77811e720068" providerId="AD" clId="Web-{2649E12E-BFAF-2C56-4FDC-C3A05DC69411}" dt="2019-04-17T14:12:51.078" v="31" actId="20577"/>
        <pc:sldMkLst>
          <pc:docMk/>
          <pc:sldMk cId="2522443830" sldId="400"/>
        </pc:sldMkLst>
        <pc:spChg chg="mod">
          <ac:chgData name="Puliyarakkal, Sumesh" userId="S::sumesh.p@hpe.com::d1c85dff-6869-456b-9deb-77811e720068" providerId="AD" clId="Web-{2649E12E-BFAF-2C56-4FDC-C3A05DC69411}" dt="2019-04-17T14:12:51.078" v="31" actId="20577"/>
          <ac:spMkLst>
            <pc:docMk/>
            <pc:sldMk cId="2522443830" sldId="400"/>
            <ac:spMk id="5" creationId="{691570E0-17C2-4B91-A769-52B38816AA5A}"/>
          </ac:spMkLst>
        </pc:spChg>
      </pc:sldChg>
    </pc:docChg>
  </pc:docChgLst>
  <pc:docChgLst>
    <pc:chgData name="K S, Gopinath (NFV)" userId="S::gopinathks@hpe.com::81b05118-e84f-4d21-a479-e838648ed49e" providerId="AD" clId="Web-{FA03AF72-8D9F-4E27-B444-F93EA9648FD8}"/>
    <pc:docChg chg="delSld modSld modSection">
      <pc:chgData name="K S, Gopinath (NFV)" userId="S::gopinathks@hpe.com::81b05118-e84f-4d21-a479-e838648ed49e" providerId="AD" clId="Web-{FA03AF72-8D9F-4E27-B444-F93EA9648FD8}" dt="2019-02-15T09:29:43.543" v="24"/>
      <pc:docMkLst>
        <pc:docMk/>
      </pc:docMkLst>
      <pc:sldChg chg="modSp">
        <pc:chgData name="K S, Gopinath (NFV)" userId="S::gopinathks@hpe.com::81b05118-e84f-4d21-a479-e838648ed49e" providerId="AD" clId="Web-{FA03AF72-8D9F-4E27-B444-F93EA9648FD8}" dt="2019-02-15T09:29:23.106" v="22" actId="20577"/>
        <pc:sldMkLst>
          <pc:docMk/>
          <pc:sldMk cId="1692074147" sldId="291"/>
        </pc:sldMkLst>
        <pc:spChg chg="mod">
          <ac:chgData name="K S, Gopinath (NFV)" userId="S::gopinathks@hpe.com::81b05118-e84f-4d21-a479-e838648ed49e" providerId="AD" clId="Web-{FA03AF72-8D9F-4E27-B444-F93EA9648FD8}" dt="2019-02-15T09:29:23.106" v="22" actId="20577"/>
          <ac:spMkLst>
            <pc:docMk/>
            <pc:sldMk cId="1692074147" sldId="291"/>
            <ac:spMk id="2" creationId="{00000000-0000-0000-0000-000000000000}"/>
          </ac:spMkLst>
        </pc:spChg>
      </pc:sldChg>
      <pc:sldChg chg="modSp">
        <pc:chgData name="K S, Gopinath (NFV)" userId="S::gopinathks@hpe.com::81b05118-e84f-4d21-a479-e838648ed49e" providerId="AD" clId="Web-{FA03AF72-8D9F-4E27-B444-F93EA9648FD8}" dt="2019-02-15T09:27:07.041" v="18"/>
        <pc:sldMkLst>
          <pc:docMk/>
          <pc:sldMk cId="3881670694" sldId="305"/>
        </pc:sldMkLst>
        <pc:graphicFrameChg chg="mod modGraphic">
          <ac:chgData name="K S, Gopinath (NFV)" userId="S::gopinathks@hpe.com::81b05118-e84f-4d21-a479-e838648ed49e" providerId="AD" clId="Web-{FA03AF72-8D9F-4E27-B444-F93EA9648FD8}" dt="2019-02-15T09:27:07.041" v="18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K S, Gopinath (NFV)" userId="S::gopinathks@hpe.com::81b05118-e84f-4d21-a479-e838648ed49e" providerId="AD" clId="Web-{FA03AF72-8D9F-4E27-B444-F93EA9648FD8}" dt="2019-02-15T09:29:41.778" v="23"/>
        <pc:sldMkLst>
          <pc:docMk/>
          <pc:sldMk cId="188140617" sldId="447"/>
        </pc:sldMkLst>
      </pc:sldChg>
      <pc:sldChg chg="del">
        <pc:chgData name="K S, Gopinath (NFV)" userId="S::gopinathks@hpe.com::81b05118-e84f-4d21-a479-e838648ed49e" providerId="AD" clId="Web-{FA03AF72-8D9F-4E27-B444-F93EA9648FD8}" dt="2019-02-15T09:29:43.543" v="24"/>
        <pc:sldMkLst>
          <pc:docMk/>
          <pc:sldMk cId="2340399503" sldId="453"/>
        </pc:sldMkLst>
      </pc:sldChg>
    </pc:docChg>
  </pc:docChgLst>
  <pc:docChgLst>
    <pc:chgData name="Vazeer, Ashraf" userId="S::ashraf.vazeer@hpe.com::8c82bcd2-039e-4807-88dd-af269a4642b5" providerId="AD" clId="Web-{904BB7F9-D81B-833D-CD2B-B43F4C63DE02}"/>
    <pc:docChg chg="addSld delSld modSld sldOrd modSection">
      <pc:chgData name="Vazeer, Ashraf" userId="S::ashraf.vazeer@hpe.com::8c82bcd2-039e-4807-88dd-af269a4642b5" providerId="AD" clId="Web-{904BB7F9-D81B-833D-CD2B-B43F4C63DE02}" dt="2019-02-15T07:04:30.388" v="434" actId="20577"/>
      <pc:docMkLst>
        <pc:docMk/>
      </pc:docMkLst>
      <pc:sldChg chg="modSp">
        <pc:chgData name="Vazeer, Ashraf" userId="S::ashraf.vazeer@hpe.com::8c82bcd2-039e-4807-88dd-af269a4642b5" providerId="AD" clId="Web-{904BB7F9-D81B-833D-CD2B-B43F4C63DE02}" dt="2019-02-15T07:01:49.341" v="401"/>
        <pc:sldMkLst>
          <pc:docMk/>
          <pc:sldMk cId="3881670694" sldId="305"/>
        </pc:sldMkLst>
        <pc:graphicFrameChg chg="mod modGraphic">
          <ac:chgData name="Vazeer, Ashraf" userId="S::ashraf.vazeer@hpe.com::8c82bcd2-039e-4807-88dd-af269a4642b5" providerId="AD" clId="Web-{904BB7F9-D81B-833D-CD2B-B43F4C63DE02}" dt="2019-02-15T07:01:49.341" v="40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del">
        <pc:chgData name="Vazeer, Ashraf" userId="S::ashraf.vazeer@hpe.com::8c82bcd2-039e-4807-88dd-af269a4642b5" providerId="AD" clId="Web-{904BB7F9-D81B-833D-CD2B-B43F4C63DE02}" dt="2019-02-15T06:52:38.156" v="159"/>
        <pc:sldMkLst>
          <pc:docMk/>
          <pc:sldMk cId="115968635" sldId="368"/>
        </pc:sldMkLst>
      </pc:sldChg>
      <pc:sldChg chg="modSp add">
        <pc:chgData name="Vazeer, Ashraf" userId="S::ashraf.vazeer@hpe.com::8c82bcd2-039e-4807-88dd-af269a4642b5" providerId="AD" clId="Web-{904BB7F9-D81B-833D-CD2B-B43F4C63DE02}" dt="2019-02-15T07:04:30.388" v="434" actId="20577"/>
        <pc:sldMkLst>
          <pc:docMk/>
          <pc:sldMk cId="1245858408" sldId="459"/>
        </pc:sldMkLst>
        <pc:spChg chg="mod">
          <ac:chgData name="Vazeer, Ashraf" userId="S::ashraf.vazeer@hpe.com::8c82bcd2-039e-4807-88dd-af269a4642b5" providerId="AD" clId="Web-{904BB7F9-D81B-833D-CD2B-B43F4C63DE02}" dt="2019-02-15T07:04:30.388" v="434" actId="20577"/>
          <ac:spMkLst>
            <pc:docMk/>
            <pc:sldMk cId="1245858408" sldId="459"/>
            <ac:spMk id="8" creationId="{00000000-0000-0000-0000-000000000000}"/>
          </ac:spMkLst>
        </pc:spChg>
      </pc:sldChg>
      <pc:sldChg chg="delSp modSp add">
        <pc:chgData name="Vazeer, Ashraf" userId="S::ashraf.vazeer@hpe.com::8c82bcd2-039e-4807-88dd-af269a4642b5" providerId="AD" clId="Web-{904BB7F9-D81B-833D-CD2B-B43F4C63DE02}" dt="2019-02-15T06:57:57.495" v="286" actId="20577"/>
        <pc:sldMkLst>
          <pc:docMk/>
          <pc:sldMk cId="2738508868" sldId="460"/>
        </pc:sldMkLst>
        <pc:spChg chg="mod">
          <ac:chgData name="Vazeer, Ashraf" userId="S::ashraf.vazeer@hpe.com::8c82bcd2-039e-4807-88dd-af269a4642b5" providerId="AD" clId="Web-{904BB7F9-D81B-833D-CD2B-B43F4C63DE02}" dt="2019-02-15T06:57:57.495" v="286" actId="20577"/>
          <ac:spMkLst>
            <pc:docMk/>
            <pc:sldMk cId="2738508868" sldId="460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904BB7F9-D81B-833D-CD2B-B43F4C63DE02}" dt="2019-02-15T06:57:54.323" v="285"/>
          <ac:spMkLst>
            <pc:docMk/>
            <pc:sldMk cId="2738508868" sldId="460"/>
            <ac:spMk id="10" creationId="{CE60B704-79BB-4DC7-91A8-2C5475143C90}"/>
          </ac:spMkLst>
        </pc:spChg>
      </pc:sldChg>
      <pc:sldChg chg="add del">
        <pc:chgData name="Vazeer, Ashraf" userId="S::ashraf.vazeer@hpe.com::8c82bcd2-039e-4807-88dd-af269a4642b5" providerId="AD" clId="Web-{904BB7F9-D81B-833D-CD2B-B43F4C63DE02}" dt="2019-02-15T06:56:53.119" v="236"/>
        <pc:sldMkLst>
          <pc:docMk/>
          <pc:sldMk cId="1024966739" sldId="461"/>
        </pc:sldMkLst>
      </pc:sldChg>
      <pc:sldChg chg="add">
        <pc:chgData name="Vazeer, Ashraf" userId="S::ashraf.vazeer@hpe.com::8c82bcd2-039e-4807-88dd-af269a4642b5" providerId="AD" clId="Web-{904BB7F9-D81B-833D-CD2B-B43F4C63DE02}" dt="2019-02-15T06:53:18.474" v="162"/>
        <pc:sldMkLst>
          <pc:docMk/>
          <pc:sldMk cId="490068133" sldId="462"/>
        </pc:sldMkLst>
      </pc:sldChg>
      <pc:sldChg chg="add">
        <pc:chgData name="Vazeer, Ashraf" userId="S::ashraf.vazeer@hpe.com::8c82bcd2-039e-4807-88dd-af269a4642b5" providerId="AD" clId="Web-{904BB7F9-D81B-833D-CD2B-B43F4C63DE02}" dt="2019-02-15T06:53:18.599" v="163"/>
        <pc:sldMkLst>
          <pc:docMk/>
          <pc:sldMk cId="3385025525" sldId="463"/>
        </pc:sldMkLst>
      </pc:sldChg>
      <pc:sldChg chg="delSp modSp add">
        <pc:chgData name="Vazeer, Ashraf" userId="S::ashraf.vazeer@hpe.com::8c82bcd2-039e-4807-88dd-af269a4642b5" providerId="AD" clId="Web-{904BB7F9-D81B-833D-CD2B-B43F4C63DE02}" dt="2019-02-15T06:56:28.119" v="235"/>
        <pc:sldMkLst>
          <pc:docMk/>
          <pc:sldMk cId="712888770" sldId="464"/>
        </pc:sldMkLst>
        <pc:spChg chg="del mod">
          <ac:chgData name="Vazeer, Ashraf" userId="S::ashraf.vazeer@hpe.com::8c82bcd2-039e-4807-88dd-af269a4642b5" providerId="AD" clId="Web-{904BB7F9-D81B-833D-CD2B-B43F4C63DE02}" dt="2019-02-15T06:54:46.182" v="200"/>
          <ac:spMkLst>
            <pc:docMk/>
            <pc:sldMk cId="712888770" sldId="464"/>
            <ac:spMk id="6" creationId="{C3A59B1A-61AE-45C8-AE96-F444E7998B07}"/>
          </ac:spMkLst>
        </pc:spChg>
        <pc:spChg chg="mod">
          <ac:chgData name="Vazeer, Ashraf" userId="S::ashraf.vazeer@hpe.com::8c82bcd2-039e-4807-88dd-af269a4642b5" providerId="AD" clId="Web-{904BB7F9-D81B-833D-CD2B-B43F4C63DE02}" dt="2019-02-15T06:56:09.104" v="216" actId="20577"/>
          <ac:spMkLst>
            <pc:docMk/>
            <pc:sldMk cId="712888770" sldId="464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904BB7F9-D81B-833D-CD2B-B43F4C63DE02}" dt="2019-02-15T06:56:28.119" v="235"/>
          <ac:spMkLst>
            <pc:docMk/>
            <pc:sldMk cId="712888770" sldId="464"/>
            <ac:spMk id="10" creationId="{CE60B704-79BB-4DC7-91A8-2C5475143C90}"/>
          </ac:spMkLst>
        </pc:spChg>
        <pc:graphicFrameChg chg="del">
          <ac:chgData name="Vazeer, Ashraf" userId="S::ashraf.vazeer@hpe.com::8c82bcd2-039e-4807-88dd-af269a4642b5" providerId="AD" clId="Web-{904BB7F9-D81B-833D-CD2B-B43F4C63DE02}" dt="2019-02-15T06:53:56.865" v="165"/>
          <ac:graphicFrameMkLst>
            <pc:docMk/>
            <pc:sldMk cId="712888770" sldId="464"/>
            <ac:graphicFrameMk id="7" creationId="{5798620F-13B6-45C6-9B7C-AF9730FC06E1}"/>
          </ac:graphicFrameMkLst>
        </pc:graphicFrameChg>
      </pc:sldChg>
      <pc:sldChg chg="add del replId">
        <pc:chgData name="Vazeer, Ashraf" userId="S::ashraf.vazeer@hpe.com::8c82bcd2-039e-4807-88dd-af269a4642b5" providerId="AD" clId="Web-{904BB7F9-D81B-833D-CD2B-B43F4C63DE02}" dt="2019-02-15T06:55:48.947" v="202"/>
        <pc:sldMkLst>
          <pc:docMk/>
          <pc:sldMk cId="2780501039" sldId="465"/>
        </pc:sldMkLst>
      </pc:sldChg>
      <pc:sldChg chg="delSp modSp add replId">
        <pc:chgData name="Vazeer, Ashraf" userId="S::ashraf.vazeer@hpe.com::8c82bcd2-039e-4807-88dd-af269a4642b5" providerId="AD" clId="Web-{904BB7F9-D81B-833D-CD2B-B43F4C63DE02}" dt="2019-02-15T06:56:23.338" v="234"/>
        <pc:sldMkLst>
          <pc:docMk/>
          <pc:sldMk cId="1936552892" sldId="466"/>
        </pc:sldMkLst>
        <pc:spChg chg="mod">
          <ac:chgData name="Vazeer, Ashraf" userId="S::ashraf.vazeer@hpe.com::8c82bcd2-039e-4807-88dd-af269a4642b5" providerId="AD" clId="Web-{904BB7F9-D81B-833D-CD2B-B43F4C63DE02}" dt="2019-02-15T06:56:19.588" v="233" actId="20577"/>
          <ac:spMkLst>
            <pc:docMk/>
            <pc:sldMk cId="1936552892" sldId="466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904BB7F9-D81B-833D-CD2B-B43F4C63DE02}" dt="2019-02-15T06:56:23.338" v="234"/>
          <ac:spMkLst>
            <pc:docMk/>
            <pc:sldMk cId="1936552892" sldId="466"/>
            <ac:spMk id="10" creationId="{CE60B704-79BB-4DC7-91A8-2C5475143C90}"/>
          </ac:spMkLst>
        </pc:spChg>
      </pc:sldChg>
      <pc:sldChg chg="delSp modSp add ord replId">
        <pc:chgData name="Vazeer, Ashraf" userId="S::ashraf.vazeer@hpe.com::8c82bcd2-039e-4807-88dd-af269a4642b5" providerId="AD" clId="Web-{904BB7F9-D81B-833D-CD2B-B43F4C63DE02}" dt="2019-02-15T07:03:08.326" v="431" actId="20577"/>
        <pc:sldMkLst>
          <pc:docMk/>
          <pc:sldMk cId="1353504866" sldId="467"/>
        </pc:sldMkLst>
        <pc:spChg chg="mod">
          <ac:chgData name="Vazeer, Ashraf" userId="S::ashraf.vazeer@hpe.com::8c82bcd2-039e-4807-88dd-af269a4642b5" providerId="AD" clId="Web-{904BB7F9-D81B-833D-CD2B-B43F4C63DE02}" dt="2019-02-15T07:03:03.216" v="428" actId="20577"/>
          <ac:spMkLst>
            <pc:docMk/>
            <pc:sldMk cId="1353504866" sldId="467"/>
            <ac:spMk id="2" creationId="{00000000-0000-0000-0000-000000000000}"/>
          </ac:spMkLst>
        </pc:spChg>
        <pc:spChg chg="mod">
          <ac:chgData name="Vazeer, Ashraf" userId="S::ashraf.vazeer@hpe.com::8c82bcd2-039e-4807-88dd-af269a4642b5" providerId="AD" clId="Web-{904BB7F9-D81B-833D-CD2B-B43F4C63DE02}" dt="2019-02-15T07:03:08.326" v="431" actId="20577"/>
          <ac:spMkLst>
            <pc:docMk/>
            <pc:sldMk cId="1353504866" sldId="467"/>
            <ac:spMk id="9" creationId="{00000000-0000-0000-0000-000000000000}"/>
          </ac:spMkLst>
        </pc:spChg>
        <pc:spChg chg="del">
          <ac:chgData name="Vazeer, Ashraf" userId="S::ashraf.vazeer@hpe.com::8c82bcd2-039e-4807-88dd-af269a4642b5" providerId="AD" clId="Web-{904BB7F9-D81B-833D-CD2B-B43F4C63DE02}" dt="2019-02-15T06:57:15.119" v="248"/>
          <ac:spMkLst>
            <pc:docMk/>
            <pc:sldMk cId="1353504866" sldId="467"/>
            <ac:spMk id="10" creationId="{CE60B704-79BB-4DC7-91A8-2C5475143C90}"/>
          </ac:spMkLst>
        </pc:spChg>
      </pc:sldChg>
      <pc:sldChg chg="new del">
        <pc:chgData name="Vazeer, Ashraf" userId="S::ashraf.vazeer@hpe.com::8c82bcd2-039e-4807-88dd-af269a4642b5" providerId="AD" clId="Web-{904BB7F9-D81B-833D-CD2B-B43F4C63DE02}" dt="2019-02-15T06:58:35.198" v="291"/>
        <pc:sldMkLst>
          <pc:docMk/>
          <pc:sldMk cId="1021704923" sldId="468"/>
        </pc:sldMkLst>
      </pc:sldChg>
      <pc:sldChg chg="modSp add replId">
        <pc:chgData name="Vazeer, Ashraf" userId="S::ashraf.vazeer@hpe.com::8c82bcd2-039e-4807-88dd-af269a4642b5" providerId="AD" clId="Web-{904BB7F9-D81B-833D-CD2B-B43F4C63DE02}" dt="2019-02-15T07:00:29.857" v="371" actId="1076"/>
        <pc:sldMkLst>
          <pc:docMk/>
          <pc:sldMk cId="449095404" sldId="469"/>
        </pc:sldMkLst>
        <pc:spChg chg="mod">
          <ac:chgData name="Vazeer, Ashraf" userId="S::ashraf.vazeer@hpe.com::8c82bcd2-039e-4807-88dd-af269a4642b5" providerId="AD" clId="Web-{904BB7F9-D81B-833D-CD2B-B43F4C63DE02}" dt="2019-02-15T07:00:29.857" v="371" actId="1076"/>
          <ac:spMkLst>
            <pc:docMk/>
            <pc:sldMk cId="449095404" sldId="469"/>
            <ac:spMk id="2" creationId="{00000000-0000-0000-0000-000000000000}"/>
          </ac:spMkLst>
        </pc:spChg>
      </pc:sldChg>
      <pc:sldChg chg="new">
        <pc:chgData name="Vazeer, Ashraf" userId="S::ashraf.vazeer@hpe.com::8c82bcd2-039e-4807-88dd-af269a4642b5" providerId="AD" clId="Web-{904BB7F9-D81B-833D-CD2B-B43F4C63DE02}" dt="2019-02-15T07:02:40.888" v="402"/>
        <pc:sldMkLst>
          <pc:docMk/>
          <pc:sldMk cId="2402609678" sldId="470"/>
        </pc:sldMkLst>
      </pc:sldChg>
      <pc:sldChg chg="add del replId">
        <pc:chgData name="Vazeer, Ashraf" userId="S::ashraf.vazeer@hpe.com::8c82bcd2-039e-4807-88dd-af269a4642b5" providerId="AD" clId="Web-{904BB7F9-D81B-833D-CD2B-B43F4C63DE02}" dt="2019-02-15T06:59:48.917" v="342"/>
        <pc:sldMkLst>
          <pc:docMk/>
          <pc:sldMk cId="3158278274" sldId="470"/>
        </pc:sldMkLst>
      </pc:sldChg>
    </pc:docChg>
  </pc:docChgLst>
  <pc:docChgLst>
    <pc:chgData name="Ramasamy, Gayathiri devi" userId="S::gayathiri.dev.ramasamy@hpe.com::a0e3d9f7-b4da-41f7-b4dc-29411b6949bd" providerId="AD" clId="Web-{A0F363E2-C13F-AFB7-616D-F539AC4AC9A8}"/>
    <pc:docChg chg="modSld">
      <pc:chgData name="Ramasamy, Gayathiri devi" userId="S::gayathiri.dev.ramasamy@hpe.com::a0e3d9f7-b4da-41f7-b4dc-29411b6949bd" providerId="AD" clId="Web-{A0F363E2-C13F-AFB7-616D-F539AC4AC9A8}" dt="2019-06-20T12:56:09.566" v="172" actId="20577"/>
      <pc:docMkLst>
        <pc:docMk/>
      </pc:docMkLst>
      <pc:sldChg chg="modSp">
        <pc:chgData name="Ramasamy, Gayathiri devi" userId="S::gayathiri.dev.ramasamy@hpe.com::a0e3d9f7-b4da-41f7-b4dc-29411b6949bd" providerId="AD" clId="Web-{A0F363E2-C13F-AFB7-616D-F539AC4AC9A8}" dt="2019-06-20T12:56:09.566" v="171" actId="20577"/>
        <pc:sldMkLst>
          <pc:docMk/>
          <pc:sldMk cId="325982625" sldId="424"/>
        </pc:sldMkLst>
        <pc:spChg chg="mod">
          <ac:chgData name="Ramasamy, Gayathiri devi" userId="S::gayathiri.dev.ramasamy@hpe.com::a0e3d9f7-b4da-41f7-b4dc-29411b6949bd" providerId="AD" clId="Web-{A0F363E2-C13F-AFB7-616D-F539AC4AC9A8}" dt="2019-06-20T12:56:09.566" v="171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Kadambala, Anusha" userId="S::anusha.kadambala@hpe.com::37d44c8f-c585-43c2-ae91-bb6c9ea7703c" providerId="AD" clId="Web-{01EDF453-2416-DBF1-B071-367A6D04EE39}"/>
    <pc:docChg chg="modSld">
      <pc:chgData name="Kadambala, Anusha" userId="S::anusha.kadambala@hpe.com::37d44c8f-c585-43c2-ae91-bb6c9ea7703c" providerId="AD" clId="Web-{01EDF453-2416-DBF1-B071-367A6D04EE39}" dt="2019-09-11T08:45:12.436" v="474"/>
      <pc:docMkLst>
        <pc:docMk/>
      </pc:docMkLst>
      <pc:sldChg chg="modSp">
        <pc:chgData name="Kadambala, Anusha" userId="S::anusha.kadambala@hpe.com::37d44c8f-c585-43c2-ae91-bb6c9ea7703c" providerId="AD" clId="Web-{01EDF453-2416-DBF1-B071-367A6D04EE39}" dt="2019-09-11T08:32:01.452" v="43" actId="20577"/>
        <pc:sldMkLst>
          <pc:docMk/>
          <pc:sldMk cId="3881670694" sldId="305"/>
        </pc:sldMkLst>
        <pc:spChg chg="mod">
          <ac:chgData name="Kadambala, Anusha" userId="S::anusha.kadambala@hpe.com::37d44c8f-c585-43c2-ae91-bb6c9ea7703c" providerId="AD" clId="Web-{01EDF453-2416-DBF1-B071-367A6D04EE39}" dt="2019-09-11T08:32:01.452" v="43" actId="20577"/>
          <ac:spMkLst>
            <pc:docMk/>
            <pc:sldMk cId="3881670694" sldId="305"/>
            <ac:spMk id="2" creationId="{00000000-0000-0000-0000-000000000000}"/>
          </ac:spMkLst>
        </pc:spChg>
        <pc:graphicFrameChg chg="mod modGraphic">
          <ac:chgData name="Kadambala, Anusha" userId="S::anusha.kadambala@hpe.com::37d44c8f-c585-43c2-ae91-bb6c9ea7703c" providerId="AD" clId="Web-{01EDF453-2416-DBF1-B071-367A6D04EE39}" dt="2019-09-11T08:31:25.405" v="4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dambala, Anusha" userId="S::anusha.kadambala@hpe.com::37d44c8f-c585-43c2-ae91-bb6c9ea7703c" providerId="AD" clId="Web-{01EDF453-2416-DBF1-B071-367A6D04EE39}" dt="2019-09-11T08:45:12.436" v="474"/>
        <pc:sldMkLst>
          <pc:docMk/>
          <pc:sldMk cId="325982625" sldId="424"/>
        </pc:sldMkLst>
        <pc:spChg chg="mod">
          <ac:chgData name="Kadambala, Anusha" userId="S::anusha.kadambala@hpe.com::37d44c8f-c585-43c2-ae91-bb6c9ea7703c" providerId="AD" clId="Web-{01EDF453-2416-DBF1-B071-367A6D04EE39}" dt="2019-09-11T08:45:12.436" v="474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Thirumala, Aakumalla" userId="S::aakumalla.thirumala@hpe.com::7f4c3f0c-58bf-4b90-accc-453e64e76539" providerId="AD" clId="Web-{FF591F81-9FDF-198F-5546-62454A4C7AA2}"/>
    <pc:docChg chg="modSld">
      <pc:chgData name="Thirumala, Aakumalla" userId="S::aakumalla.thirumala@hpe.com::7f4c3f0c-58bf-4b90-accc-453e64e76539" providerId="AD" clId="Web-{FF591F81-9FDF-198F-5546-62454A4C7AA2}" dt="2019-07-30T12:01:47.818" v="358"/>
      <pc:docMkLst>
        <pc:docMk/>
      </pc:docMkLst>
      <pc:sldChg chg="modSp">
        <pc:chgData name="Thirumala, Aakumalla" userId="S::aakumalla.thirumala@hpe.com::7f4c3f0c-58bf-4b90-accc-453e64e76539" providerId="AD" clId="Web-{FF591F81-9FDF-198F-5546-62454A4C7AA2}" dt="2019-07-30T12:01:47.818" v="358"/>
        <pc:sldMkLst>
          <pc:docMk/>
          <pc:sldMk cId="3881670694" sldId="305"/>
        </pc:sldMkLst>
        <pc:graphicFrameChg chg="mod modGraphic">
          <ac:chgData name="Thirumala, Aakumalla" userId="S::aakumalla.thirumala@hpe.com::7f4c3f0c-58bf-4b90-accc-453e64e76539" providerId="AD" clId="Web-{FF591F81-9FDF-198F-5546-62454A4C7AA2}" dt="2019-07-30T12:01:47.818" v="358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Thirumala, Aakumalla" userId="S::aakumalla.thirumala@hpe.com::7f4c3f0c-58bf-4b90-accc-453e64e76539" providerId="AD" clId="Web-{FF591F81-9FDF-198F-5546-62454A4C7AA2}" dt="2019-07-30T12:01:24.395" v="352" actId="20577"/>
        <pc:sldMkLst>
          <pc:docMk/>
          <pc:sldMk cId="325982625" sldId="424"/>
        </pc:sldMkLst>
        <pc:spChg chg="mod">
          <ac:chgData name="Thirumala, Aakumalla" userId="S::aakumalla.thirumala@hpe.com::7f4c3f0c-58bf-4b90-accc-453e64e76539" providerId="AD" clId="Web-{FF591F81-9FDF-198F-5546-62454A4C7AA2}" dt="2019-07-30T12:01:24.395" v="352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ingh, Uday Pratap" userId="S::uday-pratap-singh@hpe.com::f923af22-3e11-44a9-83a5-5d408d4ba5c1" providerId="AD" clId="Web-{48C68109-84D2-2796-584F-87DEE15A243D}"/>
    <pc:docChg chg="addSld modSld">
      <pc:chgData name="Singh, Uday Pratap" userId="S::uday-pratap-singh@hpe.com::f923af22-3e11-44a9-83a5-5d408d4ba5c1" providerId="AD" clId="Web-{48C68109-84D2-2796-584F-87DEE15A243D}" dt="2018-10-25T16:40:41.122" v="19" actId="14100"/>
      <pc:docMkLst>
        <pc:docMk/>
      </pc:docMkLst>
      <pc:sldChg chg="addSp delSp modSp">
        <pc:chgData name="Singh, Uday Pratap" userId="S::uday-pratap-singh@hpe.com::f923af22-3e11-44a9-83a5-5d408d4ba5c1" providerId="AD" clId="Web-{48C68109-84D2-2796-584F-87DEE15A243D}" dt="2018-10-25T16:39:02.902" v="7" actId="1076"/>
        <pc:sldMkLst>
          <pc:docMk/>
          <pc:sldMk cId="1961090602" sldId="431"/>
        </pc:sldMkLst>
        <pc:graphicFrameChg chg="add mod modGraphic">
          <ac:chgData name="Singh, Uday Pratap" userId="S::uday-pratap-singh@hpe.com::f923af22-3e11-44a9-83a5-5d408d4ba5c1" providerId="AD" clId="Web-{48C68109-84D2-2796-584F-87DEE15A243D}" dt="2018-10-25T16:39:02.902" v="7" actId="1076"/>
          <ac:graphicFrameMkLst>
            <pc:docMk/>
            <pc:sldMk cId="1961090602" sldId="431"/>
            <ac:graphicFrameMk id="7" creationId="{9095B1B2-8619-4064-A019-1368A9D034E2}"/>
          </ac:graphicFrameMkLst>
        </pc:graphicFrameChg>
        <pc:picChg chg="add del mod">
          <ac:chgData name="Singh, Uday Pratap" userId="S::uday-pratap-singh@hpe.com::f923af22-3e11-44a9-83a5-5d408d4ba5c1" providerId="AD" clId="Web-{48C68109-84D2-2796-584F-87DEE15A243D}" dt="2018-10-25T16:37:21.259" v="3"/>
          <ac:picMkLst>
            <pc:docMk/>
            <pc:sldMk cId="1961090602" sldId="431"/>
            <ac:picMk id="5" creationId="{13764A10-DE36-4424-8FA5-605A46C9CD19}"/>
          </ac:picMkLst>
        </pc:picChg>
      </pc:sldChg>
      <pc:sldChg chg="modSp new">
        <pc:chgData name="Singh, Uday Pratap" userId="S::uday-pratap-singh@hpe.com::f923af22-3e11-44a9-83a5-5d408d4ba5c1" providerId="AD" clId="Web-{48C68109-84D2-2796-584F-87DEE15A243D}" dt="2018-10-25T16:40:41.122" v="19" actId="14100"/>
        <pc:sldMkLst>
          <pc:docMk/>
          <pc:sldMk cId="1084320854" sldId="432"/>
        </pc:sldMkLst>
        <pc:spChg chg="mod">
          <ac:chgData name="Singh, Uday Pratap" userId="S::uday-pratap-singh@hpe.com::f923af22-3e11-44a9-83a5-5d408d4ba5c1" providerId="AD" clId="Web-{48C68109-84D2-2796-584F-87DEE15A243D}" dt="2018-10-25T16:39:40.121" v="9" actId="20577"/>
          <ac:spMkLst>
            <pc:docMk/>
            <pc:sldMk cId="1084320854" sldId="432"/>
            <ac:spMk id="2" creationId="{77CCC289-8340-44F1-BEA4-19878BA0F293}"/>
          </ac:spMkLst>
        </pc:spChg>
        <pc:spChg chg="mod">
          <ac:chgData name="Singh, Uday Pratap" userId="S::uday-pratap-singh@hpe.com::f923af22-3e11-44a9-83a5-5d408d4ba5c1" providerId="AD" clId="Web-{48C68109-84D2-2796-584F-87DEE15A243D}" dt="2018-10-25T16:40:41.122" v="19" actId="14100"/>
          <ac:spMkLst>
            <pc:docMk/>
            <pc:sldMk cId="1084320854" sldId="432"/>
            <ac:spMk id="3" creationId="{6EE53BDB-F6EA-4C19-B4C5-82DA0180C68C}"/>
          </ac:spMkLst>
        </pc:spChg>
      </pc:sldChg>
    </pc:docChg>
  </pc:docChgLst>
  <pc:docChgLst>
    <pc:chgData name="K S, Gopinath (NFV)" userId="S::gopinathks@hpe.com::81b05118-e84f-4d21-a479-e838648ed49e" providerId="AD" clId="Web-{54337987-25BB-C93C-BAA5-46FF186D7280}"/>
    <pc:docChg chg="modSld">
      <pc:chgData name="K S, Gopinath (NFV)" userId="S::gopinathks@hpe.com::81b05118-e84f-4d21-a479-e838648ed49e" providerId="AD" clId="Web-{54337987-25BB-C93C-BAA5-46FF186D7280}" dt="2019-10-23T15:23:54.369" v="37" actId="14100"/>
      <pc:docMkLst>
        <pc:docMk/>
      </pc:docMkLst>
      <pc:sldChg chg="modSp">
        <pc:chgData name="K S, Gopinath (NFV)" userId="S::gopinathks@hpe.com::81b05118-e84f-4d21-a479-e838648ed49e" providerId="AD" clId="Web-{54337987-25BB-C93C-BAA5-46FF186D7280}" dt="2019-10-23T15:23:54.369" v="37" actId="14100"/>
        <pc:sldMkLst>
          <pc:docMk/>
          <pc:sldMk cId="2522443830" sldId="400"/>
        </pc:sldMkLst>
        <pc:spChg chg="mod">
          <ac:chgData name="K S, Gopinath (NFV)" userId="S::gopinathks@hpe.com::81b05118-e84f-4d21-a479-e838648ed49e" providerId="AD" clId="Web-{54337987-25BB-C93C-BAA5-46FF186D7280}" dt="2019-10-23T15:23:31.744" v="31" actId="1076"/>
          <ac:spMkLst>
            <pc:docMk/>
            <pc:sldMk cId="2522443830" sldId="400"/>
            <ac:spMk id="3" creationId="{C4056533-FFB1-4431-AD43-C63D556CB0E0}"/>
          </ac:spMkLst>
        </pc:spChg>
        <pc:spChg chg="mod">
          <ac:chgData name="K S, Gopinath (NFV)" userId="S::gopinathks@hpe.com::81b05118-e84f-4d21-a479-e838648ed49e" providerId="AD" clId="Web-{54337987-25BB-C93C-BAA5-46FF186D7280}" dt="2019-10-23T15:23:54.369" v="37" actId="14100"/>
          <ac:spMkLst>
            <pc:docMk/>
            <pc:sldMk cId="2522443830" sldId="400"/>
            <ac:spMk id="5" creationId="{691570E0-17C2-4B91-A769-52B38816AA5A}"/>
          </ac:spMkLst>
        </pc:spChg>
        <pc:spChg chg="mod">
          <ac:chgData name="K S, Gopinath (NFV)" userId="S::gopinathks@hpe.com::81b05118-e84f-4d21-a479-e838648ed49e" providerId="AD" clId="Web-{54337987-25BB-C93C-BAA5-46FF186D7280}" dt="2019-10-23T15:23:36.603" v="32" actId="1076"/>
          <ac:spMkLst>
            <pc:docMk/>
            <pc:sldMk cId="2522443830" sldId="400"/>
            <ac:spMk id="7" creationId="{6DF6EA42-4897-4D83-960F-BE106162E754}"/>
          </ac:spMkLst>
        </pc:spChg>
      </pc:sldChg>
    </pc:docChg>
  </pc:docChgLst>
  <pc:docChgLst>
    <pc:chgData name="Kalyanaraman, Vaibhav" userId="S::vaibhav.kalyanaraman@hpe.com::79ee0c98-5fcd-4946-abff-23bc9211cca0" providerId="AD" clId="Web-{D85A5427-76C5-365F-315C-5B8A73E01865}"/>
    <pc:docChg chg="modSld">
      <pc:chgData name="Kalyanaraman, Vaibhav" userId="S::vaibhav.kalyanaraman@hpe.com::79ee0c98-5fcd-4946-abff-23bc9211cca0" providerId="AD" clId="Web-{D85A5427-76C5-365F-315C-5B8A73E01865}" dt="2019-03-28T09:42:49.622" v="99" actId="20577"/>
      <pc:docMkLst>
        <pc:docMk/>
      </pc:docMkLst>
      <pc:sldChg chg="modSp">
        <pc:chgData name="Kalyanaraman, Vaibhav" userId="S::vaibhav.kalyanaraman@hpe.com::79ee0c98-5fcd-4946-abff-23bc9211cca0" providerId="AD" clId="Web-{D85A5427-76C5-365F-315C-5B8A73E01865}" dt="2019-03-28T09:40:23.793" v="79"/>
        <pc:sldMkLst>
          <pc:docMk/>
          <pc:sldMk cId="3881670694" sldId="305"/>
        </pc:sldMkLst>
        <pc:graphicFrameChg chg="mod modGraphic">
          <ac:chgData name="Kalyanaraman, Vaibhav" userId="S::vaibhav.kalyanaraman@hpe.com::79ee0c98-5fcd-4946-abff-23bc9211cca0" providerId="AD" clId="Web-{D85A5427-76C5-365F-315C-5B8A73E01865}" dt="2019-03-28T09:40:23.793" v="79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Kalyanaraman, Vaibhav" userId="S::vaibhav.kalyanaraman@hpe.com::79ee0c98-5fcd-4946-abff-23bc9211cca0" providerId="AD" clId="Web-{D85A5427-76C5-365F-315C-5B8A73E01865}" dt="2019-03-28T09:42:49.622" v="99" actId="20577"/>
        <pc:sldMkLst>
          <pc:docMk/>
          <pc:sldMk cId="2437925872" sldId="384"/>
        </pc:sldMkLst>
        <pc:spChg chg="mod">
          <ac:chgData name="Kalyanaraman, Vaibhav" userId="S::vaibhav.kalyanaraman@hpe.com::79ee0c98-5fcd-4946-abff-23bc9211cca0" providerId="AD" clId="Web-{D85A5427-76C5-365F-315C-5B8A73E01865}" dt="2019-03-28T09:42:49.622" v="99" actId="20577"/>
          <ac:spMkLst>
            <pc:docMk/>
            <pc:sldMk cId="2437925872" sldId="384"/>
            <ac:spMk id="3" creationId="{00000000-0000-0000-0000-000000000000}"/>
          </ac:spMkLst>
        </pc:spChg>
      </pc:sldChg>
    </pc:docChg>
  </pc:docChgLst>
  <pc:docChgLst>
    <pc:chgData name="Govardhan, Chintha (NFV BU)" userId="S::chintha.govardhan@hpe.com::9c8b1bf2-9277-43c5-9600-fe4230525a75" providerId="AD" clId="Web-{3492736B-EA9A-4A5E-8191-A11E3B783727}"/>
    <pc:docChg chg="modSld">
      <pc:chgData name="Govardhan, Chintha (NFV BU)" userId="S::chintha.govardhan@hpe.com::9c8b1bf2-9277-43c5-9600-fe4230525a75" providerId="AD" clId="Web-{3492736B-EA9A-4A5E-8191-A11E3B783727}" dt="2018-09-12T04:23:23.970" v="27" actId="14100"/>
      <pc:docMkLst>
        <pc:docMk/>
      </pc:docMkLst>
      <pc:sldChg chg="addSp delSp modSp">
        <pc:chgData name="Govardhan, Chintha (NFV BU)" userId="S::chintha.govardhan@hpe.com::9c8b1bf2-9277-43c5-9600-fe4230525a75" providerId="AD" clId="Web-{3492736B-EA9A-4A5E-8191-A11E3B783727}" dt="2018-09-12T04:23:23.970" v="27" actId="14100"/>
        <pc:sldMkLst>
          <pc:docMk/>
          <pc:sldMk cId="2149217572" sldId="403"/>
        </pc:sldMkLst>
        <pc:spChg chg="del mod">
          <ac:chgData name="Govardhan, Chintha (NFV BU)" userId="S::chintha.govardhan@hpe.com::9c8b1bf2-9277-43c5-9600-fe4230525a75" providerId="AD" clId="Web-{3492736B-EA9A-4A5E-8191-A11E3B783727}" dt="2018-09-12T04:22:58.017" v="21"/>
          <ac:spMkLst>
            <pc:docMk/>
            <pc:sldMk cId="2149217572" sldId="403"/>
            <ac:spMk id="2" creationId="{00000000-0000-0000-0000-000000000000}"/>
          </ac:spMkLst>
        </pc:spChg>
        <pc:spChg chg="mod">
          <ac:chgData name="Govardhan, Chintha (NFV BU)" userId="S::chintha.govardhan@hpe.com::9c8b1bf2-9277-43c5-9600-fe4230525a75" providerId="AD" clId="Web-{3492736B-EA9A-4A5E-8191-A11E3B783727}" dt="2018-09-12T04:19:31.175" v="5" actId="20577"/>
          <ac:spMkLst>
            <pc:docMk/>
            <pc:sldMk cId="2149217572" sldId="403"/>
            <ac:spMk id="3" creationId="{00000000-0000-0000-0000-000000000000}"/>
          </ac:spMkLst>
        </pc:spChg>
        <pc:spChg chg="add del mod">
          <ac:chgData name="Govardhan, Chintha (NFV BU)" userId="S::chintha.govardhan@hpe.com::9c8b1bf2-9277-43c5-9600-fe4230525a75" providerId="AD" clId="Web-{3492736B-EA9A-4A5E-8191-A11E3B783727}" dt="2018-09-12T04:23:05.142" v="23"/>
          <ac:spMkLst>
            <pc:docMk/>
            <pc:sldMk cId="2149217572" sldId="403"/>
            <ac:spMk id="10" creationId="{5BED41CC-84F7-4439-AB23-456364168D68}"/>
          </ac:spMkLst>
        </pc:spChg>
        <pc:picChg chg="add del mod">
          <ac:chgData name="Govardhan, Chintha (NFV BU)" userId="S::chintha.govardhan@hpe.com::9c8b1bf2-9277-43c5-9600-fe4230525a75" providerId="AD" clId="Web-{3492736B-EA9A-4A5E-8191-A11E3B783727}" dt="2018-09-12T04:20:08.597" v="10"/>
          <ac:picMkLst>
            <pc:docMk/>
            <pc:sldMk cId="2149217572" sldId="403"/>
            <ac:picMk id="5" creationId="{430E16BB-2C80-4F79-A9F3-028DEAE28CFA}"/>
          </ac:picMkLst>
        </pc:picChg>
        <pc:picChg chg="add mod">
          <ac:chgData name="Govardhan, Chintha (NFV BU)" userId="S::chintha.govardhan@hpe.com::9c8b1bf2-9277-43c5-9600-fe4230525a75" providerId="AD" clId="Web-{3492736B-EA9A-4A5E-8191-A11E3B783727}" dt="2018-09-12T04:23:23.970" v="27" actId="14100"/>
          <ac:picMkLst>
            <pc:docMk/>
            <pc:sldMk cId="2149217572" sldId="403"/>
            <ac:picMk id="7" creationId="{0591707E-FE68-4B88-AC72-A2BFE3732A3B}"/>
          </ac:picMkLst>
        </pc:picChg>
      </pc:sldChg>
    </pc:docChg>
  </pc:docChgLst>
  <pc:docChgLst>
    <pc:chgData name="Thirumala, Aakumalla" userId="S::aakumalla.thirumala@hpe.com::7f4c3f0c-58bf-4b90-accc-453e64e76539" providerId="AD" clId="Web-{AC65673D-92EC-A823-CC3E-1B4C4CA295D6}"/>
    <pc:docChg chg="modSld">
      <pc:chgData name="Thirumala, Aakumalla" userId="S::aakumalla.thirumala@hpe.com::7f4c3f0c-58bf-4b90-accc-453e64e76539" providerId="AD" clId="Web-{AC65673D-92EC-A823-CC3E-1B4C4CA295D6}" dt="2019-07-31T07:20:35.005" v="23" actId="20577"/>
      <pc:docMkLst>
        <pc:docMk/>
      </pc:docMkLst>
      <pc:sldChg chg="modSp">
        <pc:chgData name="Thirumala, Aakumalla" userId="S::aakumalla.thirumala@hpe.com::7f4c3f0c-58bf-4b90-accc-453e64e76539" providerId="AD" clId="Web-{AC65673D-92EC-A823-CC3E-1B4C4CA295D6}" dt="2019-07-31T07:20:03.333" v="17"/>
        <pc:sldMkLst>
          <pc:docMk/>
          <pc:sldMk cId="3881670694" sldId="305"/>
        </pc:sldMkLst>
        <pc:graphicFrameChg chg="mod modGraphic">
          <ac:chgData name="Thirumala, Aakumalla" userId="S::aakumalla.thirumala@hpe.com::7f4c3f0c-58bf-4b90-accc-453e64e76539" providerId="AD" clId="Web-{AC65673D-92EC-A823-CC3E-1B4C4CA295D6}" dt="2019-07-31T07:20:03.333" v="17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Thirumala, Aakumalla" userId="S::aakumalla.thirumala@hpe.com::7f4c3f0c-58bf-4b90-accc-453e64e76539" providerId="AD" clId="Web-{AC65673D-92EC-A823-CC3E-1B4C4CA295D6}" dt="2019-07-31T07:20:34.990" v="22" actId="20577"/>
        <pc:sldMkLst>
          <pc:docMk/>
          <pc:sldMk cId="325982625" sldId="424"/>
        </pc:sldMkLst>
        <pc:spChg chg="mod">
          <ac:chgData name="Thirumala, Aakumalla" userId="S::aakumalla.thirumala@hpe.com::7f4c3f0c-58bf-4b90-accc-453e64e76539" providerId="AD" clId="Web-{AC65673D-92EC-A823-CC3E-1B4C4CA295D6}" dt="2019-07-31T07:20:34.990" v="22" actId="20577"/>
          <ac:spMkLst>
            <pc:docMk/>
            <pc:sldMk cId="325982625" sldId="424"/>
            <ac:spMk id="4" creationId="{20F5915A-5E8C-420A-A7F5-0870435EA11D}"/>
          </ac:spMkLst>
        </pc:spChg>
      </pc:sldChg>
    </pc:docChg>
  </pc:docChgLst>
  <pc:docChgLst>
    <pc:chgData name="Sathyam, Bollini" userId="S::sathyam.bollini@hpe.com::bfec0835-4d57-4275-b368-3ce105d7d8ff" providerId="AD" clId="Web-{A3A6D78A-A963-90E4-3CA2-4046E7077D7B}"/>
    <pc:docChg chg="modSld">
      <pc:chgData name="Sathyam, Bollini" userId="S::sathyam.bollini@hpe.com::bfec0835-4d57-4275-b368-3ce105d7d8ff" providerId="AD" clId="Web-{A3A6D78A-A963-90E4-3CA2-4046E7077D7B}" dt="2019-07-31T16:49:12.481" v="49" actId="1076"/>
      <pc:docMkLst>
        <pc:docMk/>
      </pc:docMkLst>
      <pc:sldChg chg="addSp delSp modSp">
        <pc:chgData name="Sathyam, Bollini" userId="S::sathyam.bollini@hpe.com::bfec0835-4d57-4275-b368-3ce105d7d8ff" providerId="AD" clId="Web-{A3A6D78A-A963-90E4-3CA2-4046E7077D7B}" dt="2019-07-31T16:48:38.622" v="47"/>
        <pc:sldMkLst>
          <pc:docMk/>
          <pc:sldMk cId="1924356473" sldId="534"/>
        </pc:sldMkLst>
        <pc:picChg chg="add del mod">
          <ac:chgData name="Sathyam, Bollini" userId="S::sathyam.bollini@hpe.com::bfec0835-4d57-4275-b368-3ce105d7d8ff" providerId="AD" clId="Web-{A3A6D78A-A963-90E4-3CA2-4046E7077D7B}" dt="2019-07-31T16:48:11.810" v="41"/>
          <ac:picMkLst>
            <pc:docMk/>
            <pc:sldMk cId="1924356473" sldId="534"/>
            <ac:picMk id="5" creationId="{A3B4EA34-9D32-4396-A0E4-65737D815C2C}"/>
          </ac:picMkLst>
        </pc:picChg>
        <pc:picChg chg="del">
          <ac:chgData name="Sathyam, Bollini" userId="S::sathyam.bollini@hpe.com::bfec0835-4d57-4275-b368-3ce105d7d8ff" providerId="AD" clId="Web-{A3A6D78A-A963-90E4-3CA2-4046E7077D7B}" dt="2019-07-31T16:44:02.217" v="27"/>
          <ac:picMkLst>
            <pc:docMk/>
            <pc:sldMk cId="1924356473" sldId="534"/>
            <ac:picMk id="6" creationId="{A0063C37-7382-4B79-97C8-B192B5500D4B}"/>
          </ac:picMkLst>
        </pc:picChg>
        <pc:picChg chg="add mod">
          <ac:chgData name="Sathyam, Bollini" userId="S::sathyam.bollini@hpe.com::bfec0835-4d57-4275-b368-3ce105d7d8ff" providerId="AD" clId="Web-{A3A6D78A-A963-90E4-3CA2-4046E7077D7B}" dt="2019-07-31T16:48:38.622" v="47"/>
          <ac:picMkLst>
            <pc:docMk/>
            <pc:sldMk cId="1924356473" sldId="534"/>
            <ac:picMk id="8" creationId="{5953479C-F602-4246-9205-6C02DE368A4E}"/>
          </ac:picMkLst>
        </pc:picChg>
      </pc:sldChg>
      <pc:sldChg chg="addSp delSp modSp">
        <pc:chgData name="Sathyam, Bollini" userId="S::sathyam.bollini@hpe.com::bfec0835-4d57-4275-b368-3ce105d7d8ff" providerId="AD" clId="Web-{A3A6D78A-A963-90E4-3CA2-4046E7077D7B}" dt="2019-07-31T16:49:12.481" v="49" actId="1076"/>
        <pc:sldMkLst>
          <pc:docMk/>
          <pc:sldMk cId="2309363611" sldId="544"/>
        </pc:sldMkLst>
        <pc:picChg chg="add del mod">
          <ac:chgData name="Sathyam, Bollini" userId="S::sathyam.bollini@hpe.com::bfec0835-4d57-4275-b368-3ce105d7d8ff" providerId="AD" clId="Web-{A3A6D78A-A963-90E4-3CA2-4046E7077D7B}" dt="2019-07-31T16:40:06.454" v="10"/>
          <ac:picMkLst>
            <pc:docMk/>
            <pc:sldMk cId="2309363611" sldId="544"/>
            <ac:picMk id="5" creationId="{6E525ABA-CD98-4B1A-88D9-A2341FD0AAE0}"/>
          </ac:picMkLst>
        </pc:picChg>
        <pc:picChg chg="add del mod">
          <ac:chgData name="Sathyam, Bollini" userId="S::sathyam.bollini@hpe.com::bfec0835-4d57-4275-b368-3ce105d7d8ff" providerId="AD" clId="Web-{A3A6D78A-A963-90E4-3CA2-4046E7077D7B}" dt="2019-07-31T16:41:09.187" v="17"/>
          <ac:picMkLst>
            <pc:docMk/>
            <pc:sldMk cId="2309363611" sldId="544"/>
            <ac:picMk id="7" creationId="{D89851B8-9F22-4C57-B2A7-03B798C22483}"/>
          </ac:picMkLst>
        </pc:picChg>
        <pc:picChg chg="del">
          <ac:chgData name="Sathyam, Bollini" userId="S::sathyam.bollini@hpe.com::bfec0835-4d57-4275-b368-3ce105d7d8ff" providerId="AD" clId="Web-{A3A6D78A-A963-90E4-3CA2-4046E7077D7B}" dt="2019-07-31T16:39:07.969" v="0"/>
          <ac:picMkLst>
            <pc:docMk/>
            <pc:sldMk cId="2309363611" sldId="544"/>
            <ac:picMk id="9" creationId="{242B20E3-4A32-401C-B26A-BA93366C371F}"/>
          </ac:picMkLst>
        </pc:picChg>
        <pc:picChg chg="add del mod">
          <ac:chgData name="Sathyam, Bollini" userId="S::sathyam.bollini@hpe.com::bfec0835-4d57-4275-b368-3ce105d7d8ff" providerId="AD" clId="Web-{A3A6D78A-A963-90E4-3CA2-4046E7077D7B}" dt="2019-07-31T16:46:32.232" v="34"/>
          <ac:picMkLst>
            <pc:docMk/>
            <pc:sldMk cId="2309363611" sldId="544"/>
            <ac:picMk id="10" creationId="{19BF86C4-1329-4F86-B321-83820A37739B}"/>
          </ac:picMkLst>
        </pc:picChg>
        <pc:picChg chg="add mod">
          <ac:chgData name="Sathyam, Bollini" userId="S::sathyam.bollini@hpe.com::bfec0835-4d57-4275-b368-3ce105d7d8ff" providerId="AD" clId="Web-{A3A6D78A-A963-90E4-3CA2-4046E7077D7B}" dt="2019-07-31T16:49:12.481" v="49" actId="1076"/>
          <ac:picMkLst>
            <pc:docMk/>
            <pc:sldMk cId="2309363611" sldId="544"/>
            <ac:picMk id="12" creationId="{8E42F250-E0A2-49E4-A2EB-7479120540B3}"/>
          </ac:picMkLst>
        </pc:picChg>
      </pc:sldChg>
    </pc:docChg>
  </pc:docChgLst>
  <pc:docChgLst>
    <pc:chgData name="Juturu, Raja Sekhar Reddy" userId="S::raja-sekhar.red.juturu@hpe.com::c288ba67-bf56-4544-9727-06db8aa7928d" providerId="AD" clId="Web-{28818E6C-4A30-8350-B503-37F89A637116}"/>
    <pc:docChg chg="modSld">
      <pc:chgData name="Juturu, Raja Sekhar Reddy" userId="S::raja-sekhar.red.juturu@hpe.com::c288ba67-bf56-4544-9727-06db8aa7928d" providerId="AD" clId="Web-{28818E6C-4A30-8350-B503-37F89A637116}" dt="2018-09-11T10:57:28.787" v="102" actId="20577"/>
      <pc:docMkLst>
        <pc:docMk/>
      </pc:docMkLst>
      <pc:sldChg chg="modSp">
        <pc:chgData name="Juturu, Raja Sekhar Reddy" userId="S::raja-sekhar.red.juturu@hpe.com::c288ba67-bf56-4544-9727-06db8aa7928d" providerId="AD" clId="Web-{28818E6C-4A30-8350-B503-37F89A637116}" dt="2018-09-11T10:24:22.109" v="1"/>
        <pc:sldMkLst>
          <pc:docMk/>
          <pc:sldMk cId="3881670694" sldId="305"/>
        </pc:sldMkLst>
        <pc:graphicFrameChg chg="mod modGraphic">
          <ac:chgData name="Juturu, Raja Sekhar Reddy" userId="S::raja-sekhar.red.juturu@hpe.com::c288ba67-bf56-4544-9727-06db8aa7928d" providerId="AD" clId="Web-{28818E6C-4A30-8350-B503-37F89A637116}" dt="2018-09-11T10:24:22.109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">
        <pc:chgData name="Juturu, Raja Sekhar Reddy" userId="S::raja-sekhar.red.juturu@hpe.com::c288ba67-bf56-4544-9727-06db8aa7928d" providerId="AD" clId="Web-{28818E6C-4A30-8350-B503-37F89A637116}" dt="2018-09-11T10:57:28.787" v="102" actId="20577"/>
        <pc:sldMkLst>
          <pc:docMk/>
          <pc:sldMk cId="3849742232" sldId="392"/>
        </pc:sldMkLst>
        <pc:spChg chg="mod">
          <ac:chgData name="Juturu, Raja Sekhar Reddy" userId="S::raja-sekhar.red.juturu@hpe.com::c288ba67-bf56-4544-9727-06db8aa7928d" providerId="AD" clId="Web-{28818E6C-4A30-8350-B503-37F89A637116}" dt="2018-09-11T10:57:28.787" v="102" actId="20577"/>
          <ac:spMkLst>
            <pc:docMk/>
            <pc:sldMk cId="3849742232" sldId="392"/>
            <ac:spMk id="8" creationId="{00000000-0000-0000-0000-000000000000}"/>
          </ac:spMkLst>
        </pc:spChg>
      </pc:sldChg>
    </pc:docChg>
  </pc:docChgLst>
  <pc:docChgLst>
    <pc:chgData name="Kumari, Shruti (NFV BU)" userId="S::shruti.kumari@hpe.com::dd010241-9811-4196-be69-bc8a2a4794b6" providerId="AD" clId="Web-{AC0B786B-90F9-5521-4DB8-5298698A899B}"/>
    <pc:docChg chg="addSld delSld modSld modSection">
      <pc:chgData name="Kumari, Shruti (NFV BU)" userId="S::shruti.kumari@hpe.com::dd010241-9811-4196-be69-bc8a2a4794b6" providerId="AD" clId="Web-{AC0B786B-90F9-5521-4DB8-5298698A899B}" dt="2019-08-21T09:46:32.485" v="859"/>
      <pc:docMkLst>
        <pc:docMk/>
      </pc:docMkLst>
      <pc:sldChg chg="modSp">
        <pc:chgData name="Kumari, Shruti (NFV BU)" userId="S::shruti.kumari@hpe.com::dd010241-9811-4196-be69-bc8a2a4794b6" providerId="AD" clId="Web-{AC0B786B-90F9-5521-4DB8-5298698A899B}" dt="2019-08-21T05:03:57.499" v="1"/>
        <pc:sldMkLst>
          <pc:docMk/>
          <pc:sldMk cId="3881670694" sldId="305"/>
        </pc:sldMkLst>
        <pc:graphicFrameChg chg="mod modGraphic">
          <ac:chgData name="Kumari, Shruti (NFV BU)" userId="S::shruti.kumari@hpe.com::dd010241-9811-4196-be69-bc8a2a4794b6" providerId="AD" clId="Web-{AC0B786B-90F9-5521-4DB8-5298698A899B}" dt="2019-08-21T05:03:57.499" v="1"/>
          <ac:graphicFrameMkLst>
            <pc:docMk/>
            <pc:sldMk cId="3881670694" sldId="305"/>
            <ac:graphicFrameMk id="5" creationId="{00000000-0000-0000-0000-000000000000}"/>
          </ac:graphicFrameMkLst>
        </pc:graphicFrameChg>
      </pc:sldChg>
      <pc:sldChg chg="modSp add del">
        <pc:chgData name="Kumari, Shruti (NFV BU)" userId="S::shruti.kumari@hpe.com::dd010241-9811-4196-be69-bc8a2a4794b6" providerId="AD" clId="Web-{AC0B786B-90F9-5521-4DB8-5298698A899B}" dt="2019-08-21T09:46:32.485" v="859"/>
        <pc:sldMkLst>
          <pc:docMk/>
          <pc:sldMk cId="861166220" sldId="484"/>
        </pc:sldMkLst>
        <pc:graphicFrameChg chg="mod modGraphic">
          <ac:chgData name="Kumari, Shruti (NFV BU)" userId="S::shruti.kumari@hpe.com::dd010241-9811-4196-be69-bc8a2a4794b6" providerId="AD" clId="Web-{AC0B786B-90F9-5521-4DB8-5298698A899B}" dt="2019-08-21T09:46:32.485" v="859"/>
          <ac:graphicFrameMkLst>
            <pc:docMk/>
            <pc:sldMk cId="861166220" sldId="484"/>
            <ac:graphicFrameMk id="2" creationId="{32DAD874-94BE-4F45-902F-F618B172FB9E}"/>
          </ac:graphicFrameMkLst>
        </pc:graphicFrameChg>
      </pc:sldChg>
      <pc:sldChg chg="add del">
        <pc:chgData name="Kumari, Shruti (NFV BU)" userId="S::shruti.kumari@hpe.com::dd010241-9811-4196-be69-bc8a2a4794b6" providerId="AD" clId="Web-{AC0B786B-90F9-5521-4DB8-5298698A899B}" dt="2019-08-21T05:56:26.730" v="754"/>
        <pc:sldMkLst>
          <pc:docMk/>
          <pc:sldMk cId="3031179793" sldId="485"/>
        </pc:sldMkLst>
      </pc:sldChg>
      <pc:sldChg chg="del">
        <pc:chgData name="Kumari, Shruti (NFV BU)" userId="S::shruti.kumari@hpe.com::dd010241-9811-4196-be69-bc8a2a4794b6" providerId="AD" clId="Web-{AC0B786B-90F9-5521-4DB8-5298698A899B}" dt="2019-08-21T06:01:37.184" v="817"/>
        <pc:sldMkLst>
          <pc:docMk/>
          <pc:sldMk cId="1470543904" sldId="527"/>
        </pc:sldMkLst>
      </pc:sldChg>
      <pc:sldChg chg="del">
        <pc:chgData name="Kumari, Shruti (NFV BU)" userId="S::shruti.kumari@hpe.com::dd010241-9811-4196-be69-bc8a2a4794b6" providerId="AD" clId="Web-{AC0B786B-90F9-5521-4DB8-5298698A899B}" dt="2019-08-21T05:04:32.890" v="3"/>
        <pc:sldMkLst>
          <pc:docMk/>
          <pc:sldMk cId="3743806533" sldId="540"/>
        </pc:sldMkLst>
      </pc:sldChg>
      <pc:sldChg chg="del">
        <pc:chgData name="Kumari, Shruti (NFV BU)" userId="S::shruti.kumari@hpe.com::dd010241-9811-4196-be69-bc8a2a4794b6" providerId="AD" clId="Web-{AC0B786B-90F9-5521-4DB8-5298698A899B}" dt="2019-08-21T05:04:38.655" v="4"/>
        <pc:sldMkLst>
          <pc:docMk/>
          <pc:sldMk cId="3931964514" sldId="541"/>
        </pc:sldMkLst>
      </pc:sldChg>
      <pc:sldChg chg="del">
        <pc:chgData name="Kumari, Shruti (NFV BU)" userId="S::shruti.kumari@hpe.com::dd010241-9811-4196-be69-bc8a2a4794b6" providerId="AD" clId="Web-{AC0B786B-90F9-5521-4DB8-5298698A899B}" dt="2019-08-21T05:04:45.280" v="5"/>
        <pc:sldMkLst>
          <pc:docMk/>
          <pc:sldMk cId="1119047510" sldId="542"/>
        </pc:sldMkLst>
      </pc:sldChg>
      <pc:sldChg chg="del">
        <pc:chgData name="Kumari, Shruti (NFV BU)" userId="S::shruti.kumari@hpe.com::dd010241-9811-4196-be69-bc8a2a4794b6" providerId="AD" clId="Web-{AC0B786B-90F9-5521-4DB8-5298698A899B}" dt="2019-08-21T05:04:19.249" v="2"/>
        <pc:sldMkLst>
          <pc:docMk/>
          <pc:sldMk cId="18820733" sldId="5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10/23/2019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23,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23, 2019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2108623"/>
            <a:ext cx="6254233" cy="1416453"/>
          </a:xfrm>
        </p:spPr>
        <p:txBody>
          <a:bodyPr/>
          <a:lstStyle/>
          <a:p>
            <a:r>
              <a:rPr lang="en-US" sz="5400"/>
              <a:t>Sprint 29 - Sprint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484" y="5758145"/>
            <a:ext cx="4714856" cy="4770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HPE NFV Telco Blueprint</a:t>
            </a:r>
            <a:endParaRPr lang="en-US"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2484" y="6333322"/>
            <a:ext cx="1798017" cy="3114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24th Oct 2019</a:t>
            </a:r>
          </a:p>
        </p:txBody>
      </p:sp>
    </p:spTree>
    <p:extLst>
      <p:ext uri="{BB962C8B-B14F-4D97-AF65-F5344CB8AC3E}">
        <p14:creationId xmlns:p14="http://schemas.microsoft.com/office/powerpoint/2010/main" val="3218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Bug 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33627"/>
            <a:ext cx="11313613" cy="500663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</p:txBody>
      </p:sp>
      <p:pic>
        <p:nvPicPr>
          <p:cNvPr id="6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35ADA0B6-6FB1-4ACC-94C0-B75A0358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59" y="1265608"/>
            <a:ext cx="4889809" cy="440112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C72595-61C0-490E-AA79-F0D6CCD5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2" y="1267893"/>
            <a:ext cx="5075663" cy="24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Bug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33627"/>
            <a:ext cx="11313613" cy="500663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6AE624-29F0-49C9-AD9C-1DCA2832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973439"/>
            <a:ext cx="9572444" cy="49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78" y="567671"/>
            <a:ext cx="10969943" cy="41148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Arial"/>
              </a:rPr>
              <a:t>Security Test Report (OpenVAS)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33627"/>
            <a:ext cx="11313613" cy="500663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 panose="020B06040202020202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303AA-ED62-4F72-B9E3-B0EACFB4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0846"/>
              </p:ext>
            </p:extLst>
          </p:nvPr>
        </p:nvGraphicFramePr>
        <p:xfrm>
          <a:off x="494834" y="1060884"/>
          <a:ext cx="11239501" cy="5107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20795">
                  <a:extLst>
                    <a:ext uri="{9D8B030D-6E8A-4147-A177-3AD203B41FA5}">
                      <a16:colId xmlns:a16="http://schemas.microsoft.com/office/drawing/2014/main" val="4045140624"/>
                    </a:ext>
                  </a:extLst>
                </a:gridCol>
                <a:gridCol w="2702047">
                  <a:extLst>
                    <a:ext uri="{9D8B030D-6E8A-4147-A177-3AD203B41FA5}">
                      <a16:colId xmlns:a16="http://schemas.microsoft.com/office/drawing/2014/main" val="1333370537"/>
                    </a:ext>
                  </a:extLst>
                </a:gridCol>
                <a:gridCol w="938739">
                  <a:extLst>
                    <a:ext uri="{9D8B030D-6E8A-4147-A177-3AD203B41FA5}">
                      <a16:colId xmlns:a16="http://schemas.microsoft.com/office/drawing/2014/main" val="4266334201"/>
                    </a:ext>
                  </a:extLst>
                </a:gridCol>
                <a:gridCol w="1192453">
                  <a:extLst>
                    <a:ext uri="{9D8B030D-6E8A-4147-A177-3AD203B41FA5}">
                      <a16:colId xmlns:a16="http://schemas.microsoft.com/office/drawing/2014/main" val="211380849"/>
                    </a:ext>
                  </a:extLst>
                </a:gridCol>
                <a:gridCol w="4985467">
                  <a:extLst>
                    <a:ext uri="{9D8B030D-6E8A-4147-A177-3AD203B41FA5}">
                      <a16:colId xmlns:a16="http://schemas.microsoft.com/office/drawing/2014/main" val="1806567222"/>
                    </a:ext>
                  </a:extLst>
                </a:gridCol>
              </a:tblGrid>
              <a:tr h="290449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Host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Issue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Severity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Solution type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Solution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1553100"/>
                  </a:ext>
                </a:extLst>
              </a:tr>
              <a:tr h="813689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effectLst/>
                        </a:rPr>
                        <a:t>Remote NPSVM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CentOS Update for </a:t>
                      </a:r>
                      <a:r>
                        <a:rPr lang="en-US" sz="1000" kern="1200" dirty="0" err="1">
                          <a:effectLst/>
                        </a:rPr>
                        <a:t>bpftool</a:t>
                      </a:r>
                      <a:r>
                        <a:rPr lang="en-US" sz="1000" kern="1200" dirty="0">
                          <a:effectLst/>
                        </a:rPr>
                        <a:t> CESA-2019:2829 centos7 </a:t>
                      </a:r>
                      <a:endParaRPr lang="en-US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SSH Weak Encryption Algorithms Supported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</a:t>
                      </a:r>
                      <a:r>
                        <a:rPr lang="en-US" sz="1000" kern="1200" baseline="0" dirty="0">
                          <a:effectLst/>
                        </a:rPr>
                        <a:t> </a:t>
                      </a:r>
                      <a:r>
                        <a:rPr lang="en-US" sz="1000" kern="1200" dirty="0">
                          <a:effectLst/>
                        </a:rPr>
                        <a:t>TCP timestamps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High</a:t>
                      </a:r>
                      <a:br>
                        <a:rPr lang="en-US" sz="1000" kern="1200" dirty="0">
                          <a:effectLst/>
                        </a:rPr>
                      </a:br>
                      <a:r>
                        <a:rPr lang="en-US" sz="1000" kern="1200" dirty="0">
                          <a:effectLst/>
                        </a:rPr>
                        <a:t>2. Medium</a:t>
                      </a:r>
                      <a:br>
                        <a:rPr lang="en-US" sz="1000" kern="1200" dirty="0">
                          <a:effectLst/>
                        </a:rPr>
                      </a:br>
                      <a:r>
                        <a:rPr lang="en-US" sz="1000" kern="1200" dirty="0">
                          <a:effectLst/>
                        </a:rPr>
                        <a:t>3. Medium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Vendor Fix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Mitigation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Mitigation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Update</a:t>
                      </a:r>
                      <a:r>
                        <a:rPr lang="en-US" sz="1000" kern="1200" baseline="0" dirty="0">
                          <a:effectLst/>
                        </a:rPr>
                        <a:t> the kernel.</a:t>
                      </a:r>
                      <a:r>
                        <a:rPr lang="en-US" sz="1000" kern="1200" dirty="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Disable the weak encryption algorithms.</a:t>
                      </a:r>
                      <a:br>
                        <a:rPr lang="en-US" sz="1000" kern="1200" dirty="0">
                          <a:effectLst/>
                        </a:rPr>
                      </a:br>
                      <a:r>
                        <a:rPr lang="en-US" sz="1000" kern="1200" dirty="0">
                          <a:effectLst/>
                        </a:rPr>
                        <a:t>3. To disable TCP timestamps on </a:t>
                      </a:r>
                      <a:r>
                        <a:rPr lang="en-US" sz="1000" kern="1200" dirty="0" err="1">
                          <a:effectLst/>
                        </a:rPr>
                        <a:t>linux</a:t>
                      </a:r>
                      <a:r>
                        <a:rPr lang="en-US" sz="1000" kern="1200" dirty="0">
                          <a:effectLst/>
                        </a:rPr>
                        <a:t> add the line 'net.ipv4.tcp_timestamps = 0' to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etc</a:t>
                      </a: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sysctl.conf</a:t>
                      </a:r>
                      <a:r>
                        <a:rPr lang="en-US" sz="1000" kern="1200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9663305"/>
                  </a:ext>
                </a:extLst>
              </a:tr>
              <a:tr h="359156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effectLst/>
                        </a:rPr>
                        <a:t>Management Servers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>
                          <a:effectLst/>
                        </a:rPr>
                        <a:t>1. </a:t>
                      </a:r>
                      <a:r>
                        <a:rPr lang="en-US" sz="1000" kern="1200" dirty="0">
                          <a:effectLst/>
                        </a:rPr>
                        <a:t>TCP timestamps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Low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Mitigation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To disable TCP timestamps on </a:t>
                      </a:r>
                      <a:r>
                        <a:rPr lang="en-US" sz="1000" kern="1200" dirty="0" err="1">
                          <a:effectLst/>
                        </a:rPr>
                        <a:t>linux</a:t>
                      </a:r>
                      <a:r>
                        <a:rPr lang="en-US" sz="1000" kern="1200" dirty="0">
                          <a:effectLst/>
                        </a:rPr>
                        <a:t> add the line 'net.ipv4.tcp_timestamps = 0' to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etc</a:t>
                      </a: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sysctl.conf</a:t>
                      </a:r>
                      <a:endParaRPr lang="en-US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1703391"/>
                  </a:ext>
                </a:extLst>
              </a:tr>
              <a:tr h="359156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effectLst/>
                        </a:rPr>
                        <a:t>Resource Servers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>
                          <a:effectLst/>
                        </a:rPr>
                        <a:t>1. </a:t>
                      </a:r>
                      <a:r>
                        <a:rPr lang="en-US" sz="1000" kern="1200" dirty="0">
                          <a:effectLst/>
                        </a:rPr>
                        <a:t>TCP timestamps</a:t>
                      </a:r>
                      <a:r>
                        <a:rPr lang="en-US" sz="1000" kern="1200" baseline="0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Low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Mitigation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</a:t>
                      </a:r>
                      <a:r>
                        <a:rPr lang="en-US" sz="1000" kern="1200" baseline="0" dirty="0">
                          <a:effectLst/>
                        </a:rPr>
                        <a:t> </a:t>
                      </a:r>
                      <a:r>
                        <a:rPr lang="en-US" sz="1000" kern="1200" dirty="0">
                          <a:effectLst/>
                        </a:rPr>
                        <a:t>To disable TCP timestamps on </a:t>
                      </a:r>
                      <a:r>
                        <a:rPr lang="en-US" sz="1000" kern="1200" dirty="0" err="1">
                          <a:effectLst/>
                        </a:rPr>
                        <a:t>linux</a:t>
                      </a:r>
                      <a:r>
                        <a:rPr lang="en-US" sz="1000" kern="1200" dirty="0">
                          <a:effectLst/>
                        </a:rPr>
                        <a:t> add the line 'net.ipv4.tcp_timestamps = 0' to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etc</a:t>
                      </a: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sysctl.conf</a:t>
                      </a:r>
                      <a:endParaRPr lang="en-US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350506"/>
                  </a:ext>
                </a:extLst>
              </a:tr>
              <a:tr h="951103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effectLst/>
                        </a:rPr>
                        <a:t>5900</a:t>
                      </a:r>
                      <a:r>
                        <a:rPr lang="en-US" sz="1000" b="1" kern="1200" baseline="0" dirty="0">
                          <a:effectLst/>
                        </a:rPr>
                        <a:t> Switch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Deprecated SSH-1 Protocol Detection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SSH Weak Encryption Algorithms Supported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FTP Unencrypted Cleartext Login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4. SSH Weak MAC Algorithms Supported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High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</a:t>
                      </a:r>
                      <a:r>
                        <a:rPr lang="en-US" sz="1000" kern="1200" baseline="0" dirty="0">
                          <a:effectLst/>
                        </a:rPr>
                        <a:t> Medium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>
                          <a:effectLst/>
                        </a:rPr>
                        <a:t>3. Medium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>
                          <a:effectLst/>
                        </a:rPr>
                        <a:t>4. Low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Vendor Fix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Mitigation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Mitigation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4. Mitigation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Reconfigure the SSH service to only provide / accept the SSH protocol version SSH-2.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Disable the weak encryption algorithms.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Enable FTPS or enforce the connection via the 'AUTH TLS' command. Please see the manual of the FTP service for more information.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4. Disable the weak MAC algorithms.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45989"/>
                  </a:ext>
                </a:extLst>
              </a:tr>
              <a:tr h="2334387"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effectLst/>
                        </a:rPr>
                        <a:t>SN2100</a:t>
                      </a:r>
                      <a:r>
                        <a:rPr lang="en-US" sz="1000" b="1" kern="1200" baseline="0" dirty="0">
                          <a:effectLst/>
                        </a:rPr>
                        <a:t> Switch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Debian LTS Advisory ([SECURITY] [DLA 1637-1] apt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Debian LTS Advisory ([SECURITY] [DLA 1955-1] </a:t>
                      </a:r>
                      <a:r>
                        <a:rPr lang="en-US" sz="1000" kern="1200" dirty="0" err="1">
                          <a:effectLst/>
                        </a:rPr>
                        <a:t>tcpdump</a:t>
                      </a:r>
                      <a:r>
                        <a:rPr lang="en-US" sz="1000" kern="1200" dirty="0">
                          <a:effectLst/>
                        </a:rPr>
                        <a:t>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Debian LTS Advisory ([SECURITY] [DLA 1917-1] curl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4. Debian Security Advisory DSA 3421-1 (grub2 -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5. Debian LTS Advisory ([SECURITY] [DLA 1931-1] libgcrypt20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6. Debian LTS Advisory ([SECURITY] [DLA 1909-1] </a:t>
                      </a:r>
                      <a:r>
                        <a:rPr lang="en-US" sz="1000" kern="1200" dirty="0" err="1">
                          <a:effectLst/>
                        </a:rPr>
                        <a:t>freetype</a:t>
                      </a:r>
                      <a:r>
                        <a:rPr lang="en-US" sz="1000" kern="1200" dirty="0">
                          <a:effectLst/>
                        </a:rPr>
                        <a:t> security update)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7. TCP timestamps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</a:t>
                      </a:r>
                      <a:r>
                        <a:rPr lang="en-US" sz="1000" kern="1200" dirty="0">
                          <a:effectLst/>
                        </a:rPr>
                        <a:t>High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</a:t>
                      </a:r>
                      <a:r>
                        <a:rPr lang="en-US" sz="1000" kern="1200" dirty="0">
                          <a:effectLst/>
                        </a:rPr>
                        <a:t>High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</a:t>
                      </a:r>
                      <a:r>
                        <a:rPr lang="en-US" sz="1000" kern="1200" dirty="0">
                          <a:effectLst/>
                        </a:rPr>
                        <a:t>High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</a:t>
                      </a:r>
                      <a:r>
                        <a:rPr lang="en-US" sz="1000" kern="1200" dirty="0">
                          <a:effectLst/>
                        </a:rPr>
                        <a:t>Medium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</a:t>
                      </a:r>
                      <a:r>
                        <a:rPr lang="en-US" sz="1000" kern="1200" dirty="0">
                          <a:effectLst/>
                        </a:rPr>
                        <a:t>Medium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6.</a:t>
                      </a:r>
                      <a:r>
                        <a:rPr lang="en-US" sz="1000" kern="1200" dirty="0">
                          <a:effectLst/>
                        </a:rPr>
                        <a:t>Medium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7.</a:t>
                      </a:r>
                      <a:r>
                        <a:rPr lang="en-US" sz="1000" kern="1200" dirty="0">
                          <a:effectLst/>
                        </a:rPr>
                        <a:t>Low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</a:t>
                      </a:r>
                      <a:r>
                        <a:rPr lang="en-US" sz="1000" kern="1200" dirty="0">
                          <a:effectLst/>
                        </a:rPr>
                        <a:t>Vendor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</a:t>
                      </a:r>
                      <a:r>
                        <a:rPr lang="en-US" sz="1000" kern="1200" dirty="0">
                          <a:effectLst/>
                        </a:rPr>
                        <a:t>Vendor</a:t>
                      </a:r>
                      <a:r>
                        <a:rPr lang="en-US" sz="1000" kern="1200" baseline="0" dirty="0">
                          <a:effectLst/>
                        </a:rPr>
                        <a:t>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</a:t>
                      </a:r>
                      <a:r>
                        <a:rPr lang="en-US" sz="1000" kern="1200" baseline="0" dirty="0">
                          <a:effectLst/>
                        </a:rPr>
                        <a:t>Vendor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</a:t>
                      </a:r>
                      <a:r>
                        <a:rPr lang="en-US" sz="1000" kern="1200" baseline="0" dirty="0">
                          <a:effectLst/>
                        </a:rPr>
                        <a:t>Vendor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</a:t>
                      </a:r>
                      <a:r>
                        <a:rPr lang="en-US" sz="1000" kern="1200" baseline="0" dirty="0">
                          <a:effectLst/>
                        </a:rPr>
                        <a:t>Vendor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6.</a:t>
                      </a:r>
                      <a:r>
                        <a:rPr lang="en-US" sz="1000" kern="1200" baseline="0" dirty="0">
                          <a:effectLst/>
                        </a:rPr>
                        <a:t>Vendor Fix</a:t>
                      </a:r>
                      <a:endParaRPr lang="en-US" dirty="0">
                        <a:effectLst/>
                      </a:endParaRPr>
                    </a:p>
                    <a:p>
                      <a:pPr marL="228600" indent="-22860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7.</a:t>
                      </a:r>
                      <a:r>
                        <a:rPr lang="en-US" sz="1000" kern="1200" baseline="0" dirty="0">
                          <a:effectLst/>
                        </a:rPr>
                        <a:t>Mitigation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1.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2.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indent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3.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marR="0" indent="0" algn="l" rtl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4.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marR="0" indent="0" algn="l" rtl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5.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marR="0" indent="0" algn="l" rtl="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6. Upgrade apt packages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7. To disable TCP timestamps on </a:t>
                      </a:r>
                      <a:r>
                        <a:rPr lang="en-US" sz="1000" kern="1200" dirty="0" err="1">
                          <a:effectLst/>
                        </a:rPr>
                        <a:t>linux</a:t>
                      </a:r>
                      <a:r>
                        <a:rPr lang="en-US" sz="1000" kern="1200" dirty="0">
                          <a:effectLst/>
                        </a:rPr>
                        <a:t> add the line 'net.ipv4.tcp_timestamps = 0' to</a:t>
                      </a:r>
                      <a:endParaRPr lang="en-US" dirty="0">
                        <a:effectLst/>
                      </a:endParaRPr>
                    </a:p>
                    <a:p>
                      <a:pPr marL="0" algn="l" rtl="0" ea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etc</a:t>
                      </a:r>
                      <a:r>
                        <a:rPr lang="en-US" sz="1000" kern="1200" dirty="0">
                          <a:effectLst/>
                        </a:rPr>
                        <a:t>/</a:t>
                      </a:r>
                      <a:r>
                        <a:rPr lang="en-US" sz="1000" kern="1200" dirty="0" err="1">
                          <a:effectLst/>
                        </a:rPr>
                        <a:t>sysctl.conf</a:t>
                      </a:r>
                      <a:endParaRPr lang="en-US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538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94F80-C33B-455B-850A-13798C48EE22}"/>
              </a:ext>
            </a:extLst>
          </p:cNvPr>
          <p:cNvSpPr txBox="1"/>
          <p:nvPr/>
        </p:nvSpPr>
        <p:spPr>
          <a:xfrm>
            <a:off x="4724400" y="3200400"/>
            <a:ext cx="27432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56" y="2444261"/>
            <a:ext cx="8212853" cy="1042517"/>
          </a:xfrm>
        </p:spPr>
        <p:txBody>
          <a:bodyPr/>
          <a:lstStyle/>
          <a:p>
            <a:r>
              <a:rPr lang="en-US"/>
              <a:t>NPS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CD87-2012-4D4C-9C7D-119A839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cs typeface="Arial"/>
              </a:rPr>
              <a:t>NPS Highlights</a:t>
            </a:r>
            <a:br>
              <a:rPr lang="en-US">
                <a:cs typeface="Arial"/>
              </a:rPr>
            </a:b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915A-5E8C-420A-A7F5-0870435E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91" y="1165541"/>
            <a:ext cx="10969784" cy="4798892"/>
          </a:xfrm>
        </p:spPr>
        <p:txBody>
          <a:bodyPr vert="horz" lIns="0" tIns="0" rIns="0" bIns="0" rtlCol="0" anchor="t">
            <a:normAutofit/>
          </a:bodyPr>
          <a:lstStyle/>
          <a:p>
            <a:pPr lvl="3" indent="0">
              <a:buNone/>
            </a:pPr>
            <a:endParaRPr lang="en-US">
              <a:cs typeface="Arial"/>
            </a:endParaRPr>
          </a:p>
          <a:p>
            <a:pPr lvl="2">
              <a:buFont typeface="Wingdings" panose="020B0604020202020204" pitchFamily="34" charset="0"/>
              <a:buChar char="q"/>
            </a:pPr>
            <a:r>
              <a:rPr lang="en-US" sz="2000">
                <a:solidFill>
                  <a:srgbClr val="000000"/>
                </a:solidFill>
                <a:cs typeface="Arial"/>
              </a:rPr>
              <a:t> C8</a:t>
            </a:r>
          </a:p>
          <a:p>
            <a:pPr lvl="3">
              <a:buFont typeface="Wingdings" panose="020B0604020202020204" pitchFamily="34" charset="0"/>
              <a:buChar char="Ø"/>
            </a:pPr>
            <a:r>
              <a:rPr lang="en-US" sz="1400">
                <a:cs typeface="Arial"/>
              </a:rPr>
              <a:t>  QA Support  – Completed</a:t>
            </a:r>
          </a:p>
          <a:p>
            <a:pPr lvl="3">
              <a:buFont typeface="Wingdings" panose="020B0604020202020204" pitchFamily="34" charset="0"/>
              <a:buChar char="Ø"/>
            </a:pPr>
            <a:r>
              <a:rPr lang="en-US" sz="1400">
                <a:cs typeface="Arial"/>
              </a:rPr>
              <a:t>  Document review - Completed</a:t>
            </a:r>
          </a:p>
          <a:p>
            <a:pPr lvl="3">
              <a:buFont typeface="Wingdings,Sans-Serif" panose="020B0604020202020204" pitchFamily="34" charset="0"/>
              <a:buChar char="Ø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lvl="2">
              <a:buFont typeface="Wingdings" panose="020B0604020202020204" pitchFamily="34" charset="0"/>
              <a:buChar char="q"/>
            </a:pPr>
            <a:r>
              <a:rPr lang="en-US" sz="2200">
                <a:solidFill>
                  <a:srgbClr val="000000"/>
                </a:solidFill>
                <a:cs typeface="Arial"/>
              </a:rPr>
              <a:t> C9</a:t>
            </a:r>
            <a:endParaRPr lang="en-US" sz="2200">
              <a:cs typeface="Arial" panose="020B0604020202020204"/>
            </a:endParaRP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1400">
                <a:ea typeface="+mn-lt"/>
                <a:cs typeface="+mn-lt"/>
              </a:rPr>
              <a:t> Online NPS installation for RHOCP - Completed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 Data model changes for RHOCP  - In progress</a:t>
            </a: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 NPS CLI and REST API changes for RHOCP - In progress</a:t>
            </a: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 TICG changes for RHOCP - In progress</a:t>
            </a: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1400">
                <a:ea typeface="+mn-lt"/>
                <a:cs typeface="+mn-lt"/>
              </a:rPr>
              <a:t> Investigation on BareMetal provisioning for RHCOS - In progress</a:t>
            </a: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3">
              <a:buFont typeface="Wingdings,Sans-Serif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754380" lvl="2" indent="-342900">
              <a:buFont typeface="Wingdings" panose="020B0604020202020204" pitchFamily="34" charset="0"/>
              <a:buChar char="q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lvl="2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 algn="ctr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3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411480" lvl="2" indent="0">
              <a:buNone/>
            </a:pPr>
            <a:endParaRPr lang="en-US" sz="2400">
              <a:solidFill>
                <a:srgbClr val="000000"/>
              </a:solidFill>
              <a:cs typeface="Arial"/>
            </a:endParaRPr>
          </a:p>
          <a:p>
            <a:pPr marL="594360" lvl="8" indent="-342900"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200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EE02-E4F7-4991-A73E-163BDDE4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01" y="2675932"/>
            <a:ext cx="8212853" cy="1034143"/>
          </a:xfrm>
        </p:spPr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7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VIM Highlights</a:t>
            </a:r>
            <a:endParaRPr lang="en-US" sz="2400">
              <a:solidFill>
                <a:srgbClr val="FFFF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228" y="1178768"/>
            <a:ext cx="11147509" cy="4975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>
              <a:solidFill>
                <a:srgbClr val="000000"/>
              </a:solidFill>
              <a:latin typeface="HP Simplified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C8 (VMware)</a:t>
            </a:r>
            <a:endParaRPr lang="en-US">
              <a:ea typeface="+mn-lt"/>
              <a:cs typeface="+mn-lt"/>
            </a:endParaRPr>
          </a:p>
          <a:p>
            <a:pPr marL="914400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Validation and Documentation of Startup/Shutdown procedure for NFV </a:t>
            </a:r>
            <a:r>
              <a:rPr lang="en-US" dirty="0" err="1">
                <a:ea typeface="+mn-lt"/>
                <a:cs typeface="+mn-lt"/>
              </a:rPr>
              <a:t>vCloud</a:t>
            </a:r>
            <a:r>
              <a:rPr lang="en-US" dirty="0">
                <a:ea typeface="+mn-lt"/>
                <a:cs typeface="+mn-lt"/>
              </a:rPr>
              <a:t> 3.1</a:t>
            </a:r>
          </a:p>
          <a:p>
            <a:pPr marL="1200150" lvl="2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Automation support to configure NUMA and </a:t>
            </a:r>
            <a:r>
              <a:rPr lang="en-US" dirty="0" err="1">
                <a:ea typeface="+mn-lt"/>
                <a:cs typeface="+mn-lt"/>
              </a:rPr>
              <a:t>lcore</a:t>
            </a:r>
            <a:r>
              <a:rPr lang="en-US" dirty="0">
                <a:ea typeface="+mn-lt"/>
                <a:cs typeface="+mn-lt"/>
              </a:rPr>
              <a:t> properties for NVDSE</a:t>
            </a:r>
            <a:endParaRPr lang="en-US"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Automation to disable LB on resource ESXI nodes</a:t>
            </a:r>
          </a:p>
          <a:p>
            <a:pPr marL="1200150" lvl="2" indent="-285750">
              <a:buFont typeface="Wingdings"/>
              <a:buChar char="Ø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Runbook update and review </a:t>
            </a:r>
          </a:p>
          <a:p>
            <a:pPr lvl="2"/>
            <a:endParaRPr lang="en-US" b="1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 b="1">
              <a:cs typeface="Arial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C9 (RHOCP)</a:t>
            </a:r>
            <a:endParaRPr lang="en-US"/>
          </a:p>
          <a:p>
            <a:pPr marL="1200150" lvl="2" indent="-285750">
              <a:buFont typeface="Wingdings"/>
              <a:buChar char="Ø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Manual deployment of RHOCP 4.2 in dev setup</a:t>
            </a: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0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651BCD-627B-4301-9F9C-97FEC691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5" y="479243"/>
            <a:ext cx="8023354" cy="70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BD31-CF20-4E15-AB60-C6CD626E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7FB20-6E24-454D-9BBD-06DA1C671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3088"/>
              </p:ext>
            </p:extLst>
          </p:nvPr>
        </p:nvGraphicFramePr>
        <p:xfrm>
          <a:off x="609600" y="971677"/>
          <a:ext cx="10972800" cy="49146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72545364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3478941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975624135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Services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Components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Scope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6423231"/>
                  </a:ext>
                </a:extLst>
              </a:tr>
              <a:tr h="385445">
                <a:tc rowSpan="6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Ancillary services (Pre-req):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DNS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4709956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DHCP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NPS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891153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External </a:t>
                      </a:r>
                      <a:r>
                        <a:rPr lang="en-US" sz="1800" kern="1200" err="1">
                          <a:effectLst/>
                        </a:rPr>
                        <a:t>LoadBalancer</a:t>
                      </a:r>
                      <a:r>
                        <a:rPr lang="en-US" sz="1800" kern="12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2207645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Internal </a:t>
                      </a:r>
                      <a:r>
                        <a:rPr lang="en-US" sz="1800" kern="1200" err="1">
                          <a:effectLst/>
                        </a:rPr>
                        <a:t>LoadBalancer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8515089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PXE(</a:t>
                      </a:r>
                      <a:r>
                        <a:rPr lang="en-US" sz="1800" kern="1200" err="1">
                          <a:effectLst/>
                        </a:rPr>
                        <a:t>iPXE</a:t>
                      </a:r>
                      <a:r>
                        <a:rPr lang="en-US" sz="1800" kern="1200">
                          <a:effectLst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NPS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8903814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Bastion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NPS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011531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Web Server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NPS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3666116"/>
                  </a:ext>
                </a:extLst>
              </a:tr>
              <a:tr h="385445">
                <a:tc row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OpenShift Cluster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err="1">
                          <a:effectLst/>
                        </a:rPr>
                        <a:t>Boostrap</a:t>
                      </a:r>
                      <a:r>
                        <a:rPr lang="en-US" sz="1800" kern="1200">
                          <a:effectLst/>
                        </a:rPr>
                        <a:t> (VM)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Will run on  host as</a:t>
                      </a:r>
                      <a:r>
                        <a:rPr lang="en-US" sz="1800" kern="1200" baseline="0">
                          <a:effectLst/>
                        </a:rPr>
                        <a:t> VM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299862"/>
                  </a:ext>
                </a:extLst>
              </a:tr>
              <a:tr h="385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Master nodes (3x)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3x </a:t>
                      </a:r>
                      <a:r>
                        <a:rPr lang="en-US" sz="1800" kern="1200" err="1">
                          <a:effectLst/>
                        </a:rPr>
                        <a:t>Baremetal</a:t>
                      </a:r>
                      <a:r>
                        <a:rPr lang="en-US" sz="1800" kern="1200" baseline="0">
                          <a:effectLst/>
                        </a:rPr>
                        <a:t> server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5152156"/>
                  </a:ext>
                </a:extLst>
              </a:tr>
              <a:tr h="674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Worker nodes (2x)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2x </a:t>
                      </a:r>
                      <a:r>
                        <a:rPr lang="en-US" sz="1800" kern="1200" err="1">
                          <a:effectLst/>
                        </a:rPr>
                        <a:t>Baremetal</a:t>
                      </a:r>
                      <a:r>
                        <a:rPr lang="en-US" sz="1800" kern="1200">
                          <a:effectLst/>
                        </a:rPr>
                        <a:t> server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9787292"/>
                  </a:ext>
                </a:extLst>
              </a:tr>
              <a:tr h="385445">
                <a:tc gridSpan="3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7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3A08-1F77-4F6E-BA36-D380594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OpenShift Deployment Architecture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B7F65-AAD4-4155-83D1-B42B4FAC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18</a:t>
            </a:fld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E9397C-2C6F-4B9E-9742-FA39C333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6" y="348729"/>
            <a:ext cx="11364034" cy="59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2" y="2854588"/>
            <a:ext cx="8229600" cy="711194"/>
          </a:xfrm>
        </p:spPr>
        <p:txBody>
          <a:bodyPr/>
          <a:lstStyle/>
          <a:p>
            <a:r>
              <a:rPr lang="en-US"/>
              <a:t>CEPH Performance 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4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 29 Demo - 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07128"/>
              </p:ext>
            </p:extLst>
          </p:nvPr>
        </p:nvGraphicFramePr>
        <p:xfrm>
          <a:off x="609441" y="1135184"/>
          <a:ext cx="10892772" cy="51224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6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Demo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Duration</a:t>
                      </a:r>
                      <a:r>
                        <a:rPr lang="en-US" sz="1200" baseline="0" dirty="0"/>
                        <a:t> (Mins)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Arial"/>
                        </a:rPr>
                        <a:t>Infra</a:t>
                      </a:r>
                    </a:p>
                    <a:p>
                      <a:pPr marL="171450" lvl="0" indent="-171450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Infra Document Highlights</a:t>
                      </a:r>
                      <a:endParaRPr lang="en-US" sz="1200" b="0" i="0" u="none" strike="noStrike" noProof="0" dirty="0">
                        <a:effectLst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       C8    - BOM, 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Portmap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&amp; Rack diagram  for Resource Expansion Kit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       C9    - Starter Kit 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Portmap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&amp; Rack diagram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Rohith T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37439"/>
                  </a:ext>
                </a:extLst>
              </a:tr>
              <a:tr h="47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kern="1200" baseline="0" noProof="0" dirty="0">
                          <a:solidFill>
                            <a:srgbClr val="000000"/>
                          </a:solidFill>
                        </a:rPr>
                        <a:t>QA</a:t>
                      </a:r>
                      <a:endParaRPr lang="en-US" sz="1200" b="0" i="0" u="none" strike="noStrike" kern="1200" baseline="0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latin typeface="Arial"/>
                        </a:rPr>
                        <a:t>QA Cycle-1 End-to-end installation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latin typeface="Arial"/>
                        </a:rPr>
                        <a:t>QA Cycle-2 End-to-end installation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latin typeface="Arial"/>
                        </a:rPr>
                        <a:t>QA Test Reports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latin typeface="Arial"/>
                        </a:rPr>
                        <a:t>QA Bug 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err="1">
                          <a:latin typeface="Arial"/>
                        </a:rPr>
                        <a:t>Keerthy</a:t>
                      </a:r>
                      <a:endParaRPr lang="en-US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500502"/>
                  </a:ext>
                </a:extLst>
              </a:tr>
              <a:tr h="47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NPS</a:t>
                      </a:r>
                      <a:endParaRPr lang="en-US" sz="1200" b="0" i="0" u="none" strike="noStrike" noProof="0" dirty="0">
                        <a:effectLst/>
                      </a:endParaRP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Highlights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/>
                        <a:t>Anusha</a:t>
                      </a:r>
                      <a:endParaRPr lang="en-US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15119"/>
                  </a:ext>
                </a:extLst>
              </a:tr>
              <a:tr h="47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VIM</a:t>
                      </a: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Highlights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RHOCP 4.2 Deployment Demo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Nischith</a:t>
                      </a:r>
                      <a:endParaRPr lang="en-US" err="1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105"/>
                  </a:ext>
                </a:extLst>
              </a:tr>
              <a:tr h="473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CEPH Storage Performance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Highlights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Ranjeet/Tejas</a:t>
                      </a:r>
                    </a:p>
                    <a:p>
                      <a:pPr lvl="0" algn="l"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675206"/>
                  </a:ext>
                </a:extLst>
              </a:tr>
              <a:tr h="360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NIC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Shruti</a:t>
                      </a:r>
                      <a:endParaRPr lang="en-US" sz="1200" b="0" i="0" u="none" strike="noStrike" noProof="0" dirty="0" err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89797"/>
                  </a:ext>
                </a:extLst>
              </a:tr>
              <a:tr h="8189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buFontTx/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  <a:p>
                      <a:pPr marL="171450" marR="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C8 Highlights </a:t>
                      </a:r>
                    </a:p>
                    <a:p>
                      <a:pPr marL="171450" marR="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Information Center document highlights</a:t>
                      </a:r>
                    </a:p>
                    <a:p>
                      <a:pPr marL="171450" marR="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Walk through of C8 Deployment Runbook and Release notes</a:t>
                      </a:r>
                      <a:endParaRPr lang="en-US" sz="1200" b="0" i="0" u="none" strike="noStrike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Vaibhav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9699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P Simplified" panose="020B0604020204020204" pitchFamily="34" charset="0"/>
              </a:rPr>
              <a:t>Confidential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441" y="521208"/>
            <a:ext cx="10969943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2060"/>
                </a:solidFill>
              </a:rPr>
              <a:t>CEPH Performance highlights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2DAD874-94BE-4F45-902F-F618B172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85074"/>
              </p:ext>
            </p:extLst>
          </p:nvPr>
        </p:nvGraphicFramePr>
        <p:xfrm>
          <a:off x="655506" y="869170"/>
          <a:ext cx="10634097" cy="1071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Functional</a:t>
                      </a:r>
                      <a:r>
                        <a:rPr lang="en-US" sz="1200" baseline="0">
                          <a:latin typeface="HP Simplified"/>
                        </a:rPr>
                        <a:t> Area</a:t>
                      </a:r>
                      <a:endParaRPr lang="en-US" sz="1200"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High Level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8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baseline="0">
                          <a:latin typeface="HP Simplified"/>
                        </a:rPr>
                        <a:t> (RHOSP13+Ceph 3.3 </a:t>
                      </a:r>
                      <a:r>
                        <a:rPr lang="en-US" sz="1600" b="1" u="none" baseline="0" err="1">
                          <a:latin typeface="HP Simplified"/>
                        </a:rPr>
                        <a:t>BlueStore</a:t>
                      </a:r>
                      <a:r>
                        <a:rPr lang="en-US" sz="1600" b="1" u="none" baseline="0">
                          <a:latin typeface="HP Simplified"/>
                        </a:rPr>
                        <a:t>)</a:t>
                      </a:r>
                      <a:endParaRPr lang="en-US" sz="16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baseline="0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Completed </a:t>
                      </a:r>
                      <a:endParaRPr lang="en-US" sz="16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b="0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Data collection with changing Replication Factor (21/15/9 SSD as OSD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Bluestore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).</a:t>
                      </a:r>
                      <a:endParaRPr lang="en-US" sz="1400" b="0" i="0" u="none" strike="noStrike" kern="1200" baseline="0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Data collection with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</a:rPr>
                        <a:t>Scrubing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 disabled (21/15/9 SSD as OSD 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</a:rPr>
                        <a:t>Bluestore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).</a:t>
                      </a:r>
                      <a:endParaRPr lang="en-US" sz="1400" b="0" i="0" u="none" strike="noStrike" kern="1200" baseline="0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Data collection with Tuning parameters 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(21/15/9 SSD as OSD 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</a:rPr>
                        <a:t>Bluestore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).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Analysis for SSD data.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Report Creation for SSD tests.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Network Segregation Test with/without FIO (OSD In/Out, Node In/Out, PG Modification)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In-Progress</a:t>
                      </a: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HP Simplified"/>
                        </a:rPr>
                        <a:t>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baseline="0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Data collection and analysis for Tuning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</a:rPr>
                        <a:t>Ceph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</a:rPr>
                        <a:t>Bluestore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</a:rPr>
                        <a:t> SSD Cluster</a:t>
                      </a:r>
                      <a:endParaRPr lang="en-US" err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Practice Guide update with Network Segregation Test Findings </a:t>
                      </a:r>
                      <a:endParaRPr lang="en-US" sz="1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Next Steps</a:t>
                      </a:r>
                      <a:endParaRPr lang="en-US" sz="16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kern="1200" baseline="0" noProof="0"/>
                        <a:t>Compute Node addition for </a:t>
                      </a:r>
                      <a:r>
                        <a:rPr lang="en-US" sz="1400" b="0" i="0" u="none" strike="noStrike" kern="1200" baseline="0" noProof="0" err="1"/>
                        <a:t>Ceph</a:t>
                      </a:r>
                      <a:r>
                        <a:rPr lang="en-US" sz="1400" b="0" i="0" u="none" strike="noStrike" kern="1200" baseline="0" noProof="0"/>
                        <a:t> </a:t>
                      </a:r>
                      <a:r>
                        <a:rPr lang="en-US" sz="1400" b="0" i="0" u="none" strike="noStrike" kern="1200" baseline="0" noProof="0" err="1"/>
                        <a:t>Bluestore</a:t>
                      </a:r>
                      <a:r>
                        <a:rPr lang="en-US" sz="1400" b="0" i="0" u="none" strike="noStrike" kern="1200" baseline="0" noProof="0"/>
                        <a:t> SSD Cluster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kern="1200" baseline="0" noProof="0" err="1">
                          <a:latin typeface="Arial"/>
                        </a:rPr>
                        <a:t>Bluestore</a:t>
                      </a:r>
                      <a:r>
                        <a:rPr lang="en-US" sz="1400" b="0" i="0" u="none" strike="noStrike" kern="1200" baseline="0" noProof="0">
                          <a:latin typeface="Arial"/>
                        </a:rPr>
                        <a:t> with Write Intensive SSD disks</a:t>
                      </a:r>
                      <a:endParaRPr lang="en-US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kern="1200" baseline="0" noProof="0" err="1"/>
                        <a:t>Bluestore</a:t>
                      </a:r>
                      <a:r>
                        <a:rPr lang="en-US" sz="1400" b="0" i="0" u="none" strike="noStrike" kern="1200" baseline="0" noProof="0"/>
                        <a:t> with </a:t>
                      </a:r>
                      <a:r>
                        <a:rPr lang="en-US" sz="1400" b="0" i="0" u="none" strike="noStrike" kern="1200" baseline="0" noProof="0" err="1"/>
                        <a:t>NVMe</a:t>
                      </a:r>
                      <a:r>
                        <a:rPr lang="en-US" sz="1400" b="0" i="0" u="none" strike="noStrike" kern="1200" baseline="0" noProof="0"/>
                        <a:t> as OSD</a:t>
                      </a:r>
                      <a:endParaRPr lang="en-US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b="0" i="0" u="none" strike="noStrike" kern="1200" baseline="0" noProof="0"/>
                        <a:t>S</a:t>
                      </a:r>
                      <a:r>
                        <a:rPr lang="en-GB" sz="1400" b="0" i="0" u="none" strike="noStrike" kern="1200" baseline="0" noProof="0">
                          <a:latin typeface="Arial"/>
                        </a:rPr>
                        <a:t>tudy the impact of </a:t>
                      </a:r>
                      <a:r>
                        <a:rPr lang="en-GB" sz="1400" b="0" i="0" u="none" strike="noStrike" kern="1200" baseline="0" noProof="0"/>
                        <a:t>aged / filled CEPH stores.</a:t>
                      </a:r>
                      <a:endParaRPr lang="en-US" sz="1400" b="0" i="0" u="none" strike="noStrike" kern="1200" baseline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b="0" i="0" u="none" strike="noStrike" kern="1200" baseline="0" noProof="0"/>
                        <a:t>Test with 25G FLR NIC on </a:t>
                      </a:r>
                      <a:r>
                        <a:rPr lang="en-GB" sz="1400" b="0" i="0" u="none" strike="noStrike" kern="1200" baseline="0" noProof="0" err="1"/>
                        <a:t>Ceph</a:t>
                      </a:r>
                      <a:r>
                        <a:rPr lang="en-GB" sz="1400" b="0" i="0" u="none" strike="noStrike" kern="1200" baseline="0" noProof="0"/>
                        <a:t> Nodes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kern="1200" baseline="0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Impact of IOPS by different RPM HDD Disk (10K or 15K)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8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baseline="0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endParaRPr lang="en-US" sz="1400" b="0" i="0" u="none" strike="noStrike" kern="1200" baseline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4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323-61DC-46AF-BD19-B3261E0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When 1 and 2 OSDs removed (Out of Ceph Cluster) (NO FIO)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B7501-8CAC-4955-8866-7DBF04D2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21</a:t>
            </a:fld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64FAD62-EA4B-410B-92B0-FAFEB504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6" y="1608667"/>
            <a:ext cx="5561847" cy="4904504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2227A43B-F51B-471B-945A-4F519781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4" y="1610121"/>
            <a:ext cx="5776823" cy="49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D49D-F88E-45AA-BFB3-2C09F468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When 1 and 2 OSDs coming up (In Ceph Cluster) (When No FIO)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7465-80C5-4171-9374-D13B6E4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22</a:t>
            </a:fld>
            <a:endParaRPr lang="en-US"/>
          </a:p>
        </p:txBody>
      </p:sp>
      <p:pic>
        <p:nvPicPr>
          <p:cNvPr id="4" name="Picture 4" descr="A picture containing sitting, black, table, large&#10;&#10;Description generated with very high confidence">
            <a:extLst>
              <a:ext uri="{FF2B5EF4-FFF2-40B4-BE49-F238E27FC236}">
                <a16:creationId xmlns:a16="http://schemas.microsoft.com/office/drawing/2014/main" id="{25D109D9-F518-4503-9E15-CE71608F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1360072"/>
            <a:ext cx="10254342" cy="48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B07D-7DCA-45DE-A668-C25B6B7D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When modifying the PG (Placement Group) (No FIO)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82DBC-EB50-4A70-A82C-ED51BC5C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23</a:t>
            </a:fld>
            <a:endParaRPr lang="en-US"/>
          </a:p>
        </p:txBody>
      </p:sp>
      <p:pic>
        <p:nvPicPr>
          <p:cNvPr id="4" name="Picture 4" descr="A picture containing white, kitchen&#10;&#10;Description generated with very high confidence">
            <a:extLst>
              <a:ext uri="{FF2B5EF4-FFF2-40B4-BE49-F238E27FC236}">
                <a16:creationId xmlns:a16="http://schemas.microsoft.com/office/drawing/2014/main" id="{569ECBB6-DCAC-4BBC-BA9E-17D89984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0" y="1483406"/>
            <a:ext cx="10834913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C35-90DE-4A1D-B404-1EB343D4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When 3 OSD are coming up (When FIO running)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AAFBB-E8D4-4D32-8DA3-042DBC6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24</a:t>
            </a:fld>
            <a:endParaRPr lang="en-US"/>
          </a:p>
        </p:txBody>
      </p:sp>
      <p:pic>
        <p:nvPicPr>
          <p:cNvPr id="4" name="Picture 4" descr="A picture containing text, map, boat, drawing&#10;&#10;Description generated with very high confidence">
            <a:extLst>
              <a:ext uri="{FF2B5EF4-FFF2-40B4-BE49-F238E27FC236}">
                <a16:creationId xmlns:a16="http://schemas.microsoft.com/office/drawing/2014/main" id="{05877B4E-1BE4-456C-8707-1293AD1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2" y="1409644"/>
            <a:ext cx="10230152" cy="49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001E-359D-4FA3-A659-A85D8471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1206109"/>
            <a:ext cx="10969943" cy="4490645"/>
          </a:xfrm>
        </p:spPr>
        <p:txBody>
          <a:bodyPr/>
          <a:lstStyle/>
          <a:p>
            <a:r>
              <a:rPr lang="en-US">
                <a:cs typeface="Arial"/>
              </a:rPr>
              <a:t>Report Review </a:t>
            </a: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 b="0">
                <a:ea typeface="+mj-lt"/>
                <a:cs typeface="+mj-lt"/>
              </a:rPr>
              <a:t>Ceph Characterization on DL380 G10 (CLX) with SAS SSD (OSD) and SAS SSD (Journal)</a:t>
            </a:r>
            <a:endParaRPr lang="en-US">
              <a:cs typeface="Arial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A00FE-C88E-4125-9357-78C348D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8" y="2128330"/>
            <a:ext cx="8229600" cy="1214888"/>
          </a:xfrm>
        </p:spPr>
        <p:txBody>
          <a:bodyPr/>
          <a:lstStyle/>
          <a:p>
            <a:r>
              <a:rPr lang="en-US" sz="4000"/>
              <a:t>NIC Performance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052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P Simplified" panose="020B0604020204020204" pitchFamily="34" charset="0"/>
              </a:rPr>
              <a:t>Confidential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441" y="521208"/>
            <a:ext cx="10969943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2060"/>
                </a:solidFill>
              </a:rPr>
              <a:t>NIC Performance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2DAD874-94BE-4F45-902F-F618B172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23243"/>
              </p:ext>
            </p:extLst>
          </p:nvPr>
        </p:nvGraphicFramePr>
        <p:xfrm>
          <a:off x="648820" y="919022"/>
          <a:ext cx="1063409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5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Functional</a:t>
                      </a:r>
                      <a:r>
                        <a:rPr lang="en-US" sz="1200" baseline="0">
                          <a:latin typeface="HP Simplified"/>
                        </a:rPr>
                        <a:t> Area</a:t>
                      </a:r>
                      <a:endParaRPr lang="en-US" sz="1200"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High Level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09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baseline="0">
                          <a:latin typeface="HP Simplified"/>
                        </a:rPr>
                        <a:t>OVS-DPDK bonding test with RHOSP13 + DL360  + HPE 661 NIC+"</a:t>
                      </a:r>
                      <a:r>
                        <a:rPr lang="en-US" sz="1200" b="1" u="none" baseline="0" err="1">
                          <a:latin typeface="HP Simplified"/>
                        </a:rPr>
                        <a:t>balance-slb</a:t>
                      </a:r>
                      <a:r>
                        <a:rPr lang="en-US" sz="1200" b="1" u="none" baseline="0">
                          <a:latin typeface="HP Simplified"/>
                        </a:rPr>
                        <a:t>" with </a:t>
                      </a:r>
                      <a:r>
                        <a:rPr lang="en-US" sz="1200" b="1" u="none" baseline="0" err="1">
                          <a:latin typeface="HP Simplified"/>
                        </a:rPr>
                        <a:t>lacp</a:t>
                      </a:r>
                      <a:r>
                        <a:rPr lang="en-US" sz="1200" b="1" u="none" baseline="0">
                          <a:latin typeface="HP Simplified"/>
                        </a:rPr>
                        <a:t>=active</a:t>
                      </a:r>
                      <a:endParaRPr lang="en-US" b="1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Current Status:</a:t>
                      </a:r>
                      <a:endParaRPr lang="en-US">
                        <a:latin typeface="HP Simplified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baseline="0" noProof="0"/>
                        <a:t>After </a:t>
                      </a:r>
                      <a:r>
                        <a:rPr lang="en-US" sz="1200" b="0" i="0" u="none" strike="noStrike" kern="1200" baseline="0" noProof="0" err="1"/>
                        <a:t>ovs</a:t>
                      </a:r>
                      <a:r>
                        <a:rPr lang="en-US" sz="1200" b="0" i="0" u="none" strike="noStrike" kern="1200" baseline="0" noProof="0"/>
                        <a:t> minor upgrade , both the slave ports are getting selected from bond and observing best throughput with </a:t>
                      </a:r>
                      <a:r>
                        <a:rPr lang="en-US" sz="1200" b="0" i="0" u="none" strike="noStrike" kern="1200" baseline="0" noProof="0" err="1"/>
                        <a:t>balance_slb</a:t>
                      </a:r>
                      <a:r>
                        <a:rPr lang="en-US" sz="1200" b="0" i="0" u="none" strike="noStrike" kern="1200" baseline="0" noProof="0"/>
                        <a:t> +single traffic stream +</a:t>
                      </a:r>
                      <a:r>
                        <a:rPr lang="en-US" sz="1200" b="0" i="0" u="none" strike="noStrike" kern="1200" baseline="0" noProof="0" err="1"/>
                        <a:t>multiqueue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baseline="0" noProof="0"/>
                        <a:t>As per RH , </a:t>
                      </a:r>
                      <a:r>
                        <a:rPr lang="en-US" sz="1200" b="0" i="0" u="none" strike="noStrike" kern="1200" baseline="0" noProof="0">
                          <a:latin typeface="Arial"/>
                        </a:rPr>
                        <a:t>single stream traffic would not distribute the traffic on both members of bond and recommendation is to use </a:t>
                      </a:r>
                      <a:r>
                        <a:rPr lang="en-US" sz="1200" b="0" i="0" u="none" strike="noStrike" kern="1200" baseline="0" noProof="0" err="1">
                          <a:latin typeface="Arial"/>
                        </a:rPr>
                        <a:t>multistream</a:t>
                      </a:r>
                      <a:r>
                        <a:rPr lang="en-US" sz="1200" b="0" i="0" u="none" strike="noStrike" kern="1200" baseline="0" noProof="0">
                          <a:latin typeface="Arial"/>
                        </a:rPr>
                        <a:t> traffic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baseline="0" noProof="0">
                        <a:latin typeface="HP Simplified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baseline="0" noProof="0">
                          <a:latin typeface="HP Simplified"/>
                        </a:rPr>
                        <a:t>Dependency on RH: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baseline="0" noProof="0"/>
                        <a:t>Validate behavior of a single stream traffic distribution in </a:t>
                      </a:r>
                      <a:r>
                        <a:rPr lang="en-US" sz="1200" b="0" i="0" u="none" strike="noStrike" kern="1200" baseline="0" noProof="0" err="1"/>
                        <a:t>balance-slb+lacp</a:t>
                      </a:r>
                      <a:r>
                        <a:rPr lang="en-US" sz="1200" b="0" i="0" u="none" strike="noStrike" kern="1200" baseline="0" noProof="0"/>
                        <a:t> slave </a:t>
                      </a:r>
                      <a:r>
                        <a:rPr lang="en-US" sz="1200" b="0" i="0" u="none" strike="noStrike" kern="1200" baseline="0" noProof="0" err="1"/>
                        <a:t>dpdk</a:t>
                      </a:r>
                      <a:r>
                        <a:rPr lang="en-US" sz="1200" b="0" i="0" u="none" strike="noStrike" kern="1200" baseline="0" noProof="0"/>
                        <a:t> port as it is currently distributed in both slave ports. </a:t>
                      </a:r>
                      <a:endParaRPr lang="en-US" sz="120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baseline="0" noProof="0"/>
                        <a:t>Configurations to execute </a:t>
                      </a:r>
                      <a:r>
                        <a:rPr lang="en-US" sz="1200" b="0" i="0" u="none" strike="noStrike" kern="1200" baseline="0" noProof="0" err="1"/>
                        <a:t>multistream</a:t>
                      </a:r>
                      <a:r>
                        <a:rPr lang="en-US" sz="1200" b="0" i="0" u="none" strike="noStrike" kern="1200" baseline="0" noProof="0"/>
                        <a:t> traffic in </a:t>
                      </a:r>
                      <a:r>
                        <a:rPr lang="en-US" sz="1200" b="0" i="0" u="none" strike="noStrike" kern="1200" baseline="0" noProof="0" err="1"/>
                        <a:t>balance-slb+lacp</a:t>
                      </a:r>
                      <a:r>
                        <a:rPr lang="en-US" sz="1200" b="0" i="0" u="none" strike="noStrike" kern="1200" baseline="0" noProof="0"/>
                        <a:t> bond as we noticed very low throughput with </a:t>
                      </a:r>
                      <a:r>
                        <a:rPr lang="en-US" sz="1200" b="0" i="0" u="none" strike="noStrike" kern="1200" baseline="0" noProof="0" err="1"/>
                        <a:t>multistream</a:t>
                      </a:r>
                      <a:r>
                        <a:rPr lang="en-US" sz="1200" b="0" i="0" u="none" strike="noStrike" kern="1200" baseline="0" noProof="0"/>
                        <a:t>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baseline="0" noProof="0">
                        <a:latin typeface="Arial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1" i="0" u="none" strike="noStrike" kern="1200" baseline="0" noProof="0"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kern="1200" baseline="0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baseline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baseline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baseline="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0387EB-DC36-48C2-BA74-B15E0267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6332"/>
            <a:ext cx="8839200" cy="8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A177-A7AC-4A1B-912E-EC7DFE07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Throughput for </a:t>
            </a:r>
            <a:r>
              <a:rPr lang="en-US" err="1">
                <a:cs typeface="Arial"/>
              </a:rPr>
              <a:t>ovs-dpdk</a:t>
            </a:r>
            <a:r>
              <a:rPr lang="en-US">
                <a:cs typeface="Arial"/>
              </a:rPr>
              <a:t> bonding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8AFD6-83EF-43F9-9D0C-64796CB4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28</a:t>
            </a:fld>
            <a:endParaRPr lang="en-US"/>
          </a:p>
        </p:txBody>
      </p:sp>
      <p:pic>
        <p:nvPicPr>
          <p:cNvPr id="4" name="Picture 4" descr="A screenshot of text&#10;&#10;Description generated with high confidence">
            <a:extLst>
              <a:ext uri="{FF2B5EF4-FFF2-40B4-BE49-F238E27FC236}">
                <a16:creationId xmlns:a16="http://schemas.microsoft.com/office/drawing/2014/main" id="{8B9842D5-809B-4C16-B1A6-47EDA86C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2" y="1054181"/>
            <a:ext cx="9963615" cy="39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33" y="2249446"/>
            <a:ext cx="8229600" cy="1052594"/>
          </a:xfrm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1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36" y="2410766"/>
            <a:ext cx="8212853" cy="1067638"/>
          </a:xfrm>
        </p:spPr>
        <p:txBody>
          <a:bodyPr/>
          <a:lstStyle/>
          <a:p>
            <a:r>
              <a:rPr lang="en-US"/>
              <a:t>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6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Documentation 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0" y="1104131"/>
            <a:ext cx="10969943" cy="4861226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,Sans-Serif"/>
              <a:buChar char="q"/>
            </a:pPr>
            <a:endParaRPr lang="en-US" sz="1800"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sz="1800">
                <a:cs typeface="Arial"/>
              </a:rPr>
              <a:t>C8 Release </a:t>
            </a:r>
            <a:endParaRPr lang="en-US" sz="1200">
              <a:cs typeface="Arial"/>
            </a:endParaRPr>
          </a:p>
          <a:p>
            <a:pPr marL="514350" lvl="1" indent="-228600">
              <a:buFont typeface="Wingdings" panose="020B0604020202020204" pitchFamily="34" charset="0"/>
              <a:buChar char="Ø"/>
            </a:pPr>
            <a:endParaRPr lang="en-US" sz="1200">
              <a:cs typeface="Arial"/>
            </a:endParaRPr>
          </a:p>
          <a:p>
            <a:pPr marL="514350" lvl="1" indent="-228600">
              <a:buFont typeface="Wingdings" panose="020B0604020202020204" pitchFamily="34" charset="0"/>
              <a:buChar char="Ø"/>
            </a:pPr>
            <a:r>
              <a:rPr lang="en-US" sz="1200">
                <a:cs typeface="Arial"/>
              </a:rPr>
              <a:t>Highlights of C8 Documentation. </a:t>
            </a:r>
          </a:p>
          <a:p>
            <a:pPr marL="457200" lvl="4" indent="-171450">
              <a:buFont typeface="Arial" panose="020B0604020202020204" pitchFamily="34" charset="0"/>
              <a:buChar char="•"/>
            </a:pPr>
            <a:r>
              <a:rPr lang="en-US" sz="1200">
                <a:cs typeface="Arial"/>
              </a:rPr>
              <a:t>       </a:t>
            </a:r>
            <a:r>
              <a:rPr lang="en-US" sz="1200">
                <a:ea typeface="+mn-lt"/>
                <a:cs typeface="+mn-lt"/>
              </a:rPr>
              <a:t>Compatibility Matrix</a:t>
            </a:r>
            <a:endParaRPr lang="en-US" sz="1200">
              <a:cs typeface="Arial"/>
            </a:endParaRPr>
          </a:p>
          <a:p>
            <a:pPr marL="457200" lvl="4" indent="-171450">
              <a:buFont typeface="Arial" panose="020B0604020202020204" pitchFamily="34" charset="0"/>
              <a:buChar char="•"/>
            </a:pPr>
            <a:r>
              <a:rPr lang="en-US" sz="1200">
                <a:cs typeface="Arial"/>
              </a:rPr>
              <a:t>       Technical Solution Brief </a:t>
            </a:r>
          </a:p>
          <a:p>
            <a:pPr marL="285750" lvl="4"/>
            <a:endParaRPr lang="en-US" sz="1200">
              <a:cs typeface="Arial"/>
            </a:endParaRPr>
          </a:p>
          <a:p>
            <a:pPr marL="457200" lvl="4" indent="-171450">
              <a:buFont typeface="Wingdings" panose="020B0604020202020204" pitchFamily="34" charset="0"/>
              <a:buChar char="Ø"/>
            </a:pPr>
            <a:r>
              <a:rPr lang="en-US" sz="1200">
                <a:cs typeface="Arial"/>
              </a:rPr>
              <a:t>  Highlights of HPE Telco Blueprint Information Center document</a:t>
            </a:r>
            <a:endParaRPr lang="en-US">
              <a:cs typeface="Arial" panose="020B0604020202020204"/>
            </a:endParaRPr>
          </a:p>
          <a:p>
            <a:pPr marL="457200" lvl="4" indent="-171450">
              <a:buFont typeface="Wingdings" panose="020B0604020202020204" pitchFamily="34" charset="0"/>
              <a:buChar char="Ø"/>
            </a:pPr>
            <a:endParaRPr lang="en-US" sz="1200">
              <a:cs typeface="Arial"/>
            </a:endParaRPr>
          </a:p>
          <a:p>
            <a:pPr marL="514350" lvl="1" indent="-228600">
              <a:buFont typeface="Wingdings" panose="020B0604020202020204" pitchFamily="34" charset="0"/>
              <a:buChar char="Ø"/>
            </a:pPr>
            <a:r>
              <a:rPr lang="en-US" sz="1200">
                <a:cs typeface="Arial"/>
              </a:rPr>
              <a:t>Walk through of C8 Deployment Runbook and Release Notes.  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sz="180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sz="1800">
              <a:cs typeface="Arial"/>
            </a:endParaRPr>
          </a:p>
          <a:p>
            <a:endParaRPr lang="en-US" sz="18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>
              <a:cs typeface="Arial"/>
            </a:endParaRPr>
          </a:p>
          <a:p>
            <a:endParaRPr lang="en-US" sz="18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>
              <a:cs typeface="Arial"/>
            </a:endParaRPr>
          </a:p>
          <a:p>
            <a:pPr lvl="7"/>
            <a:endParaRPr lang="en-US" sz="1800">
              <a:cs typeface="Arial"/>
            </a:endParaRPr>
          </a:p>
          <a:p>
            <a:pPr lvl="6"/>
            <a:endParaRPr lang="en-US" sz="180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3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A177-A7AC-4A1B-912E-EC7DFE07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Throughput for VMWare </a:t>
            </a:r>
            <a:r>
              <a:rPr lang="en-US" dirty="0" err="1">
                <a:cs typeface="Arial"/>
              </a:rPr>
              <a:t>vCloud</a:t>
            </a:r>
            <a:r>
              <a:rPr lang="en-US" dirty="0">
                <a:cs typeface="Arial"/>
              </a:rPr>
              <a:t> 3.1 NVDS-E(NIC Validation team)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8AFD6-83EF-43F9-9D0C-64796CB4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32</a:t>
            </a:fld>
            <a:endParaRPr lang="en-US"/>
          </a:p>
        </p:txBody>
      </p:sp>
      <p:pic>
        <p:nvPicPr>
          <p:cNvPr id="5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A7062F9-1136-4258-BE9A-F068F6BB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152434"/>
            <a:ext cx="8455247" cy="46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Infrastructure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1570E0-17C2-4B91-A769-52B38816AA5A}"/>
              </a:ext>
            </a:extLst>
          </p:cNvPr>
          <p:cNvSpPr txBox="1">
            <a:spLocks/>
          </p:cNvSpPr>
          <p:nvPr/>
        </p:nvSpPr>
        <p:spPr>
          <a:xfrm>
            <a:off x="608982" y="1113155"/>
            <a:ext cx="8035754" cy="30648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>
              <a:latin typeface="HP Simplified"/>
              <a:cs typeface="Arial"/>
            </a:endParaRPr>
          </a:p>
          <a:p>
            <a:endParaRPr lang="en-US" sz="1800" b="1">
              <a:latin typeface="HP Simplified"/>
              <a:cs typeface="Arial"/>
            </a:endParaRPr>
          </a:p>
          <a:p>
            <a:pPr lvl="5"/>
            <a:r>
              <a:rPr lang="en-US" sz="1800" b="1" dirty="0">
                <a:latin typeface="HP Simplified"/>
                <a:cs typeface="Arial"/>
              </a:rPr>
              <a:t>C8  - Resource Expansion Kit</a:t>
            </a:r>
            <a:endParaRPr lang="en-US" sz="1800" b="1" dirty="0">
              <a:ea typeface="+mn-lt"/>
              <a:cs typeface="+mn-lt"/>
            </a:endParaRPr>
          </a:p>
          <a:p>
            <a:pPr lvl="5"/>
            <a:endParaRPr lang="en-US" sz="1800" b="1" dirty="0">
              <a:latin typeface="HP Simplified"/>
              <a:cs typeface="Arial" panose="020B0604020202020204"/>
            </a:endParaRPr>
          </a:p>
          <a:p>
            <a:pPr marL="285750" lvl="8" indent="-285750">
              <a:buFont typeface="Wingdings,Sans-Serif"/>
              <a:buChar char="Ø"/>
            </a:pPr>
            <a:r>
              <a:rPr lang="en-US" sz="1800" dirty="0">
                <a:latin typeface="HP Simplified"/>
                <a:cs typeface="Arial" panose="020B0604020202020204"/>
              </a:rPr>
              <a:t>Rack Diagram</a:t>
            </a:r>
          </a:p>
          <a:p>
            <a:pPr marL="285750" lvl="7" indent="-285750">
              <a:buFont typeface="Wingdings,Sans-Serif"/>
              <a:buChar char="Ø"/>
            </a:pPr>
            <a:r>
              <a:rPr lang="en-US" sz="1800" dirty="0">
                <a:latin typeface="HP Simplified"/>
                <a:cs typeface="Arial" panose="020B0604020202020204"/>
              </a:rPr>
              <a:t>BOM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85750" lvl="7" indent="-285750">
              <a:buFont typeface="Wingdings"/>
              <a:buChar char="Ø"/>
            </a:pPr>
            <a:r>
              <a:rPr lang="en-US" sz="1800" err="1">
                <a:latin typeface="HP Simplified"/>
                <a:cs typeface="Arial"/>
              </a:rPr>
              <a:t>Portmap</a:t>
            </a:r>
            <a:endParaRPr lang="en-US" sz="1800" err="1">
              <a:latin typeface="HP Simplified"/>
              <a:ea typeface="+mn-lt"/>
              <a:cs typeface="+mn-lt"/>
            </a:endParaRPr>
          </a:p>
          <a:p>
            <a:pPr lvl="7"/>
            <a:endParaRPr lang="en-US" sz="1800">
              <a:latin typeface="HP Simplified"/>
              <a:cs typeface="Arial"/>
            </a:endParaRPr>
          </a:p>
          <a:p>
            <a:r>
              <a:rPr lang="en-US" sz="1800" b="1" dirty="0">
                <a:latin typeface="HP Simplified"/>
                <a:cs typeface="Arial"/>
              </a:rPr>
              <a:t>C9  - Starter Kit </a:t>
            </a:r>
          </a:p>
          <a:p>
            <a:endParaRPr lang="en-US" sz="1800" b="1" dirty="0">
              <a:latin typeface="HP Simplified"/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dirty="0">
                <a:latin typeface="HP Simplified"/>
                <a:cs typeface="Arial"/>
              </a:rPr>
              <a:t>Port map</a:t>
            </a:r>
            <a:endParaRPr lang="en-US" dirty="0">
              <a:latin typeface="Arial" panose="020B0604020202020204"/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dirty="0">
                <a:latin typeface="HP Simplified"/>
                <a:cs typeface="Arial"/>
              </a:rPr>
              <a:t>Rack diagram</a:t>
            </a:r>
            <a:endParaRPr lang="en-US" dirty="0">
              <a:cs typeface="Arial"/>
            </a:endParaRPr>
          </a:p>
          <a:p>
            <a:pPr lvl="7"/>
            <a:endParaRPr lang="en-US" sz="1800">
              <a:latin typeface="HP Simplified"/>
              <a:cs typeface="Arial"/>
            </a:endParaRPr>
          </a:p>
          <a:p>
            <a:pPr marL="285750" lvl="7" indent="-285750">
              <a:buFont typeface="Wingdings,Sans-Serif"/>
              <a:buChar char="Ø"/>
            </a:pPr>
            <a:endParaRPr lang="en-US" sz="1800">
              <a:latin typeface="HP Simplified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6EA42-4897-4D83-960F-BE106162E754}"/>
              </a:ext>
            </a:extLst>
          </p:cNvPr>
          <p:cNvSpPr txBox="1"/>
          <p:nvPr/>
        </p:nvSpPr>
        <p:spPr>
          <a:xfrm>
            <a:off x="508725" y="4353584"/>
            <a:ext cx="4036074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Infra documents Link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6533-FFB1-4431-AD43-C63D556CB0E0}"/>
              </a:ext>
            </a:extLst>
          </p:cNvPr>
          <p:cNvSpPr txBox="1"/>
          <p:nvPr/>
        </p:nvSpPr>
        <p:spPr>
          <a:xfrm>
            <a:off x="551596" y="4778956"/>
            <a:ext cx="11044989" cy="193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https://hpe.sharepoint.com/:f:/r/teams/NFV_engr/Blueprints/Shared%20Documents/Engineering/Releases/C8%20(VMWare)/Infra?csf=1</a:t>
            </a:r>
          </a:p>
        </p:txBody>
      </p:sp>
    </p:spTree>
    <p:extLst>
      <p:ext uri="{BB962C8B-B14F-4D97-AF65-F5344CB8AC3E}">
        <p14:creationId xmlns:p14="http://schemas.microsoft.com/office/powerpoint/2010/main" val="25224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87" y="2752690"/>
            <a:ext cx="8212853" cy="992275"/>
          </a:xfrm>
        </p:spPr>
        <p:txBody>
          <a:bodyPr/>
          <a:lstStyle/>
          <a:p>
            <a:r>
              <a:rPr lang="en-US"/>
              <a:t>QA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9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QA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41049"/>
            <a:ext cx="11313613" cy="5360421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2" indent="0">
              <a:buFont typeface="Arial" panose="020B0604020202020204" pitchFamily="34" charset="0"/>
              <a:buNone/>
            </a:pPr>
            <a:endParaRPr lang="en-US">
              <a:cs typeface="Arial" panose="020B0604020202020204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r>
              <a:rPr lang="en-US" sz="1400" dirty="0">
                <a:ea typeface="+mn-lt"/>
                <a:cs typeface="+mn-lt"/>
              </a:rPr>
              <a:t>Two cycles of QA End-to-End Installation and Functional Testing - </a:t>
            </a:r>
            <a:r>
              <a:rPr lang="en-US" sz="1400" b="1" dirty="0">
                <a:ea typeface="+mn-lt"/>
                <a:cs typeface="+mn-lt"/>
              </a:rPr>
              <a:t>Completed</a:t>
            </a:r>
            <a:endParaRPr lang="en-US" sz="1400" b="1" dirty="0">
              <a:cs typeface="Arial"/>
            </a:endParaRPr>
          </a:p>
          <a:p>
            <a:pPr marL="914400" lvl="5" indent="0">
              <a:buNone/>
            </a:pPr>
            <a:endParaRPr lang="en-US" sz="1400" b="1" dirty="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r>
              <a:rPr lang="en-US" sz="1400" dirty="0">
                <a:cs typeface="Arial"/>
              </a:rPr>
              <a:t>OpenVAS Testing - </a:t>
            </a:r>
            <a:r>
              <a:rPr lang="en-US" sz="1400" b="1" dirty="0">
                <a:cs typeface="Arial"/>
              </a:rPr>
              <a:t>Completed</a:t>
            </a:r>
          </a:p>
          <a:p>
            <a:pPr marL="914400" lvl="5" indent="0">
              <a:buNone/>
            </a:pPr>
            <a:endParaRPr lang="en-US" sz="1400" b="1" dirty="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r>
              <a:rPr lang="en-US" sz="1400" dirty="0">
                <a:cs typeface="Arial"/>
              </a:rPr>
              <a:t>Recording of C8 installation</a:t>
            </a:r>
            <a:r>
              <a:rPr lang="en-US" sz="1400" b="1" dirty="0">
                <a:cs typeface="Arial"/>
              </a:rPr>
              <a:t> – Completed</a:t>
            </a:r>
          </a:p>
          <a:p>
            <a:pPr lvl="7">
              <a:buFont typeface="Courier New" panose="020B0604020202020204" pitchFamily="34" charset="0"/>
              <a:buChar char="o"/>
            </a:pPr>
            <a:r>
              <a:rPr lang="en-US" sz="1400" dirty="0">
                <a:cs typeface="Arial"/>
              </a:rPr>
              <a:t> The recording is uploaded to the </a:t>
            </a:r>
            <a:r>
              <a:rPr lang="en-US" sz="1400" err="1">
                <a:cs typeface="Arial"/>
              </a:rPr>
              <a:t>nfvbits</a:t>
            </a:r>
            <a:r>
              <a:rPr lang="en-US" sz="1400" dirty="0">
                <a:cs typeface="Arial"/>
              </a:rPr>
              <a:t> server under the location /home/</a:t>
            </a:r>
            <a:r>
              <a:rPr lang="en-US" sz="1400" err="1">
                <a:cs typeface="Arial"/>
              </a:rPr>
              <a:t>nfvadmin</a:t>
            </a:r>
            <a:r>
              <a:rPr lang="en-US" sz="1400" dirty="0">
                <a:cs typeface="Arial"/>
              </a:rPr>
              <a:t>/</a:t>
            </a:r>
            <a:r>
              <a:rPr lang="en-US" sz="1400" err="1">
                <a:cs typeface="Arial"/>
              </a:rPr>
              <a:t>qa_videos</a:t>
            </a:r>
            <a:r>
              <a:rPr lang="en-US" sz="1400" dirty="0">
                <a:cs typeface="Arial"/>
              </a:rPr>
              <a:t>/C8_VMware_Installation_Video</a:t>
            </a:r>
          </a:p>
          <a:p>
            <a:pPr marL="914400" lvl="5" indent="0">
              <a:buNone/>
            </a:pPr>
            <a:endParaRPr lang="en-US" sz="1400" b="1" dirty="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r>
              <a:rPr lang="en-US" sz="1400" dirty="0">
                <a:cs typeface="Arial"/>
              </a:rPr>
              <a:t>Time matrix capture for installation</a:t>
            </a:r>
            <a:r>
              <a:rPr lang="en-US" sz="1400" b="1" dirty="0">
                <a:cs typeface="Arial"/>
              </a:rPr>
              <a:t> - Completed</a:t>
            </a:r>
          </a:p>
          <a:p>
            <a:pPr lvl="7">
              <a:buFont typeface="Courier New" panose="020B0604020202020204" pitchFamily="34" charset="0"/>
              <a:buChar char="o"/>
            </a:pPr>
            <a:r>
              <a:rPr lang="en-US" sz="1400" dirty="0">
                <a:cs typeface="Arial"/>
              </a:rPr>
              <a:t> Manual installation of </a:t>
            </a:r>
            <a:r>
              <a:rPr lang="en-US" sz="1400" dirty="0" err="1">
                <a:ea typeface="+mn-lt"/>
                <a:cs typeface="+mn-lt"/>
              </a:rPr>
              <a:t>vmware</a:t>
            </a:r>
            <a:r>
              <a:rPr lang="en-US" sz="1400" dirty="0">
                <a:ea typeface="+mn-lt"/>
                <a:cs typeface="+mn-lt"/>
              </a:rPr>
              <a:t> cloud with all </a:t>
            </a:r>
            <a:r>
              <a:rPr lang="en-US" sz="1400" dirty="0" err="1">
                <a:ea typeface="+mn-lt"/>
                <a:cs typeface="+mn-lt"/>
              </a:rPr>
              <a:t>optools</a:t>
            </a:r>
            <a:r>
              <a:rPr lang="en-US" sz="1400" dirty="0">
                <a:ea typeface="+mn-lt"/>
                <a:cs typeface="+mn-lt"/>
              </a:rPr>
              <a:t> takes </a:t>
            </a:r>
            <a:r>
              <a:rPr lang="en-US" sz="1400" b="1" dirty="0">
                <a:ea typeface="+mn-lt"/>
                <a:cs typeface="+mn-lt"/>
              </a:rPr>
              <a:t>19 </a:t>
            </a:r>
            <a:r>
              <a:rPr lang="en-US" sz="1400" b="1" dirty="0" err="1">
                <a:ea typeface="+mn-lt"/>
                <a:cs typeface="+mn-lt"/>
              </a:rPr>
              <a:t>hrs</a:t>
            </a:r>
            <a:endParaRPr lang="en-US" sz="1400" b="1" dirty="0">
              <a:cs typeface="Arial"/>
            </a:endParaRPr>
          </a:p>
          <a:p>
            <a:pPr lvl="7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 Automated installation of </a:t>
            </a:r>
            <a:r>
              <a:rPr lang="en-US" sz="1400" dirty="0" err="1">
                <a:ea typeface="+mn-lt"/>
                <a:cs typeface="+mn-lt"/>
              </a:rPr>
              <a:t>vmware</a:t>
            </a:r>
            <a:r>
              <a:rPr lang="en-US" sz="1400" dirty="0">
                <a:ea typeface="+mn-lt"/>
                <a:cs typeface="+mn-lt"/>
              </a:rPr>
              <a:t> cloud with all </a:t>
            </a:r>
            <a:r>
              <a:rPr lang="en-US" sz="1400" dirty="0" err="1">
                <a:ea typeface="+mn-lt"/>
                <a:cs typeface="+mn-lt"/>
              </a:rPr>
              <a:t>optools</a:t>
            </a:r>
            <a:r>
              <a:rPr lang="en-US" sz="1400" dirty="0">
                <a:ea typeface="+mn-lt"/>
                <a:cs typeface="+mn-lt"/>
              </a:rPr>
              <a:t> except Network Insight takes </a:t>
            </a:r>
            <a:r>
              <a:rPr lang="en-US" sz="1400" b="1" dirty="0">
                <a:ea typeface="+mn-lt"/>
                <a:cs typeface="+mn-lt"/>
              </a:rPr>
              <a:t>3.36 </a:t>
            </a:r>
            <a:r>
              <a:rPr lang="en-US" sz="1400" b="1" dirty="0" err="1">
                <a:ea typeface="+mn-lt"/>
                <a:cs typeface="+mn-lt"/>
              </a:rPr>
              <a:t>hrs</a:t>
            </a:r>
            <a:endParaRPr lang="en-US" sz="1400" b="1" dirty="0">
              <a:ea typeface="+mn-lt"/>
              <a:cs typeface="+mn-lt"/>
            </a:endParaRPr>
          </a:p>
          <a:p>
            <a:pPr lvl="7">
              <a:buFont typeface="Courier New" panose="020B0604020202020204" pitchFamily="34" charset="0"/>
              <a:buChar char="o"/>
            </a:pPr>
            <a:r>
              <a:rPr lang="en-US" sz="1400" dirty="0">
                <a:cs typeface="Arial"/>
              </a:rPr>
              <a:t> Automated installation of </a:t>
            </a:r>
            <a:r>
              <a:rPr lang="en-US" sz="1400" dirty="0" err="1">
                <a:cs typeface="Arial"/>
              </a:rPr>
              <a:t>vmware</a:t>
            </a:r>
            <a:r>
              <a:rPr lang="en-US" sz="1400" dirty="0">
                <a:cs typeface="Arial"/>
              </a:rPr>
              <a:t> cloud with all </a:t>
            </a:r>
            <a:r>
              <a:rPr lang="en-US" sz="1400" dirty="0" err="1">
                <a:cs typeface="Arial"/>
              </a:rPr>
              <a:t>optools</a:t>
            </a:r>
            <a:r>
              <a:rPr lang="en-US" sz="1400" dirty="0">
                <a:cs typeface="Arial"/>
              </a:rPr>
              <a:t> including manual installation of Network Insight takes </a:t>
            </a:r>
            <a:r>
              <a:rPr lang="en-US" sz="1400" b="1" dirty="0">
                <a:cs typeface="Arial"/>
              </a:rPr>
              <a:t>4.36 </a:t>
            </a:r>
            <a:r>
              <a:rPr lang="en-US" sz="1400" b="1" dirty="0" err="1">
                <a:cs typeface="Arial"/>
              </a:rPr>
              <a:t>hrs</a:t>
            </a:r>
            <a:endParaRPr lang="en-US" sz="1400" b="1" dirty="0">
              <a:cs typeface="Arial"/>
            </a:endParaRPr>
          </a:p>
          <a:p>
            <a:pPr lvl="7">
              <a:buFont typeface="Courier New" panose="020B0604020202020204" pitchFamily="34" charset="0"/>
              <a:buChar char="o"/>
            </a:pPr>
            <a:r>
              <a:rPr lang="en-US" sz="1400" dirty="0">
                <a:cs typeface="Arial"/>
              </a:rPr>
              <a:t> Automated installation of </a:t>
            </a:r>
            <a:r>
              <a:rPr lang="en-US" sz="1400" dirty="0" err="1">
                <a:cs typeface="Arial"/>
              </a:rPr>
              <a:t>vmware</a:t>
            </a:r>
            <a:r>
              <a:rPr lang="en-US" sz="1400" dirty="0">
                <a:cs typeface="Arial"/>
              </a:rPr>
              <a:t> cloud with all </a:t>
            </a:r>
            <a:r>
              <a:rPr lang="en-US" sz="1400" dirty="0" err="1">
                <a:cs typeface="Arial"/>
              </a:rPr>
              <a:t>optools</a:t>
            </a:r>
            <a:r>
              <a:rPr lang="en-US" sz="1400" dirty="0">
                <a:cs typeface="Arial"/>
              </a:rPr>
              <a:t>, manual SRIOV cluster and additional resource node addition takes </a:t>
            </a:r>
            <a:r>
              <a:rPr lang="en-US" sz="1400" b="1" dirty="0">
                <a:cs typeface="Arial"/>
              </a:rPr>
              <a:t>7.36 </a:t>
            </a:r>
            <a:r>
              <a:rPr lang="en-US" sz="1400" b="1" dirty="0" err="1">
                <a:cs typeface="Arial"/>
              </a:rPr>
              <a:t>hrs</a:t>
            </a:r>
            <a:endParaRPr lang="en-US" sz="1400" b="1" dirty="0">
              <a:cs typeface="Arial"/>
            </a:endParaRPr>
          </a:p>
          <a:p>
            <a:pPr marL="1234440" lvl="7" indent="0">
              <a:buNone/>
            </a:pPr>
            <a:endParaRPr lang="en-US" sz="1600" dirty="0">
              <a:cs typeface="Arial"/>
            </a:endParaRPr>
          </a:p>
          <a:p>
            <a:pPr lvl="7">
              <a:buFont typeface="Courier New" panose="020B0604020202020204" pitchFamily="34" charset="0"/>
              <a:buChar char="o"/>
            </a:pPr>
            <a:endParaRPr lang="en-US" sz="1600" dirty="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r>
              <a:rPr lang="en-US" sz="1600" dirty="0">
                <a:cs typeface="Arial"/>
              </a:rPr>
              <a:t>  </a:t>
            </a:r>
            <a:endParaRPr lang="en-US" sz="1400" dirty="0">
              <a:cs typeface="Arial"/>
            </a:endParaRPr>
          </a:p>
          <a:p>
            <a:pPr marL="914400" lvl="5" indent="0">
              <a:buNone/>
            </a:pPr>
            <a:endParaRPr lang="en-US" sz="1600">
              <a:ea typeface="+mn-lt"/>
              <a:cs typeface="+mn-lt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6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Time Matrix for 2 POD VMware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41049"/>
            <a:ext cx="11313613" cy="536042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2" indent="0">
              <a:buFont typeface="Arial" panose="020B0604020202020204" pitchFamily="34" charset="0"/>
              <a:buNone/>
            </a:pPr>
            <a:endParaRPr lang="en-US">
              <a:cs typeface="Arial" panose="020B0604020202020204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600" dirty="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r>
              <a:rPr lang="en-US" sz="1600" dirty="0">
                <a:cs typeface="Arial"/>
              </a:rPr>
              <a:t>  </a:t>
            </a:r>
            <a:endParaRPr lang="en-US" sz="1400" dirty="0">
              <a:cs typeface="Arial"/>
            </a:endParaRPr>
          </a:p>
          <a:p>
            <a:pPr marL="914400" lvl="5" indent="0">
              <a:buNone/>
            </a:pPr>
            <a:endParaRPr lang="en-US" sz="1600">
              <a:ea typeface="+mn-lt"/>
              <a:cs typeface="+mn-lt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6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D84E-3056-45B1-A3D9-6F6B4766DC59}"/>
              </a:ext>
            </a:extLst>
          </p:cNvPr>
          <p:cNvSpPr txBox="1"/>
          <p:nvPr/>
        </p:nvSpPr>
        <p:spPr>
          <a:xfrm>
            <a:off x="4724400" y="3200400"/>
            <a:ext cx="27432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8CD90D-79B9-405E-ABA3-A73BA7C8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1" y="1115913"/>
            <a:ext cx="6748346" cy="50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C8 Test Status from Cycle-1 and Cycle-2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33627"/>
            <a:ext cx="11313613" cy="500663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 b="1"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B6FC61-29E6-444B-A0C1-7F764541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34467"/>
              </p:ext>
            </p:extLst>
          </p:nvPr>
        </p:nvGraphicFramePr>
        <p:xfrm>
          <a:off x="677127" y="877515"/>
          <a:ext cx="9499600" cy="54375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33728">
                  <a:extLst>
                    <a:ext uri="{9D8B030D-6E8A-4147-A177-3AD203B41FA5}">
                      <a16:colId xmlns:a16="http://schemas.microsoft.com/office/drawing/2014/main" val="3600414380"/>
                    </a:ext>
                  </a:extLst>
                </a:gridCol>
                <a:gridCol w="1965872">
                  <a:extLst>
                    <a:ext uri="{9D8B030D-6E8A-4147-A177-3AD203B41FA5}">
                      <a16:colId xmlns:a16="http://schemas.microsoft.com/office/drawing/2014/main" val="32738010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Task​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Status​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6756674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effectLst/>
                        </a:rPr>
                        <a:t>Smart CID and Standalone TICG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494271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Repo VM and artifacts</a:t>
                      </a:r>
                      <a:r>
                        <a:rPr lang="en-US" sz="1400" kern="1200" baseline="0">
                          <a:effectLst/>
                        </a:rPr>
                        <a:t> creation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897412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Remote NPS Toolkit</a:t>
                      </a:r>
                      <a:r>
                        <a:rPr lang="en-US" sz="1400" kern="1200" baseline="0">
                          <a:effectLst/>
                        </a:rPr>
                        <a:t> installation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168261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Upload</a:t>
                      </a:r>
                      <a:r>
                        <a:rPr lang="en-US" sz="1400" kern="1200" baseline="0">
                          <a:effectLst/>
                        </a:rPr>
                        <a:t> json and validate json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9077402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Data</a:t>
                      </a:r>
                      <a:r>
                        <a:rPr lang="en-US" sz="1400" kern="1200" baseline="0">
                          <a:effectLst/>
                        </a:rPr>
                        <a:t> switch Automation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6016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Enabling</a:t>
                      </a:r>
                      <a:r>
                        <a:rPr lang="en-US" sz="1400" kern="1200" baseline="0">
                          <a:effectLst/>
                        </a:rPr>
                        <a:t> &amp; </a:t>
                      </a:r>
                      <a:r>
                        <a:rPr lang="en-US" sz="1400" kern="1200">
                          <a:effectLst/>
                        </a:rPr>
                        <a:t>disabling DHCP service on </a:t>
                      </a:r>
                      <a:r>
                        <a:rPr lang="en-US" sz="1400" kern="1200" err="1">
                          <a:effectLst/>
                        </a:rPr>
                        <a:t>RemoteNPS</a:t>
                      </a:r>
                      <a:r>
                        <a:rPr lang="en-US" sz="1400" kern="1200">
                          <a:effectLst/>
                        </a:rPr>
                        <a:t> VM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287320"/>
                  </a:ext>
                </a:extLst>
              </a:tr>
              <a:tr h="336931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Hardware Preparation​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600920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Image service installation and configuration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5006253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VIM deployment through “auto-deploy” and individual commands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078075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err="1">
                          <a:effectLst/>
                        </a:rPr>
                        <a:t>OpTools</a:t>
                      </a:r>
                      <a:r>
                        <a:rPr lang="en-US" sz="1400" kern="1200" baseline="0">
                          <a:effectLst/>
                        </a:rPr>
                        <a:t> (</a:t>
                      </a:r>
                      <a:r>
                        <a:rPr lang="en-US" sz="1400" kern="1200" baseline="0" err="1">
                          <a:effectLst/>
                        </a:rPr>
                        <a:t>LogInsight</a:t>
                      </a:r>
                      <a:r>
                        <a:rPr lang="en-US" sz="1400" kern="1200" baseline="0">
                          <a:effectLst/>
                        </a:rPr>
                        <a:t>, Orchestrator &amp; Operations Manager) deployment through automation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5347593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Network Insight</a:t>
                      </a:r>
                      <a:r>
                        <a:rPr lang="en-US" sz="1400" kern="1200" baseline="0">
                          <a:effectLst/>
                        </a:rPr>
                        <a:t> Manual Installation and configuration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2590767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OpenVAS Testing, Functional Testing, Negative Testing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0812485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SRIOV Cluster creation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Completed​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757730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Scale-Out Testing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Completed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302844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algn="l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Yardstick Testing,</a:t>
                      </a:r>
                      <a:r>
                        <a:rPr lang="en-US" sz="1400" kern="1200" baseline="0">
                          <a:effectLst/>
                        </a:rPr>
                        <a:t> </a:t>
                      </a:r>
                      <a:r>
                        <a:rPr lang="en-US" sz="1400" kern="1200">
                          <a:effectLst/>
                        </a:rPr>
                        <a:t>Shutdown/Startup</a:t>
                      </a:r>
                      <a:r>
                        <a:rPr lang="en-US" sz="1400" kern="1200" baseline="0">
                          <a:effectLst/>
                        </a:rPr>
                        <a:t> Testing and Failover Testing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ase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effectLst/>
                        </a:rPr>
                        <a:t>In Progress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5826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E54EEE-EE09-4997-A7B1-6D162DB0E5B9}"/>
              </a:ext>
            </a:extLst>
          </p:cNvPr>
          <p:cNvSpPr txBox="1"/>
          <p:nvPr/>
        </p:nvSpPr>
        <p:spPr>
          <a:xfrm>
            <a:off x="4055327" y="3367668"/>
            <a:ext cx="27432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1148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QA End to End Test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33627"/>
            <a:ext cx="11313613" cy="500663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2" indent="0">
              <a:buFont typeface="Arial" panose="020B0604020202020204" pitchFamily="34" charset="0"/>
              <a:buNone/>
            </a:pPr>
            <a:endParaRPr lang="en-US">
              <a:cs typeface="Arial" panose="020B0604020202020204"/>
            </a:endParaRPr>
          </a:p>
          <a:p>
            <a:pPr marL="914400" lvl="5" indent="0">
              <a:buNone/>
            </a:pPr>
            <a:endParaRPr lang="en-US" sz="1600" dirty="0">
              <a:cs typeface="Arial"/>
            </a:endParaRPr>
          </a:p>
          <a:p>
            <a:pPr lvl="5">
              <a:buFont typeface="Wingdings,Sans-Serif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5">
              <a:buFont typeface="Wingdings,Sans-Serif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938F7E-4E7A-4C3D-84BC-39C24B6F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47041"/>
            <a:ext cx="7454590" cy="127016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61AC92-CA16-43AB-A5AA-61BD3B2F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45080"/>
            <a:ext cx="7454590" cy="1268527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403F28-7542-4FDA-81BA-A1CC4363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947956"/>
            <a:ext cx="7389541" cy="1292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9BFBC-98AD-4EA2-B905-4F220BF4980B}"/>
              </a:ext>
            </a:extLst>
          </p:cNvPr>
          <p:cNvSpPr txBox="1"/>
          <p:nvPr/>
        </p:nvSpPr>
        <p:spPr>
          <a:xfrm>
            <a:off x="551985" y="1128131"/>
            <a:ext cx="2743200" cy="16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QA Cycle-1 Test</a:t>
            </a:r>
            <a:endParaRPr lang="en-US" sz="1200" b="1"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A0C67-4D7B-4180-A8B8-58DE4115AABA}"/>
              </a:ext>
            </a:extLst>
          </p:cNvPr>
          <p:cNvSpPr txBox="1"/>
          <p:nvPr/>
        </p:nvSpPr>
        <p:spPr>
          <a:xfrm>
            <a:off x="564763" y="2915811"/>
            <a:ext cx="2743200" cy="16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QA Cycle-2 Test 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65401-725C-416E-84F9-919B339BA3A6}"/>
              </a:ext>
            </a:extLst>
          </p:cNvPr>
          <p:cNvSpPr txBox="1"/>
          <p:nvPr/>
        </p:nvSpPr>
        <p:spPr>
          <a:xfrm>
            <a:off x="536885" y="4737177"/>
            <a:ext cx="2743200" cy="16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Functional &amp; Negative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4" id="{6D8EEE14-669D-48A0-8FB9-52340C01ADDB}" vid="{30F797EC-5441-4ECF-B735-37A2F4CC4393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9E360FC629D43B230EF216E510499" ma:contentTypeVersion="11" ma:contentTypeDescription="Create a new document." ma:contentTypeScope="" ma:versionID="f55097094ff563908c2e2ff63d4d733a">
  <xsd:schema xmlns:xsd="http://www.w3.org/2001/XMLSchema" xmlns:xs="http://www.w3.org/2001/XMLSchema" xmlns:p="http://schemas.microsoft.com/office/2006/metadata/properties" xmlns:ns2="ea7da4f2-ce7d-4a98-bec6-e7ff5bb88c8c" xmlns:ns3="1652a048-6a69-45b4-8047-11c09a19bfca" targetNamespace="http://schemas.microsoft.com/office/2006/metadata/properties" ma:root="true" ma:fieldsID="9b3eaa6b886ab850575a213369be5648" ns2:_="" ns3:_="">
    <xsd:import namespace="ea7da4f2-ce7d-4a98-bec6-e7ff5bb88c8c"/>
    <xsd:import namespace="1652a048-6a69-45b4-8047-11c09a19b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da4f2-ce7d-4a98-bec6-e7ff5bb8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2a048-6a69-45b4-8047-11c09a19b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4A105A-6BCD-4A5D-820E-BF57B8789898}">
  <ds:schemaRefs>
    <ds:schemaRef ds:uri="1652a048-6a69-45b4-8047-11c09a19bfca"/>
    <ds:schemaRef ds:uri="ea7da4f2-ce7d-4a98-bec6-e7ff5bb88c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B667B2-7FBD-44BC-B10C-A79CFC4CE7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F84910-6DEB-4293-A85C-2BB2D0749D22}">
  <ds:schemaRefs>
    <ds:schemaRef ds:uri="1652a048-6a69-45b4-8047-11c09a19bfca"/>
    <ds:schemaRef ds:uri="ea7da4f2-ce7d-4a98-bec6-e7ff5bb88c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HPE_Standard_Arial_16x9_v4</vt:lpstr>
      <vt:lpstr>Sprint 29 - Sprint Demo</vt:lpstr>
      <vt:lpstr>Sprint 29 Demo - Agenda</vt:lpstr>
      <vt:lpstr>Infrastructure</vt:lpstr>
      <vt:lpstr>Infrastructure Highlights</vt:lpstr>
      <vt:lpstr>QA </vt:lpstr>
      <vt:lpstr>QA Highlights</vt:lpstr>
      <vt:lpstr>Time Matrix for 2 POD VMware Installation</vt:lpstr>
      <vt:lpstr>C8 Test Status from Cycle-1 and Cycle-2 testing</vt:lpstr>
      <vt:lpstr>QA End to End Test Report</vt:lpstr>
      <vt:lpstr>Bug Statistics</vt:lpstr>
      <vt:lpstr>Bug List</vt:lpstr>
      <vt:lpstr>Security Test Report (OpenVAS)</vt:lpstr>
      <vt:lpstr>NPS</vt:lpstr>
      <vt:lpstr>NPS Highlights  </vt:lpstr>
      <vt:lpstr>VIM</vt:lpstr>
      <vt:lpstr>VIM Highlights</vt:lpstr>
      <vt:lpstr>PowerPoint Presentation</vt:lpstr>
      <vt:lpstr>OpenShift Deployment Architecture </vt:lpstr>
      <vt:lpstr>CEPH Performance </vt:lpstr>
      <vt:lpstr>PowerPoint Presentation</vt:lpstr>
      <vt:lpstr>When 1 and 2 OSDs removed (Out of Ceph Cluster) (NO FIO)</vt:lpstr>
      <vt:lpstr>When 1 and 2 OSDs coming up (In Ceph Cluster) (When No FIO)</vt:lpstr>
      <vt:lpstr>When modifying the PG (Placement Group) (No FIO)</vt:lpstr>
      <vt:lpstr>When 3 OSD are coming up (When FIO running)</vt:lpstr>
      <vt:lpstr>Report Review   Ceph Characterization on DL380 G10 (CLX) with SAS SSD (OSD) and SAS SSD (Journal)</vt:lpstr>
      <vt:lpstr>NIC Performance </vt:lpstr>
      <vt:lpstr>PowerPoint Presentation</vt:lpstr>
      <vt:lpstr>Throughput for ovs-dpdk bonding</vt:lpstr>
      <vt:lpstr>Documentation</vt:lpstr>
      <vt:lpstr>Documentation Highlights</vt:lpstr>
      <vt:lpstr>Thank You</vt:lpstr>
      <vt:lpstr>Throughput for VMWare vCloud 3.1 NVDS-E(NIC Validation team)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9 Demo </dc:title>
  <cp:revision>248</cp:revision>
  <dcterms:modified xsi:type="dcterms:W3CDTF">2019-10-23T18:13:05Z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0x0101001B69E360FC629D43B230EF216E510499</vt:lpwstr>
  </property>
  <property fmtid="{D5CDD505-2E9C-101B-9397-08002B2CF9AE}" pid="6" name="Order">
    <vt:r8>86200</vt:r8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_CopySource">
    <vt:lpwstr/>
  </property>
  <property fmtid="{D5CDD505-2E9C-101B-9397-08002B2CF9AE}" pid="10" name="AuthorIds_UIVersion_32768">
    <vt:lpwstr>104,399</vt:lpwstr>
  </property>
  <property fmtid="{D5CDD505-2E9C-101B-9397-08002B2CF9AE}" pid="11" name="AuthorIds_UIVersion_33280">
    <vt:lpwstr>399</vt:lpwstr>
  </property>
  <property fmtid="{D5CDD505-2E9C-101B-9397-08002B2CF9AE}" pid="12" name="AuthorIds_UIVersion_33792">
    <vt:lpwstr>399</vt:lpwstr>
  </property>
</Properties>
</file>