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1125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1122363"/>
            <a:ext cx="8334375" cy="2387600"/>
          </a:xfrm>
        </p:spPr>
        <p:txBody>
          <a:bodyPr anchor="b"/>
          <a:lstStyle>
            <a:lvl1pPr algn="ctr">
              <a:defRPr sz="54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602038"/>
            <a:ext cx="8334375" cy="1655762"/>
          </a:xfrm>
        </p:spPr>
        <p:txBody>
          <a:bodyPr/>
          <a:lstStyle>
            <a:lvl1pPr marL="0" indent="0" algn="ctr">
              <a:buNone/>
              <a:defRPr sz="2188"/>
            </a:lvl1pPr>
            <a:lvl2pPr marL="416738" indent="0" algn="ctr">
              <a:buNone/>
              <a:defRPr sz="1823"/>
            </a:lvl2pPr>
            <a:lvl3pPr marL="833476" indent="0" algn="ctr">
              <a:buNone/>
              <a:defRPr sz="1641"/>
            </a:lvl3pPr>
            <a:lvl4pPr marL="1250213" indent="0" algn="ctr">
              <a:buNone/>
              <a:defRPr sz="1458"/>
            </a:lvl4pPr>
            <a:lvl5pPr marL="1666951" indent="0" algn="ctr">
              <a:buNone/>
              <a:defRPr sz="1458"/>
            </a:lvl5pPr>
            <a:lvl6pPr marL="2083689" indent="0" algn="ctr">
              <a:buNone/>
              <a:defRPr sz="1458"/>
            </a:lvl6pPr>
            <a:lvl7pPr marL="2500427" indent="0" algn="ctr">
              <a:buNone/>
              <a:defRPr sz="1458"/>
            </a:lvl7pPr>
            <a:lvl8pPr marL="2917165" indent="0" algn="ctr">
              <a:buNone/>
              <a:defRPr sz="1458"/>
            </a:lvl8pPr>
            <a:lvl9pPr marL="3333902" indent="0" algn="ctr">
              <a:buNone/>
              <a:defRPr sz="145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5EF5-ED18-498B-9CBF-3CE202AAA68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EA31-388B-4D85-A05C-BD7E0A38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68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5EF5-ED18-498B-9CBF-3CE202AAA68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EA31-388B-4D85-A05C-BD7E0A38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8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65125"/>
            <a:ext cx="239613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65125"/>
            <a:ext cx="704949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5EF5-ED18-498B-9CBF-3CE202AAA68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EA31-388B-4D85-A05C-BD7E0A38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8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5EF5-ED18-498B-9CBF-3CE202AAA68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EA31-388B-4D85-A05C-BD7E0A38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7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709739"/>
            <a:ext cx="9584531" cy="2852737"/>
          </a:xfrm>
        </p:spPr>
        <p:txBody>
          <a:bodyPr anchor="b"/>
          <a:lstStyle>
            <a:lvl1pPr>
              <a:defRPr sz="54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4589464"/>
            <a:ext cx="9584531" cy="1500187"/>
          </a:xfrm>
        </p:spPr>
        <p:txBody>
          <a:bodyPr/>
          <a:lstStyle>
            <a:lvl1pPr marL="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1pPr>
            <a:lvl2pPr marL="416738" indent="0">
              <a:buNone/>
              <a:defRPr sz="1823">
                <a:solidFill>
                  <a:schemeClr val="tx1">
                    <a:tint val="75000"/>
                  </a:schemeClr>
                </a:solidFill>
              </a:defRPr>
            </a:lvl2pPr>
            <a:lvl3pPr marL="833476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3pPr>
            <a:lvl4pPr marL="1250213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4pPr>
            <a:lvl5pPr marL="1666951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5pPr>
            <a:lvl6pPr marL="2083689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6pPr>
            <a:lvl7pPr marL="2500427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7pPr>
            <a:lvl8pPr marL="291716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8pPr>
            <a:lvl9pPr marL="333390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5EF5-ED18-498B-9CBF-3CE202AAA68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EA31-388B-4D85-A05C-BD7E0A38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02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825625"/>
            <a:ext cx="472281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825625"/>
            <a:ext cx="472281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5EF5-ED18-498B-9CBF-3CE202AAA68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EA31-388B-4D85-A05C-BD7E0A38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1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65126"/>
            <a:ext cx="958453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681163"/>
            <a:ext cx="4701108" cy="823912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505075"/>
            <a:ext cx="47011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681163"/>
            <a:ext cx="4724260" cy="823912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505075"/>
            <a:ext cx="47242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5EF5-ED18-498B-9CBF-3CE202AAA68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EA31-388B-4D85-A05C-BD7E0A38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5EF5-ED18-498B-9CBF-3CE202AAA68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EA31-388B-4D85-A05C-BD7E0A38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66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5EF5-ED18-498B-9CBF-3CE202AAA68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EA31-388B-4D85-A05C-BD7E0A38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75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57200"/>
            <a:ext cx="3584070" cy="1600200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987426"/>
            <a:ext cx="5625703" cy="4873625"/>
          </a:xfrm>
        </p:spPr>
        <p:txBody>
          <a:bodyPr/>
          <a:lstStyle>
            <a:lvl1pPr>
              <a:defRPr sz="2917"/>
            </a:lvl1pPr>
            <a:lvl2pPr>
              <a:defRPr sz="2552"/>
            </a:lvl2pPr>
            <a:lvl3pPr>
              <a:defRPr sz="2188"/>
            </a:lvl3pPr>
            <a:lvl4pPr>
              <a:defRPr sz="1823"/>
            </a:lvl4pPr>
            <a:lvl5pPr>
              <a:defRPr sz="1823"/>
            </a:lvl5pPr>
            <a:lvl6pPr>
              <a:defRPr sz="1823"/>
            </a:lvl6pPr>
            <a:lvl7pPr>
              <a:defRPr sz="1823"/>
            </a:lvl7pPr>
            <a:lvl8pPr>
              <a:defRPr sz="1823"/>
            </a:lvl8pPr>
            <a:lvl9pPr>
              <a:defRPr sz="18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2057400"/>
            <a:ext cx="3584070" cy="381158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5EF5-ED18-498B-9CBF-3CE202AAA68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EA31-388B-4D85-A05C-BD7E0A38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5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57200"/>
            <a:ext cx="3584070" cy="1600200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987426"/>
            <a:ext cx="5625703" cy="4873625"/>
          </a:xfrm>
        </p:spPr>
        <p:txBody>
          <a:bodyPr anchor="t"/>
          <a:lstStyle>
            <a:lvl1pPr marL="0" indent="0">
              <a:buNone/>
              <a:defRPr sz="2917"/>
            </a:lvl1pPr>
            <a:lvl2pPr marL="416738" indent="0">
              <a:buNone/>
              <a:defRPr sz="2552"/>
            </a:lvl2pPr>
            <a:lvl3pPr marL="833476" indent="0">
              <a:buNone/>
              <a:defRPr sz="2188"/>
            </a:lvl3pPr>
            <a:lvl4pPr marL="1250213" indent="0">
              <a:buNone/>
              <a:defRPr sz="1823"/>
            </a:lvl4pPr>
            <a:lvl5pPr marL="1666951" indent="0">
              <a:buNone/>
              <a:defRPr sz="1823"/>
            </a:lvl5pPr>
            <a:lvl6pPr marL="2083689" indent="0">
              <a:buNone/>
              <a:defRPr sz="1823"/>
            </a:lvl6pPr>
            <a:lvl7pPr marL="2500427" indent="0">
              <a:buNone/>
              <a:defRPr sz="1823"/>
            </a:lvl7pPr>
            <a:lvl8pPr marL="2917165" indent="0">
              <a:buNone/>
              <a:defRPr sz="1823"/>
            </a:lvl8pPr>
            <a:lvl9pPr marL="3333902" indent="0">
              <a:buNone/>
              <a:defRPr sz="18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2057400"/>
            <a:ext cx="3584070" cy="3811588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5EF5-ED18-498B-9CBF-3CE202AAA68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EA31-388B-4D85-A05C-BD7E0A38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2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65126"/>
            <a:ext cx="95845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825625"/>
            <a:ext cx="95845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6356351"/>
            <a:ext cx="250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5EF5-ED18-498B-9CBF-3CE202AAA68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6356351"/>
            <a:ext cx="3750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6356351"/>
            <a:ext cx="25003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EA31-388B-4D85-A05C-BD7E0A38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1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33476" rtl="0" eaLnBrk="1" latinLnBrk="0" hangingPunct="1">
        <a:lnSpc>
          <a:spcPct val="90000"/>
        </a:lnSpc>
        <a:spcBef>
          <a:spcPct val="0"/>
        </a:spcBef>
        <a:buNone/>
        <a:defRPr sz="4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369" indent="-208369" algn="l" defTabSz="833476" rtl="0" eaLnBrk="1" latinLnBrk="0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2" kern="1200">
          <a:solidFill>
            <a:schemeClr val="tx1"/>
          </a:solidFill>
          <a:latin typeface="+mn-lt"/>
          <a:ea typeface="+mn-ea"/>
          <a:cs typeface="+mn-cs"/>
        </a:defRPr>
      </a:lvl1pPr>
      <a:lvl2pPr marL="625107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041845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458582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875320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292058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708796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3125534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542271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16738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2pPr>
      <a:lvl3pPr marL="833476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3pPr>
      <a:lvl4pPr marL="1250213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666951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083689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500427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2917165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333902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BA6E46ED-163E-EABA-E8DA-98D0F29D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8429" y="86690"/>
            <a:ext cx="3862079" cy="327789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03A05C1-72D5-E41E-D85E-C5901BC16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5132" y="3514030"/>
            <a:ext cx="4436078" cy="323925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09255234-57DE-FABC-2594-82FA063BE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64" y="86688"/>
            <a:ext cx="2521974" cy="672526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D2E7AD6-6DA5-AAE0-A2BD-4F2FC0E9FF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58429" y="3382648"/>
            <a:ext cx="4032871" cy="34004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84939F2-C88D-7F3F-90C3-CA6F0E9F28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1300" y="86690"/>
            <a:ext cx="4136465" cy="32670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C83F1D-D9AC-3F0C-865B-8AB045C02581}"/>
              </a:ext>
            </a:extLst>
          </p:cNvPr>
          <p:cNvSpPr txBox="1"/>
          <p:nvPr/>
        </p:nvSpPr>
        <p:spPr>
          <a:xfrm>
            <a:off x="102664" y="86687"/>
            <a:ext cx="57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(a)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C38924-8370-CF1E-6541-2ACCAF91423E}"/>
              </a:ext>
            </a:extLst>
          </p:cNvPr>
          <p:cNvSpPr txBox="1"/>
          <p:nvPr/>
        </p:nvSpPr>
        <p:spPr>
          <a:xfrm>
            <a:off x="2846819" y="115570"/>
            <a:ext cx="57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(b)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2DFF98-0BB4-0D5A-0129-87C31D1598DF}"/>
              </a:ext>
            </a:extLst>
          </p:cNvPr>
          <p:cNvSpPr txBox="1"/>
          <p:nvPr/>
        </p:nvSpPr>
        <p:spPr>
          <a:xfrm>
            <a:off x="6818424" y="86687"/>
            <a:ext cx="57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(c)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4A0AAF-C82A-2C60-BBEC-B803FC1663FE}"/>
              </a:ext>
            </a:extLst>
          </p:cNvPr>
          <p:cNvSpPr txBox="1"/>
          <p:nvPr/>
        </p:nvSpPr>
        <p:spPr>
          <a:xfrm>
            <a:off x="2846819" y="3449319"/>
            <a:ext cx="57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(d)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27CA08-767A-D5E6-85BE-2513693F3E3B}"/>
              </a:ext>
            </a:extLst>
          </p:cNvPr>
          <p:cNvSpPr txBox="1"/>
          <p:nvPr/>
        </p:nvSpPr>
        <p:spPr>
          <a:xfrm>
            <a:off x="6818424" y="3344824"/>
            <a:ext cx="576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423864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Mathur</dc:creator>
  <cp:lastModifiedBy>Uday Mathur</cp:lastModifiedBy>
  <cp:revision>1</cp:revision>
  <dcterms:created xsi:type="dcterms:W3CDTF">2025-10-13T03:26:00Z</dcterms:created>
  <dcterms:modified xsi:type="dcterms:W3CDTF">2025-10-13T06:53:16Z</dcterms:modified>
</cp:coreProperties>
</file>