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7929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77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9469" y="886719"/>
            <a:ext cx="5773976" cy="1886315"/>
          </a:xfrm>
        </p:spPr>
        <p:txBody>
          <a:bodyPr anchor="b"/>
          <a:lstStyle>
            <a:lvl1pPr algn="ctr"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114" y="2845777"/>
            <a:ext cx="5094685" cy="1308129"/>
          </a:xfrm>
        </p:spPr>
        <p:txBody>
          <a:bodyPr/>
          <a:lstStyle>
            <a:lvl1pPr marL="0" indent="0" algn="ctr">
              <a:buNone/>
              <a:defRPr sz="1783"/>
            </a:lvl1pPr>
            <a:lvl2pPr marL="339654" indent="0" algn="ctr">
              <a:buNone/>
              <a:defRPr sz="1486"/>
            </a:lvl2pPr>
            <a:lvl3pPr marL="679308" indent="0" algn="ctr">
              <a:buNone/>
              <a:defRPr sz="1337"/>
            </a:lvl3pPr>
            <a:lvl4pPr marL="1018962" indent="0" algn="ctr">
              <a:buNone/>
              <a:defRPr sz="1189"/>
            </a:lvl4pPr>
            <a:lvl5pPr marL="1358616" indent="0" algn="ctr">
              <a:buNone/>
              <a:defRPr sz="1189"/>
            </a:lvl5pPr>
            <a:lvl6pPr marL="1698269" indent="0" algn="ctr">
              <a:buNone/>
              <a:defRPr sz="1189"/>
            </a:lvl6pPr>
            <a:lvl7pPr marL="2037923" indent="0" algn="ctr">
              <a:buNone/>
              <a:defRPr sz="1189"/>
            </a:lvl7pPr>
            <a:lvl8pPr marL="2377577" indent="0" algn="ctr">
              <a:buNone/>
              <a:defRPr sz="1189"/>
            </a:lvl8pPr>
            <a:lvl9pPr marL="2717231" indent="0" algn="ctr">
              <a:buNone/>
              <a:defRPr sz="118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46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139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61179" y="288465"/>
            <a:ext cx="1464722" cy="45916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67013" y="288465"/>
            <a:ext cx="4309254" cy="45916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582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55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475" y="1350773"/>
            <a:ext cx="5858887" cy="2253795"/>
          </a:xfrm>
        </p:spPr>
        <p:txBody>
          <a:bodyPr anchor="b"/>
          <a:lstStyle>
            <a:lvl1pPr>
              <a:defRPr sz="44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475" y="3625890"/>
            <a:ext cx="5858887" cy="1185217"/>
          </a:xfrm>
        </p:spPr>
        <p:txBody>
          <a:bodyPr/>
          <a:lstStyle>
            <a:lvl1pPr marL="0" indent="0">
              <a:buNone/>
              <a:defRPr sz="1783">
                <a:solidFill>
                  <a:schemeClr val="tx1"/>
                </a:solidFill>
              </a:defRPr>
            </a:lvl1pPr>
            <a:lvl2pPr marL="339654" indent="0">
              <a:buNone/>
              <a:defRPr sz="1486">
                <a:solidFill>
                  <a:schemeClr val="tx1">
                    <a:tint val="75000"/>
                  </a:schemeClr>
                </a:solidFill>
              </a:defRPr>
            </a:lvl2pPr>
            <a:lvl3pPr marL="679308" indent="0">
              <a:buNone/>
              <a:defRPr sz="1337">
                <a:solidFill>
                  <a:schemeClr val="tx1">
                    <a:tint val="75000"/>
                  </a:schemeClr>
                </a:solidFill>
              </a:defRPr>
            </a:lvl3pPr>
            <a:lvl4pPr marL="1018962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4pPr>
            <a:lvl5pPr marL="1358616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5pPr>
            <a:lvl6pPr marL="1698269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6pPr>
            <a:lvl7pPr marL="2037923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7pPr>
            <a:lvl8pPr marL="2377577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8pPr>
            <a:lvl9pPr marL="2717231" indent="0">
              <a:buNone/>
              <a:defRPr sz="1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77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013" y="1442328"/>
            <a:ext cx="2886988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8912" y="1442328"/>
            <a:ext cx="2886988" cy="3437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16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288467"/>
            <a:ext cx="5858887" cy="10472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898" y="1328197"/>
            <a:ext cx="2873720" cy="650929"/>
          </a:xfrm>
        </p:spPr>
        <p:txBody>
          <a:bodyPr anchor="b"/>
          <a:lstStyle>
            <a:lvl1pPr marL="0" indent="0">
              <a:buNone/>
              <a:defRPr sz="1783" b="1"/>
            </a:lvl1pPr>
            <a:lvl2pPr marL="339654" indent="0">
              <a:buNone/>
              <a:defRPr sz="1486" b="1"/>
            </a:lvl2pPr>
            <a:lvl3pPr marL="679308" indent="0">
              <a:buNone/>
              <a:defRPr sz="1337" b="1"/>
            </a:lvl3pPr>
            <a:lvl4pPr marL="1018962" indent="0">
              <a:buNone/>
              <a:defRPr sz="1189" b="1"/>
            </a:lvl4pPr>
            <a:lvl5pPr marL="1358616" indent="0">
              <a:buNone/>
              <a:defRPr sz="1189" b="1"/>
            </a:lvl5pPr>
            <a:lvl6pPr marL="1698269" indent="0">
              <a:buNone/>
              <a:defRPr sz="1189" b="1"/>
            </a:lvl6pPr>
            <a:lvl7pPr marL="2037923" indent="0">
              <a:buNone/>
              <a:defRPr sz="1189" b="1"/>
            </a:lvl7pPr>
            <a:lvl8pPr marL="2377577" indent="0">
              <a:buNone/>
              <a:defRPr sz="1189" b="1"/>
            </a:lvl8pPr>
            <a:lvl9pPr marL="2717231" indent="0">
              <a:buNone/>
              <a:defRPr sz="1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898" y="1979126"/>
            <a:ext cx="2873720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8912" y="1328197"/>
            <a:ext cx="2887873" cy="650929"/>
          </a:xfrm>
        </p:spPr>
        <p:txBody>
          <a:bodyPr anchor="b"/>
          <a:lstStyle>
            <a:lvl1pPr marL="0" indent="0">
              <a:buNone/>
              <a:defRPr sz="1783" b="1"/>
            </a:lvl1pPr>
            <a:lvl2pPr marL="339654" indent="0">
              <a:buNone/>
              <a:defRPr sz="1486" b="1"/>
            </a:lvl2pPr>
            <a:lvl3pPr marL="679308" indent="0">
              <a:buNone/>
              <a:defRPr sz="1337" b="1"/>
            </a:lvl3pPr>
            <a:lvl4pPr marL="1018962" indent="0">
              <a:buNone/>
              <a:defRPr sz="1189" b="1"/>
            </a:lvl4pPr>
            <a:lvl5pPr marL="1358616" indent="0">
              <a:buNone/>
              <a:defRPr sz="1189" b="1"/>
            </a:lvl5pPr>
            <a:lvl6pPr marL="1698269" indent="0">
              <a:buNone/>
              <a:defRPr sz="1189" b="1"/>
            </a:lvl6pPr>
            <a:lvl7pPr marL="2037923" indent="0">
              <a:buNone/>
              <a:defRPr sz="1189" b="1"/>
            </a:lvl7pPr>
            <a:lvl8pPr marL="2377577" indent="0">
              <a:buNone/>
              <a:defRPr sz="1189" b="1"/>
            </a:lvl8pPr>
            <a:lvl9pPr marL="2717231" indent="0">
              <a:buNone/>
              <a:defRPr sz="11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8912" y="1979126"/>
            <a:ext cx="2887873" cy="2910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46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5357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16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361209"/>
            <a:ext cx="2190891" cy="1264232"/>
          </a:xfrm>
        </p:spPr>
        <p:txBody>
          <a:bodyPr anchor="b"/>
          <a:lstStyle>
            <a:lvl1pPr>
              <a:defRPr sz="23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7873" y="780113"/>
            <a:ext cx="3438912" cy="3850390"/>
          </a:xfrm>
        </p:spPr>
        <p:txBody>
          <a:bodyPr/>
          <a:lstStyle>
            <a:lvl1pPr>
              <a:defRPr sz="2377"/>
            </a:lvl1pPr>
            <a:lvl2pPr>
              <a:defRPr sz="2080"/>
            </a:lvl2pPr>
            <a:lvl3pPr>
              <a:defRPr sz="1783"/>
            </a:lvl3pPr>
            <a:lvl4pPr>
              <a:defRPr sz="1486"/>
            </a:lvl4pPr>
            <a:lvl5pPr>
              <a:defRPr sz="1486"/>
            </a:lvl5pPr>
            <a:lvl6pPr>
              <a:defRPr sz="1486"/>
            </a:lvl6pPr>
            <a:lvl7pPr>
              <a:defRPr sz="1486"/>
            </a:lvl7pPr>
            <a:lvl8pPr>
              <a:defRPr sz="1486"/>
            </a:lvl8pPr>
            <a:lvl9pPr>
              <a:defRPr sz="148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625442"/>
            <a:ext cx="2190891" cy="3011331"/>
          </a:xfrm>
        </p:spPr>
        <p:txBody>
          <a:bodyPr/>
          <a:lstStyle>
            <a:lvl1pPr marL="0" indent="0">
              <a:buNone/>
              <a:defRPr sz="1189"/>
            </a:lvl1pPr>
            <a:lvl2pPr marL="339654" indent="0">
              <a:buNone/>
              <a:defRPr sz="1040"/>
            </a:lvl2pPr>
            <a:lvl3pPr marL="679308" indent="0">
              <a:buNone/>
              <a:defRPr sz="891"/>
            </a:lvl3pPr>
            <a:lvl4pPr marL="1018962" indent="0">
              <a:buNone/>
              <a:defRPr sz="743"/>
            </a:lvl4pPr>
            <a:lvl5pPr marL="1358616" indent="0">
              <a:buNone/>
              <a:defRPr sz="743"/>
            </a:lvl5pPr>
            <a:lvl6pPr marL="1698269" indent="0">
              <a:buNone/>
              <a:defRPr sz="743"/>
            </a:lvl6pPr>
            <a:lvl7pPr marL="2037923" indent="0">
              <a:buNone/>
              <a:defRPr sz="743"/>
            </a:lvl7pPr>
            <a:lvl8pPr marL="2377577" indent="0">
              <a:buNone/>
              <a:defRPr sz="743"/>
            </a:lvl8pPr>
            <a:lvl9pPr marL="2717231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628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898" y="361209"/>
            <a:ext cx="2190891" cy="1264232"/>
          </a:xfrm>
        </p:spPr>
        <p:txBody>
          <a:bodyPr anchor="b"/>
          <a:lstStyle>
            <a:lvl1pPr>
              <a:defRPr sz="23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87873" y="780113"/>
            <a:ext cx="3438912" cy="3850390"/>
          </a:xfrm>
        </p:spPr>
        <p:txBody>
          <a:bodyPr anchor="t"/>
          <a:lstStyle>
            <a:lvl1pPr marL="0" indent="0">
              <a:buNone/>
              <a:defRPr sz="2377"/>
            </a:lvl1pPr>
            <a:lvl2pPr marL="339654" indent="0">
              <a:buNone/>
              <a:defRPr sz="2080"/>
            </a:lvl2pPr>
            <a:lvl3pPr marL="679308" indent="0">
              <a:buNone/>
              <a:defRPr sz="1783"/>
            </a:lvl3pPr>
            <a:lvl4pPr marL="1018962" indent="0">
              <a:buNone/>
              <a:defRPr sz="1486"/>
            </a:lvl4pPr>
            <a:lvl5pPr marL="1358616" indent="0">
              <a:buNone/>
              <a:defRPr sz="1486"/>
            </a:lvl5pPr>
            <a:lvl6pPr marL="1698269" indent="0">
              <a:buNone/>
              <a:defRPr sz="1486"/>
            </a:lvl6pPr>
            <a:lvl7pPr marL="2037923" indent="0">
              <a:buNone/>
              <a:defRPr sz="1486"/>
            </a:lvl7pPr>
            <a:lvl8pPr marL="2377577" indent="0">
              <a:buNone/>
              <a:defRPr sz="1486"/>
            </a:lvl8pPr>
            <a:lvl9pPr marL="2717231" indent="0">
              <a:buNone/>
              <a:defRPr sz="14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7898" y="1625442"/>
            <a:ext cx="2190891" cy="3011331"/>
          </a:xfrm>
        </p:spPr>
        <p:txBody>
          <a:bodyPr/>
          <a:lstStyle>
            <a:lvl1pPr marL="0" indent="0">
              <a:buNone/>
              <a:defRPr sz="1189"/>
            </a:lvl1pPr>
            <a:lvl2pPr marL="339654" indent="0">
              <a:buNone/>
              <a:defRPr sz="1040"/>
            </a:lvl2pPr>
            <a:lvl3pPr marL="679308" indent="0">
              <a:buNone/>
              <a:defRPr sz="891"/>
            </a:lvl3pPr>
            <a:lvl4pPr marL="1018962" indent="0">
              <a:buNone/>
              <a:defRPr sz="743"/>
            </a:lvl4pPr>
            <a:lvl5pPr marL="1358616" indent="0">
              <a:buNone/>
              <a:defRPr sz="743"/>
            </a:lvl5pPr>
            <a:lvl6pPr marL="1698269" indent="0">
              <a:buNone/>
              <a:defRPr sz="743"/>
            </a:lvl6pPr>
            <a:lvl7pPr marL="2037923" indent="0">
              <a:buNone/>
              <a:defRPr sz="743"/>
            </a:lvl7pPr>
            <a:lvl8pPr marL="2377577" indent="0">
              <a:buNone/>
              <a:defRPr sz="743"/>
            </a:lvl8pPr>
            <a:lvl9pPr marL="2717231" indent="0">
              <a:buNone/>
              <a:defRPr sz="7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06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7013" y="288467"/>
            <a:ext cx="5858887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013" y="1442328"/>
            <a:ext cx="5858887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67013" y="5021812"/>
            <a:ext cx="152840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8205F-C296-4DF4-BA8F-086BDED6BA9B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50153" y="5021812"/>
            <a:ext cx="2292608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7495" y="5021812"/>
            <a:ext cx="1528405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50329-3CDE-4136-AFF3-26B118A0BB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7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9308" rtl="0" eaLnBrk="1" latinLnBrk="0" hangingPunct="1">
        <a:lnSpc>
          <a:spcPct val="90000"/>
        </a:lnSpc>
        <a:spcBef>
          <a:spcPct val="0"/>
        </a:spcBef>
        <a:buNone/>
        <a:defRPr sz="32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9827" indent="-169827" algn="l" defTabSz="679308" rtl="0" eaLnBrk="1" latinLnBrk="0" hangingPunct="1">
        <a:lnSpc>
          <a:spcPct val="90000"/>
        </a:lnSpc>
        <a:spcBef>
          <a:spcPts val="743"/>
        </a:spcBef>
        <a:buFont typeface="Arial" panose="020B0604020202020204" pitchFamily="34" charset="0"/>
        <a:buChar char="•"/>
        <a:defRPr sz="2080" kern="1200">
          <a:solidFill>
            <a:schemeClr val="tx1"/>
          </a:solidFill>
          <a:latin typeface="+mn-lt"/>
          <a:ea typeface="+mn-ea"/>
          <a:cs typeface="+mn-cs"/>
        </a:defRPr>
      </a:lvl1pPr>
      <a:lvl2pPr marL="509481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783" kern="1200">
          <a:solidFill>
            <a:schemeClr val="tx1"/>
          </a:solidFill>
          <a:latin typeface="+mn-lt"/>
          <a:ea typeface="+mn-ea"/>
          <a:cs typeface="+mn-cs"/>
        </a:defRPr>
      </a:lvl2pPr>
      <a:lvl3pPr marL="849135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3pPr>
      <a:lvl4pPr marL="1188789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4pPr>
      <a:lvl5pPr marL="1528442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5pPr>
      <a:lvl6pPr marL="1868096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6pPr>
      <a:lvl7pPr marL="2207750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7pPr>
      <a:lvl8pPr marL="2547404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8pPr>
      <a:lvl9pPr marL="2887058" indent="-169827" algn="l" defTabSz="679308" rtl="0" eaLnBrk="1" latinLnBrk="0" hangingPunct="1">
        <a:lnSpc>
          <a:spcPct val="90000"/>
        </a:lnSpc>
        <a:spcBef>
          <a:spcPts val="371"/>
        </a:spcBef>
        <a:buFont typeface="Arial" panose="020B0604020202020204" pitchFamily="34" charset="0"/>
        <a:buChar char="•"/>
        <a:defRPr sz="1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1pPr>
      <a:lvl2pPr marL="339654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2pPr>
      <a:lvl3pPr marL="679308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3pPr>
      <a:lvl4pPr marL="1018962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4pPr>
      <a:lvl5pPr marL="1358616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5pPr>
      <a:lvl6pPr marL="1698269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6pPr>
      <a:lvl7pPr marL="2037923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7pPr>
      <a:lvl8pPr marL="2377577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8pPr>
      <a:lvl9pPr marL="2717231" algn="l" defTabSz="679308" rtl="0" eaLnBrk="1" latinLnBrk="0" hangingPunct="1">
        <a:defRPr sz="1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1CAF83FF-3A88-ED2C-5D1C-2D155F74C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54" y="62964"/>
            <a:ext cx="1203372" cy="527632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4877F99-9398-5AE8-7BA3-62B3328B53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50027" y="62968"/>
            <a:ext cx="5459900" cy="52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73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Mathur</dc:creator>
  <cp:lastModifiedBy>Uday Mathur</cp:lastModifiedBy>
  <cp:revision>1</cp:revision>
  <dcterms:created xsi:type="dcterms:W3CDTF">2025-10-13T03:56:21Z</dcterms:created>
  <dcterms:modified xsi:type="dcterms:W3CDTF">2025-10-13T06:45:15Z</dcterms:modified>
</cp:coreProperties>
</file>