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9312275" cy="5581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5" d="100"/>
          <a:sy n="95" d="100"/>
        </p:scale>
        <p:origin x="10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4035" y="913479"/>
            <a:ext cx="6984206" cy="1943241"/>
          </a:xfrm>
        </p:spPr>
        <p:txBody>
          <a:bodyPr anchor="b"/>
          <a:lstStyle>
            <a:lvl1pPr algn="ctr">
              <a:defRPr sz="4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4035" y="2931659"/>
            <a:ext cx="6984206" cy="1347606"/>
          </a:xfrm>
        </p:spPr>
        <p:txBody>
          <a:bodyPr/>
          <a:lstStyle>
            <a:lvl1pPr marL="0" indent="0" algn="ctr">
              <a:buNone/>
              <a:defRPr sz="1833"/>
            </a:lvl1pPr>
            <a:lvl2pPr marL="349209" indent="0" algn="ctr">
              <a:buNone/>
              <a:defRPr sz="1528"/>
            </a:lvl2pPr>
            <a:lvl3pPr marL="698419" indent="0" algn="ctr">
              <a:buNone/>
              <a:defRPr sz="1375"/>
            </a:lvl3pPr>
            <a:lvl4pPr marL="1047628" indent="0" algn="ctr">
              <a:buNone/>
              <a:defRPr sz="1222"/>
            </a:lvl4pPr>
            <a:lvl5pPr marL="1396837" indent="0" algn="ctr">
              <a:buNone/>
              <a:defRPr sz="1222"/>
            </a:lvl5pPr>
            <a:lvl6pPr marL="1746047" indent="0" algn="ctr">
              <a:buNone/>
              <a:defRPr sz="1222"/>
            </a:lvl6pPr>
            <a:lvl7pPr marL="2095256" indent="0" algn="ctr">
              <a:buNone/>
              <a:defRPr sz="1222"/>
            </a:lvl7pPr>
            <a:lvl8pPr marL="2444466" indent="0" algn="ctr">
              <a:buNone/>
              <a:defRPr sz="1222"/>
            </a:lvl8pPr>
            <a:lvl9pPr marL="2793675" indent="0" algn="ctr">
              <a:buNone/>
              <a:defRPr sz="122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5411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8793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4097" y="297171"/>
            <a:ext cx="2007959" cy="473019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0219" y="297171"/>
            <a:ext cx="5907474" cy="47301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8579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5421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369" y="1391537"/>
            <a:ext cx="8031837" cy="2321811"/>
          </a:xfrm>
        </p:spPr>
        <p:txBody>
          <a:bodyPr anchor="b"/>
          <a:lstStyle>
            <a:lvl1pPr>
              <a:defRPr sz="45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5369" y="3735313"/>
            <a:ext cx="8031837" cy="1220986"/>
          </a:xfrm>
        </p:spPr>
        <p:txBody>
          <a:bodyPr/>
          <a:lstStyle>
            <a:lvl1pPr marL="0" indent="0">
              <a:buNone/>
              <a:defRPr sz="1833">
                <a:solidFill>
                  <a:schemeClr val="tx1">
                    <a:tint val="75000"/>
                  </a:schemeClr>
                </a:solidFill>
              </a:defRPr>
            </a:lvl1pPr>
            <a:lvl2pPr marL="349209" indent="0">
              <a:buNone/>
              <a:defRPr sz="1528">
                <a:solidFill>
                  <a:schemeClr val="tx1">
                    <a:tint val="75000"/>
                  </a:schemeClr>
                </a:solidFill>
              </a:defRPr>
            </a:lvl2pPr>
            <a:lvl3pPr marL="698419" indent="0">
              <a:buNone/>
              <a:defRPr sz="1375">
                <a:solidFill>
                  <a:schemeClr val="tx1">
                    <a:tint val="75000"/>
                  </a:schemeClr>
                </a:solidFill>
              </a:defRPr>
            </a:lvl3pPr>
            <a:lvl4pPr marL="1047628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4pPr>
            <a:lvl5pPr marL="1396837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5pPr>
            <a:lvl6pPr marL="1746047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6pPr>
            <a:lvl7pPr marL="209525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7pPr>
            <a:lvl8pPr marL="2444466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8pPr>
            <a:lvl9pPr marL="2793675" indent="0">
              <a:buNone/>
              <a:defRPr sz="122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25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0219" y="1485856"/>
            <a:ext cx="3957717" cy="354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4339" y="1485856"/>
            <a:ext cx="3957717" cy="354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4559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297172"/>
            <a:ext cx="8031837" cy="10788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1432" y="1368280"/>
            <a:ext cx="3939528" cy="670573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09" indent="0">
              <a:buNone/>
              <a:defRPr sz="1528" b="1"/>
            </a:lvl2pPr>
            <a:lvl3pPr marL="698419" indent="0">
              <a:buNone/>
              <a:defRPr sz="1375" b="1"/>
            </a:lvl3pPr>
            <a:lvl4pPr marL="1047628" indent="0">
              <a:buNone/>
              <a:defRPr sz="1222" b="1"/>
            </a:lvl4pPr>
            <a:lvl5pPr marL="1396837" indent="0">
              <a:buNone/>
              <a:defRPr sz="1222" b="1"/>
            </a:lvl5pPr>
            <a:lvl6pPr marL="1746047" indent="0">
              <a:buNone/>
              <a:defRPr sz="1222" b="1"/>
            </a:lvl6pPr>
            <a:lvl7pPr marL="2095256" indent="0">
              <a:buNone/>
              <a:defRPr sz="1222" b="1"/>
            </a:lvl7pPr>
            <a:lvl8pPr marL="2444466" indent="0">
              <a:buNone/>
              <a:defRPr sz="1222" b="1"/>
            </a:lvl8pPr>
            <a:lvl9pPr marL="2793675" indent="0">
              <a:buNone/>
              <a:defRPr sz="12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432" y="2038853"/>
            <a:ext cx="3939528" cy="2998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4339" y="1368280"/>
            <a:ext cx="3958930" cy="670573"/>
          </a:xfrm>
        </p:spPr>
        <p:txBody>
          <a:bodyPr anchor="b"/>
          <a:lstStyle>
            <a:lvl1pPr marL="0" indent="0">
              <a:buNone/>
              <a:defRPr sz="1833" b="1"/>
            </a:lvl1pPr>
            <a:lvl2pPr marL="349209" indent="0">
              <a:buNone/>
              <a:defRPr sz="1528" b="1"/>
            </a:lvl2pPr>
            <a:lvl3pPr marL="698419" indent="0">
              <a:buNone/>
              <a:defRPr sz="1375" b="1"/>
            </a:lvl3pPr>
            <a:lvl4pPr marL="1047628" indent="0">
              <a:buNone/>
              <a:defRPr sz="1222" b="1"/>
            </a:lvl4pPr>
            <a:lvl5pPr marL="1396837" indent="0">
              <a:buNone/>
              <a:defRPr sz="1222" b="1"/>
            </a:lvl5pPr>
            <a:lvl6pPr marL="1746047" indent="0">
              <a:buNone/>
              <a:defRPr sz="1222" b="1"/>
            </a:lvl6pPr>
            <a:lvl7pPr marL="2095256" indent="0">
              <a:buNone/>
              <a:defRPr sz="1222" b="1"/>
            </a:lvl7pPr>
            <a:lvl8pPr marL="2444466" indent="0">
              <a:buNone/>
              <a:defRPr sz="1222" b="1"/>
            </a:lvl8pPr>
            <a:lvl9pPr marL="2793675" indent="0">
              <a:buNone/>
              <a:defRPr sz="122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4339" y="2038853"/>
            <a:ext cx="3958930" cy="29988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3635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234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469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72110"/>
            <a:ext cx="3003451" cy="1302385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8930" y="803655"/>
            <a:ext cx="4714339" cy="3966589"/>
          </a:xfrm>
        </p:spPr>
        <p:txBody>
          <a:bodyPr/>
          <a:lstStyle>
            <a:lvl1pPr>
              <a:defRPr sz="2444"/>
            </a:lvl1pPr>
            <a:lvl2pPr>
              <a:defRPr sz="2139"/>
            </a:lvl2pPr>
            <a:lvl3pPr>
              <a:defRPr sz="1833"/>
            </a:lvl3pPr>
            <a:lvl4pPr>
              <a:defRPr sz="1528"/>
            </a:lvl4pPr>
            <a:lvl5pPr>
              <a:defRPr sz="1528"/>
            </a:lvl5pPr>
            <a:lvl6pPr>
              <a:defRPr sz="1528"/>
            </a:lvl6pPr>
            <a:lvl7pPr>
              <a:defRPr sz="1528"/>
            </a:lvl7pPr>
            <a:lvl8pPr>
              <a:defRPr sz="1528"/>
            </a:lvl8pPr>
            <a:lvl9pPr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674495"/>
            <a:ext cx="3003451" cy="3102209"/>
          </a:xfrm>
        </p:spPr>
        <p:txBody>
          <a:bodyPr/>
          <a:lstStyle>
            <a:lvl1pPr marL="0" indent="0">
              <a:buNone/>
              <a:defRPr sz="1222"/>
            </a:lvl1pPr>
            <a:lvl2pPr marL="349209" indent="0">
              <a:buNone/>
              <a:defRPr sz="1069"/>
            </a:lvl2pPr>
            <a:lvl3pPr marL="698419" indent="0">
              <a:buNone/>
              <a:defRPr sz="917"/>
            </a:lvl3pPr>
            <a:lvl4pPr marL="1047628" indent="0">
              <a:buNone/>
              <a:defRPr sz="764"/>
            </a:lvl4pPr>
            <a:lvl5pPr marL="1396837" indent="0">
              <a:buNone/>
              <a:defRPr sz="764"/>
            </a:lvl5pPr>
            <a:lvl6pPr marL="1746047" indent="0">
              <a:buNone/>
              <a:defRPr sz="764"/>
            </a:lvl6pPr>
            <a:lvl7pPr marL="2095256" indent="0">
              <a:buNone/>
              <a:defRPr sz="764"/>
            </a:lvl7pPr>
            <a:lvl8pPr marL="2444466" indent="0">
              <a:buNone/>
              <a:defRPr sz="764"/>
            </a:lvl8pPr>
            <a:lvl9pPr marL="2793675" indent="0">
              <a:buNone/>
              <a:defRPr sz="7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4204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432" y="372110"/>
            <a:ext cx="3003451" cy="1302385"/>
          </a:xfrm>
        </p:spPr>
        <p:txBody>
          <a:bodyPr anchor="b"/>
          <a:lstStyle>
            <a:lvl1pPr>
              <a:defRPr sz="24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58930" y="803655"/>
            <a:ext cx="4714339" cy="3966589"/>
          </a:xfrm>
        </p:spPr>
        <p:txBody>
          <a:bodyPr anchor="t"/>
          <a:lstStyle>
            <a:lvl1pPr marL="0" indent="0">
              <a:buNone/>
              <a:defRPr sz="2444"/>
            </a:lvl1pPr>
            <a:lvl2pPr marL="349209" indent="0">
              <a:buNone/>
              <a:defRPr sz="2139"/>
            </a:lvl2pPr>
            <a:lvl3pPr marL="698419" indent="0">
              <a:buNone/>
              <a:defRPr sz="1833"/>
            </a:lvl3pPr>
            <a:lvl4pPr marL="1047628" indent="0">
              <a:buNone/>
              <a:defRPr sz="1528"/>
            </a:lvl4pPr>
            <a:lvl5pPr marL="1396837" indent="0">
              <a:buNone/>
              <a:defRPr sz="1528"/>
            </a:lvl5pPr>
            <a:lvl6pPr marL="1746047" indent="0">
              <a:buNone/>
              <a:defRPr sz="1528"/>
            </a:lvl6pPr>
            <a:lvl7pPr marL="2095256" indent="0">
              <a:buNone/>
              <a:defRPr sz="1528"/>
            </a:lvl7pPr>
            <a:lvl8pPr marL="2444466" indent="0">
              <a:buNone/>
              <a:defRPr sz="1528"/>
            </a:lvl8pPr>
            <a:lvl9pPr marL="2793675" indent="0">
              <a:buNone/>
              <a:defRPr sz="152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432" y="1674495"/>
            <a:ext cx="3003451" cy="3102209"/>
          </a:xfrm>
        </p:spPr>
        <p:txBody>
          <a:bodyPr/>
          <a:lstStyle>
            <a:lvl1pPr marL="0" indent="0">
              <a:buNone/>
              <a:defRPr sz="1222"/>
            </a:lvl1pPr>
            <a:lvl2pPr marL="349209" indent="0">
              <a:buNone/>
              <a:defRPr sz="1069"/>
            </a:lvl2pPr>
            <a:lvl3pPr marL="698419" indent="0">
              <a:buNone/>
              <a:defRPr sz="917"/>
            </a:lvl3pPr>
            <a:lvl4pPr marL="1047628" indent="0">
              <a:buNone/>
              <a:defRPr sz="764"/>
            </a:lvl4pPr>
            <a:lvl5pPr marL="1396837" indent="0">
              <a:buNone/>
              <a:defRPr sz="764"/>
            </a:lvl5pPr>
            <a:lvl6pPr marL="1746047" indent="0">
              <a:buNone/>
              <a:defRPr sz="764"/>
            </a:lvl6pPr>
            <a:lvl7pPr marL="2095256" indent="0">
              <a:buNone/>
              <a:defRPr sz="764"/>
            </a:lvl7pPr>
            <a:lvl8pPr marL="2444466" indent="0">
              <a:buNone/>
              <a:defRPr sz="764"/>
            </a:lvl8pPr>
            <a:lvl9pPr marL="2793675" indent="0">
              <a:buNone/>
              <a:defRPr sz="76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979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0219" y="297172"/>
            <a:ext cx="8031837" cy="10788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0219" y="1485856"/>
            <a:ext cx="8031837" cy="3541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219" y="5173363"/>
            <a:ext cx="2095262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28115C-33EF-45C4-A856-D03A40796955}" type="datetimeFigureOut">
              <a:rPr lang="en-IN" smtClean="0"/>
              <a:t>13-10-2025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84691" y="5173363"/>
            <a:ext cx="3142893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6794" y="5173363"/>
            <a:ext cx="2095262" cy="297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5B3240-81D7-49F4-9EB9-B81464F5C98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79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98419" rtl="0" eaLnBrk="1" latinLnBrk="0" hangingPunct="1">
        <a:lnSpc>
          <a:spcPct val="90000"/>
        </a:lnSpc>
        <a:spcBef>
          <a:spcPct val="0"/>
        </a:spcBef>
        <a:buNone/>
        <a:defRPr sz="336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4605" indent="-174605" algn="l" defTabSz="698419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1pPr>
      <a:lvl2pPr marL="523814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833" kern="1200">
          <a:solidFill>
            <a:schemeClr val="tx1"/>
          </a:solidFill>
          <a:latin typeface="+mn-lt"/>
          <a:ea typeface="+mn-ea"/>
          <a:cs typeface="+mn-cs"/>
        </a:defRPr>
      </a:lvl2pPr>
      <a:lvl3pPr marL="873023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528" kern="1200">
          <a:solidFill>
            <a:schemeClr val="tx1"/>
          </a:solidFill>
          <a:latin typeface="+mn-lt"/>
          <a:ea typeface="+mn-ea"/>
          <a:cs typeface="+mn-cs"/>
        </a:defRPr>
      </a:lvl3pPr>
      <a:lvl4pPr marL="1222233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571442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920651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269861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619070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968280" indent="-174605" algn="l" defTabSz="698419" rtl="0" eaLnBrk="1" latinLnBrk="0" hangingPunct="1">
        <a:lnSpc>
          <a:spcPct val="90000"/>
        </a:lnSpc>
        <a:spcBef>
          <a:spcPts val="382"/>
        </a:spcBef>
        <a:buFont typeface="Arial" panose="020B0604020202020204" pitchFamily="34" charset="0"/>
        <a:buChar char="•"/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1pPr>
      <a:lvl2pPr marL="349209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2pPr>
      <a:lvl3pPr marL="698419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3pPr>
      <a:lvl4pPr marL="1047628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4pPr>
      <a:lvl5pPr marL="1396837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5pPr>
      <a:lvl6pPr marL="1746047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6pPr>
      <a:lvl7pPr marL="2095256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7pPr>
      <a:lvl8pPr marL="2444466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8pPr>
      <a:lvl9pPr marL="2793675" algn="l" defTabSz="698419" rtl="0" eaLnBrk="1" latinLnBrk="0" hangingPunct="1">
        <a:defRPr sz="137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1DEA217E-F27A-8080-0E42-5677267859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37" y="55245"/>
            <a:ext cx="9144000" cy="54864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F5550B9-E5AF-1322-E0C1-C7C809FC3E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2704" y="1497391"/>
            <a:ext cx="1042504" cy="10425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8591C8F-8A90-0600-1974-4E4524F7B92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20567" y="1492315"/>
            <a:ext cx="1042505" cy="1042505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DA892E6C-EE91-174B-955C-622CF3D4EA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022312" y="1494320"/>
            <a:ext cx="1042506" cy="104250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1753D6F-544D-9AA9-D143-BA7C23E38B1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173084" y="1811636"/>
            <a:ext cx="755585" cy="590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D1EDCA9-7B72-549D-0D99-B92F2B2CB08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140241" y="1811637"/>
            <a:ext cx="800827" cy="59057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056A08D0-BC73-BB52-B734-E9E706C1325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27033" y="1811637"/>
            <a:ext cx="807118" cy="590573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9E60196-F86F-C036-634B-CEC10F413368}"/>
              </a:ext>
            </a:extLst>
          </p:cNvPr>
          <p:cNvCxnSpPr>
            <a:cxnSpLocks/>
          </p:cNvCxnSpPr>
          <p:nvPr/>
        </p:nvCxnSpPr>
        <p:spPr>
          <a:xfrm flipV="1">
            <a:off x="1566232" y="1811631"/>
            <a:ext cx="574009" cy="43055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0E2E95A-56BF-AB17-3AB6-4F1331C6E3F7}"/>
              </a:ext>
            </a:extLst>
          </p:cNvPr>
          <p:cNvCxnSpPr>
            <a:cxnSpLocks/>
          </p:cNvCxnSpPr>
          <p:nvPr/>
        </p:nvCxnSpPr>
        <p:spPr>
          <a:xfrm>
            <a:off x="1537628" y="2375804"/>
            <a:ext cx="602613" cy="30215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E103F7D-AB7C-59BD-975A-333C8C0D36BB}"/>
              </a:ext>
            </a:extLst>
          </p:cNvPr>
          <p:cNvCxnSpPr>
            <a:cxnSpLocks/>
          </p:cNvCxnSpPr>
          <p:nvPr/>
        </p:nvCxnSpPr>
        <p:spPr>
          <a:xfrm flipH="1">
            <a:off x="2525804" y="1977390"/>
            <a:ext cx="116748" cy="15621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0179284-664A-9D1A-E55E-27FD103D7F87}"/>
              </a:ext>
            </a:extLst>
          </p:cNvPr>
          <p:cNvCxnSpPr>
            <a:cxnSpLocks/>
          </p:cNvCxnSpPr>
          <p:nvPr/>
        </p:nvCxnSpPr>
        <p:spPr>
          <a:xfrm flipV="1">
            <a:off x="4566607" y="1809726"/>
            <a:ext cx="554355" cy="487704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822ED7-38C6-26E1-ED5C-F88E22AD805B}"/>
              </a:ext>
            </a:extLst>
          </p:cNvPr>
          <p:cNvCxnSpPr>
            <a:cxnSpLocks/>
          </p:cNvCxnSpPr>
          <p:nvPr/>
        </p:nvCxnSpPr>
        <p:spPr>
          <a:xfrm>
            <a:off x="4566602" y="2362205"/>
            <a:ext cx="575914" cy="4571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F472FEE-FC68-A4F5-5A35-11023B462F4D}"/>
              </a:ext>
            </a:extLst>
          </p:cNvPr>
          <p:cNvCxnSpPr>
            <a:cxnSpLocks/>
          </p:cNvCxnSpPr>
          <p:nvPr/>
        </p:nvCxnSpPr>
        <p:spPr>
          <a:xfrm flipV="1">
            <a:off x="7521257" y="1809731"/>
            <a:ext cx="651822" cy="508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94E1C66-5A3A-18C2-7721-97D9327FD6C4}"/>
              </a:ext>
            </a:extLst>
          </p:cNvPr>
          <p:cNvCxnSpPr>
            <a:cxnSpLocks/>
          </p:cNvCxnSpPr>
          <p:nvPr/>
        </p:nvCxnSpPr>
        <p:spPr>
          <a:xfrm>
            <a:off x="7542217" y="2363475"/>
            <a:ext cx="630867" cy="4063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6D7CC5-2EDD-0080-BCB0-0E5929EADE86}"/>
              </a:ext>
            </a:extLst>
          </p:cNvPr>
          <p:cNvCxnSpPr>
            <a:cxnSpLocks/>
          </p:cNvCxnSpPr>
          <p:nvPr/>
        </p:nvCxnSpPr>
        <p:spPr>
          <a:xfrm flipV="1">
            <a:off x="8443282" y="2064055"/>
            <a:ext cx="173355" cy="1133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747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Mathur</dc:creator>
  <cp:lastModifiedBy>Uday Mathur</cp:lastModifiedBy>
  <cp:revision>1</cp:revision>
  <dcterms:created xsi:type="dcterms:W3CDTF">2025-10-12T20:15:01Z</dcterms:created>
  <dcterms:modified xsi:type="dcterms:W3CDTF">2025-10-12T20:17:12Z</dcterms:modified>
</cp:coreProperties>
</file>