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3950-9422-4571-B82F-3F9F7D1526F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092FC-DFDD-4D09-ACD9-A7705712DC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enruliu/adult-incom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Income Prediction Project Presentation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124200"/>
            <a:ext cx="6400800" cy="6096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Leveraging Data to Predict Income Thresholds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aimed to predict an individual's income using various features from the Adult Income Dataset.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analysis provided insights into the relationships between features and income, and the predictive models helped in achieving accurate income predictions.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recommendations provided can guide stakeholders in making informed decisions to address income-related challenges.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    </a:t>
            </a:r>
            <a:r>
              <a:rPr lang="en-US" b="1" dirty="0" smtClean="0"/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Stakeholders and Problem Statement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goal of this project is to predict whether an individual's income is above or below a certain threshold.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stakeholders include organizations or individuals who are interested in understanding the factors that influence an individual's income and want to use this prediction for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dataset includes various features such as education level, age, gender, occupation, and more, which are believed to influence an individual's income.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target variable is whether the income is above or below a threshold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can be downloaded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Data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Dictionary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Key Finding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951" y="990601"/>
            <a:ext cx="608424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5638800"/>
            <a:ext cx="78761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Education Matters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200" dirty="0"/>
              <a:t>Higher Education Drives Income: Those with advanced education are more likely to earn over $50K </a:t>
            </a:r>
            <a:endParaRPr lang="en-US" sz="1200" dirty="0" smtClean="0"/>
          </a:p>
          <a:p>
            <a:r>
              <a:rPr lang="en-US" sz="1200" dirty="0" smtClean="0"/>
              <a:t>annually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Finding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572" y="1295401"/>
            <a:ext cx="716285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5638800"/>
            <a:ext cx="696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Age and Income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Among males, higher age is associated with incomes below $50K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000" b="1" dirty="0"/>
              <a:t>DecisionTreeClassifier</a:t>
            </a:r>
          </a:p>
          <a:p>
            <a:r>
              <a:rPr lang="en-US" sz="1800" dirty="0"/>
              <a:t>Training Data:</a:t>
            </a:r>
          </a:p>
          <a:p>
            <a:pPr lvl="1"/>
            <a:r>
              <a:rPr lang="en-US" sz="1800" dirty="0"/>
              <a:t>Accuracy: 1.00</a:t>
            </a:r>
          </a:p>
          <a:p>
            <a:r>
              <a:rPr lang="en-US" sz="1800" dirty="0"/>
              <a:t>Test Data:</a:t>
            </a:r>
          </a:p>
          <a:p>
            <a:pPr lvl="1"/>
            <a:r>
              <a:rPr lang="en-US" sz="1800" dirty="0"/>
              <a:t>Accuracy: 0.81</a:t>
            </a:r>
          </a:p>
          <a:p>
            <a:r>
              <a:rPr lang="en-US" sz="2000" b="1" dirty="0"/>
              <a:t>LogisticRegression</a:t>
            </a:r>
          </a:p>
          <a:p>
            <a:r>
              <a:rPr lang="en-US" sz="1800" dirty="0"/>
              <a:t>Training Data:</a:t>
            </a:r>
          </a:p>
          <a:p>
            <a:pPr lvl="1"/>
            <a:r>
              <a:rPr lang="en-US" sz="1800" dirty="0"/>
              <a:t>Accuracy: 0.85</a:t>
            </a:r>
          </a:p>
          <a:p>
            <a:r>
              <a:rPr lang="en-US" sz="1800" dirty="0"/>
              <a:t>Test Data:</a:t>
            </a:r>
          </a:p>
          <a:p>
            <a:pPr lvl="1"/>
            <a:r>
              <a:rPr lang="en-US" sz="1800" dirty="0"/>
              <a:t>Accuracy: 0.85</a:t>
            </a:r>
          </a:p>
          <a:p>
            <a:r>
              <a:rPr lang="en-US" sz="2000" b="1" dirty="0"/>
              <a:t>Model with PCA (Logistic Regression)</a:t>
            </a:r>
          </a:p>
          <a:p>
            <a:r>
              <a:rPr lang="en-US" sz="1800" dirty="0"/>
              <a:t>Training Data:</a:t>
            </a:r>
          </a:p>
          <a:p>
            <a:pPr lvl="1"/>
            <a:r>
              <a:rPr lang="en-US" sz="1800" dirty="0"/>
              <a:t>Accuracy: 0.83</a:t>
            </a:r>
          </a:p>
          <a:p>
            <a:r>
              <a:rPr lang="en-US" sz="1800" dirty="0"/>
              <a:t>Test Data:</a:t>
            </a:r>
          </a:p>
          <a:p>
            <a:pPr lvl="1"/>
            <a:r>
              <a:rPr lang="en-US" sz="1800" dirty="0"/>
              <a:t>Accuracy: 0.84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Decision Tree </a:t>
            </a:r>
            <a:r>
              <a:rPr lang="en-US" sz="1600" b="1" dirty="0"/>
              <a:t>Model:</a:t>
            </a:r>
            <a:endParaRPr lang="en-US" sz="1600" dirty="0"/>
          </a:p>
          <a:p>
            <a:pPr>
              <a:buNone/>
            </a:pPr>
            <a:r>
              <a:rPr lang="en-US" sz="1600" b="1" dirty="0" smtClean="0"/>
              <a:t>            Training </a:t>
            </a:r>
            <a:r>
              <a:rPr lang="en-US" sz="1600" b="1" dirty="0"/>
              <a:t>Data:</a:t>
            </a:r>
            <a:r>
              <a:rPr lang="en-US" sz="1600" dirty="0"/>
              <a:t> Imagine teaching a robot to do a task perfectly when it already knows all the answers. It gets everything right in practice (100</a:t>
            </a:r>
            <a:r>
              <a:rPr lang="en-US" sz="1600" dirty="0" smtClean="0"/>
              <a:t>%).</a:t>
            </a:r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Test </a:t>
            </a:r>
            <a:r>
              <a:rPr lang="en-US" sz="1600" b="1" dirty="0"/>
              <a:t>Data:</a:t>
            </a:r>
            <a:r>
              <a:rPr lang="en-US" sz="1600" dirty="0"/>
              <a:t> But when the robot faces new questions it hasn't seen before, it doesn't do as well (81%). It's like a student who aces homework but struggles on a surprise test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b="1" dirty="0"/>
              <a:t>LogisticRegression </a:t>
            </a:r>
            <a:r>
              <a:rPr lang="en-US" sz="1600" b="1" dirty="0" smtClean="0"/>
              <a:t>Model:</a:t>
            </a:r>
          </a:p>
          <a:p>
            <a:pPr>
              <a:buNone/>
            </a:pPr>
            <a:r>
              <a:rPr lang="en-US" sz="1600" b="1" dirty="0" smtClean="0"/>
              <a:t>          Training </a:t>
            </a:r>
            <a:r>
              <a:rPr lang="en-US" sz="1600" b="1" dirty="0"/>
              <a:t>Data:</a:t>
            </a:r>
            <a:r>
              <a:rPr lang="en-US" sz="1600" dirty="0"/>
              <a:t> This model is like a student who studies and scores 85% on practice </a:t>
            </a:r>
            <a:r>
              <a:rPr lang="en-US" sz="1600" dirty="0" smtClean="0"/>
              <a:t>questions.</a:t>
            </a:r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Test </a:t>
            </a:r>
            <a:r>
              <a:rPr lang="en-US" sz="1600" b="1" dirty="0"/>
              <a:t>Data:</a:t>
            </a:r>
            <a:r>
              <a:rPr lang="en-US" sz="1600" dirty="0"/>
              <a:t> When faced with new questions, it still gets 85% correct. So, it's consistent and reliable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b="1" dirty="0"/>
              <a:t>PCA Model with Logistic Regression:</a:t>
            </a:r>
            <a:endParaRPr lang="en-US" sz="1600" dirty="0"/>
          </a:p>
          <a:p>
            <a:pPr>
              <a:buNone/>
            </a:pPr>
            <a:r>
              <a:rPr lang="en-US" sz="1600" b="1" dirty="0" smtClean="0"/>
              <a:t>         Training </a:t>
            </a:r>
            <a:r>
              <a:rPr lang="en-US" sz="1600" b="1" dirty="0"/>
              <a:t>Data:</a:t>
            </a:r>
            <a:r>
              <a:rPr lang="en-US" sz="1600" dirty="0"/>
              <a:t> Here, it's like a student who scores 83% on practice questions.</a:t>
            </a:r>
          </a:p>
          <a:p>
            <a:pPr>
              <a:buNone/>
            </a:pPr>
            <a:r>
              <a:rPr lang="en-US" sz="1600" b="1" dirty="0" smtClean="0"/>
              <a:t>         Test </a:t>
            </a:r>
            <a:r>
              <a:rPr lang="en-US" sz="1600" b="1" dirty="0"/>
              <a:t>Data:</a:t>
            </a:r>
            <a:r>
              <a:rPr lang="en-US" sz="1600" dirty="0"/>
              <a:t> When given new questions, this student gets 84% correct. So, it's pretty good at handling surprises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Our main aim is to have a model that works well with new, unknown data. So, we want a model that's like a good student, performing consistently well in real-world situations.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Considering this,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LogisticRegression 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our best pick. It's like a dependable friend who's good at handling both practice and real-life challenges. It's a safe bet for solving our income prediction problem effectively.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Recommendations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Investing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 Education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- One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standout factor is education. It's like the key ingredient in a successful dish. So, consider investing in educational programs to help people improve their skills and potentially earn more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Targeting the Right Age Group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- We've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 pinpointed an age range where people are more likely to earn higher incomes. It's like knowing the right audience for a product. You can focus your efforts on providing them with financial products or services tailored to their needs.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15924</TotalTime>
  <Words>599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Income Prediction Project Presentation </vt:lpstr>
      <vt:lpstr>Stakeholders and Problem Statement </vt:lpstr>
      <vt:lpstr>Data Overview </vt:lpstr>
      <vt:lpstr>Key Finding 1 </vt:lpstr>
      <vt:lpstr>Key Finding 2</vt:lpstr>
      <vt:lpstr> Model Performance </vt:lpstr>
      <vt:lpstr>  Model Evaluation </vt:lpstr>
      <vt:lpstr>  Which Model </vt:lpstr>
      <vt:lpstr>Recommendations </vt:lpstr>
      <vt:lpstr> Conclusion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Project Presentation</dc:title>
  <dc:creator>uday routhu</dc:creator>
  <cp:lastModifiedBy>uday routhu</cp:lastModifiedBy>
  <cp:revision>15</cp:revision>
  <dcterms:created xsi:type="dcterms:W3CDTF">2023-09-02T01:52:20Z</dcterms:created>
  <dcterms:modified xsi:type="dcterms:W3CDTF">2023-09-13T03:16:25Z</dcterms:modified>
</cp:coreProperties>
</file>