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5816-FC4A-418D-8BAE-234499337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3DC6F-90C4-4A8D-9E89-C3BC7CF2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3843-B0B3-4118-8111-B799AE9C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E654-7964-4B16-91E5-59A632FB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4A74-FCF3-4367-8CB9-7909C104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33F9-0BF8-4B0F-A631-A57B3A66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1259-C5D7-443A-8937-5C33F5DC4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5B99-3A2C-4FAF-AC2A-6903AED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7F3A-B658-446F-BE14-B3D0F4B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1B14-38F0-4407-9EF7-1EDE58C4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9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D839A-A8FF-4967-B411-C8FECED81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E79D0-7ED9-4543-A522-71D246CC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755F-5D09-4EAF-A499-C1CC99B9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D2C1-6331-4C79-BE25-EA9B5BD8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08EF-2F08-426C-882D-39C20EB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6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BC17-09FA-4202-BA84-26A93887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6D0D-41CC-41F7-9927-7413D604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06E8-7477-4DD0-A698-006C8CF3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8F0B-8589-4CFF-929E-F1D63FA8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10652-03CD-4503-ADFA-129BECF4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87F5-1F8A-429E-ABB2-CA99EDEF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600C-9C2F-41F2-9C52-6F616913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16D9-4F82-479D-BDD0-1B74294A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7641-7BE7-484E-98DA-79D2AEC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2C0B-63DC-41EB-A569-BC33C32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7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8D1D-3A64-48EC-8781-CB1F9F27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80E9-71D1-4876-AD4A-E41ADE01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CF5F6-E9E6-41D1-9697-40D2B2946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A0FF-2572-411C-962C-74CF102F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5AD18-0946-44A2-9005-BB9BB64A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FC126-8F87-4229-9845-68C567DF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2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B1B5-6CE7-43CD-B99D-958F27AF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4570-6ACE-47B3-873A-CCB5AEB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EA31-ABD4-41A8-9D13-A79AAD59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ED814-36B3-4DA4-81F9-3B95E2AC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75EC1-81FE-4EB7-8F23-4AB1F58E0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2F74C-011E-404D-90C6-D09A2C1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01E0D-CD4A-4AD6-B310-4A77E92C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A309B-38E5-4577-AEC7-8E18DBBD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4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27D0-51A2-4D65-AB7D-C9586EBC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197B6-65A4-4A76-8240-02EF70B4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CEC7-D686-4634-8A47-8993D9C0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939CD-A257-4A61-AA4F-094F8984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5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ED46F-E1FD-4BD7-91FB-96E21016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D2C06-6BAB-4505-9EFB-C49AA2CE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BB73-2820-4EF8-A3C2-11A3B6FB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2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3A81-E59C-4E54-9A3D-9BC86A1A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2102-2DFD-4E67-8FEB-64E26305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2FC-4DA8-4974-9A23-B330E70D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5C7D-AF16-4C5E-A8FF-ADBD5F22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1B42C-57CD-41AA-9F8C-4564B63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A617-C791-4DD4-8B89-6140C044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FED9-9F57-4821-A810-B5E1CEDD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7FA67-F7AB-4365-8E34-B41C6D204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9C103-39EA-4120-B31F-85DA4E55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048FE-F03E-4CAE-979B-EBE3DEDD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BA13-FA8B-40DC-B8DB-D6EC855B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3568-7227-462C-950B-AC55AF92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12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FB6E6-2B26-453A-ABAC-646B5B9D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B30D-5C63-4673-B626-5011361C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C8F0-C588-4B1D-B0AE-EE989B82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2AF7-C457-49FC-B097-8E152D23325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557D-0CF7-4E0B-9AD1-5F35A6478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CE04-3832-41EF-B759-9D09D41CF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0848-1A79-496E-818E-129F4B351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2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CE6CC-A2B6-47A7-B40B-33CA72C75F60}"/>
              </a:ext>
            </a:extLst>
          </p:cNvPr>
          <p:cNvSpPr txBox="1"/>
          <p:nvPr/>
        </p:nvSpPr>
        <p:spPr>
          <a:xfrm>
            <a:off x="1775791" y="795131"/>
            <a:ext cx="9554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DISASTER MANAGEMENT SYSTEM FOR CIRCUIT BREAKER.</a:t>
            </a:r>
          </a:p>
        </p:txBody>
      </p:sp>
    </p:spTree>
    <p:extLst>
      <p:ext uri="{BB962C8B-B14F-4D97-AF65-F5344CB8AC3E}">
        <p14:creationId xmlns:p14="http://schemas.microsoft.com/office/powerpoint/2010/main" val="372633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98C2BF-60F7-4DE1-BCD3-0793D312D9A8}"/>
              </a:ext>
            </a:extLst>
          </p:cNvPr>
          <p:cNvSpPr/>
          <p:nvPr/>
        </p:nvSpPr>
        <p:spPr>
          <a:xfrm rot="5400000">
            <a:off x="1292086" y="2060713"/>
            <a:ext cx="3955773" cy="21004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6EC08ABC-691D-439D-966D-B639225D3B57}"/>
              </a:ext>
            </a:extLst>
          </p:cNvPr>
          <p:cNvSpPr/>
          <p:nvPr/>
        </p:nvSpPr>
        <p:spPr>
          <a:xfrm rot="10800000">
            <a:off x="5247861" y="685800"/>
            <a:ext cx="848139" cy="894523"/>
          </a:xfrm>
          <a:prstGeom prst="teardro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F54D8A57-4956-4C60-81F6-5DFB9A6A80F3}"/>
              </a:ext>
            </a:extLst>
          </p:cNvPr>
          <p:cNvSpPr/>
          <p:nvPr/>
        </p:nvSpPr>
        <p:spPr>
          <a:xfrm rot="10800000">
            <a:off x="6599583" y="685799"/>
            <a:ext cx="848139" cy="894523"/>
          </a:xfrm>
          <a:prstGeom prst="teardro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525E237-F494-4D45-B485-0FB8C3740270}"/>
              </a:ext>
            </a:extLst>
          </p:cNvPr>
          <p:cNvSpPr/>
          <p:nvPr/>
        </p:nvSpPr>
        <p:spPr>
          <a:xfrm rot="10800000">
            <a:off x="9869558" y="685798"/>
            <a:ext cx="848139" cy="894523"/>
          </a:xfrm>
          <a:prstGeom prst="teardro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A2A69A65-277F-44AB-A4A5-EA90AABC4FC9}"/>
              </a:ext>
            </a:extLst>
          </p:cNvPr>
          <p:cNvSpPr/>
          <p:nvPr/>
        </p:nvSpPr>
        <p:spPr>
          <a:xfrm rot="10800000">
            <a:off x="8093766" y="685799"/>
            <a:ext cx="848139" cy="894523"/>
          </a:xfrm>
          <a:prstGeom prst="teardro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9D7EB-852C-47D0-833F-BBC26799297F}"/>
              </a:ext>
            </a:extLst>
          </p:cNvPr>
          <p:cNvCxnSpPr>
            <a:cxnSpLocks/>
            <a:stCxn id="3" idx="7"/>
          </p:cNvCxnSpPr>
          <p:nvPr/>
        </p:nvCxnSpPr>
        <p:spPr>
          <a:xfrm>
            <a:off x="5247861" y="1580323"/>
            <a:ext cx="0" cy="69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746FE6-832E-41E6-86EB-702188FF4D9E}"/>
              </a:ext>
            </a:extLst>
          </p:cNvPr>
          <p:cNvCxnSpPr/>
          <p:nvPr/>
        </p:nvCxnSpPr>
        <p:spPr>
          <a:xfrm flipH="1">
            <a:off x="4320208" y="2279374"/>
            <a:ext cx="927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7570F1-3C40-454D-9BEF-32F230E08B4A}"/>
              </a:ext>
            </a:extLst>
          </p:cNvPr>
          <p:cNvCxnSpPr>
            <a:stCxn id="4" idx="7"/>
          </p:cNvCxnSpPr>
          <p:nvPr/>
        </p:nvCxnSpPr>
        <p:spPr>
          <a:xfrm>
            <a:off x="6599583" y="158032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8D9BE3-27C5-4238-BFFA-9953C4A05399}"/>
              </a:ext>
            </a:extLst>
          </p:cNvPr>
          <p:cNvCxnSpPr>
            <a:stCxn id="6" idx="7"/>
          </p:cNvCxnSpPr>
          <p:nvPr/>
        </p:nvCxnSpPr>
        <p:spPr>
          <a:xfrm>
            <a:off x="8093766" y="1580322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D81E0E-875C-4156-822A-C2B778ECC8E5}"/>
              </a:ext>
            </a:extLst>
          </p:cNvPr>
          <p:cNvCxnSpPr>
            <a:stCxn id="5" idx="7"/>
          </p:cNvCxnSpPr>
          <p:nvPr/>
        </p:nvCxnSpPr>
        <p:spPr>
          <a:xfrm>
            <a:off x="9869558" y="1580321"/>
            <a:ext cx="0" cy="165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551A73-3A6C-4279-908C-00182F08652D}"/>
              </a:ext>
            </a:extLst>
          </p:cNvPr>
          <p:cNvCxnSpPr/>
          <p:nvPr/>
        </p:nvCxnSpPr>
        <p:spPr>
          <a:xfrm flipH="1">
            <a:off x="4320208" y="2570922"/>
            <a:ext cx="2279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E91437-1DF8-433A-959F-75C040B6AD3C}"/>
              </a:ext>
            </a:extLst>
          </p:cNvPr>
          <p:cNvCxnSpPr/>
          <p:nvPr/>
        </p:nvCxnSpPr>
        <p:spPr>
          <a:xfrm flipH="1">
            <a:off x="4320208" y="2875722"/>
            <a:ext cx="377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C73BA-769F-4774-B845-F910A641976D}"/>
              </a:ext>
            </a:extLst>
          </p:cNvPr>
          <p:cNvCxnSpPr>
            <a:cxnSpLocks/>
          </p:cNvCxnSpPr>
          <p:nvPr/>
        </p:nvCxnSpPr>
        <p:spPr>
          <a:xfrm flipH="1" flipV="1">
            <a:off x="4320208" y="3167270"/>
            <a:ext cx="5549350" cy="1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ABF1384-006F-4D47-BF9A-DBAE4AC41A45}"/>
              </a:ext>
            </a:extLst>
          </p:cNvPr>
          <p:cNvSpPr/>
          <p:nvPr/>
        </p:nvSpPr>
        <p:spPr>
          <a:xfrm>
            <a:off x="9051235" y="3869635"/>
            <a:ext cx="1126431" cy="12059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7C8AE1-3C62-46FE-A26D-94B402D6C958}"/>
              </a:ext>
            </a:extLst>
          </p:cNvPr>
          <p:cNvSpPr/>
          <p:nvPr/>
        </p:nvSpPr>
        <p:spPr>
          <a:xfrm>
            <a:off x="9303024" y="4137990"/>
            <a:ext cx="622852" cy="6824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B2277F-9CDC-4371-9A8E-C635AF76DAFC}"/>
              </a:ext>
            </a:extLst>
          </p:cNvPr>
          <p:cNvCxnSpPr>
            <a:endCxn id="25" idx="2"/>
          </p:cNvCxnSpPr>
          <p:nvPr/>
        </p:nvCxnSpPr>
        <p:spPr>
          <a:xfrm>
            <a:off x="4320208" y="4472609"/>
            <a:ext cx="47310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8D1E734-F62D-4967-A63A-DBAB14C0D11F}"/>
              </a:ext>
            </a:extLst>
          </p:cNvPr>
          <p:cNvSpPr/>
          <p:nvPr/>
        </p:nvSpPr>
        <p:spPr>
          <a:xfrm>
            <a:off x="7606748" y="5022579"/>
            <a:ext cx="715614" cy="17115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72B4134-4E5A-4393-9597-B63E512CFC7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20208" y="5022578"/>
            <a:ext cx="3286540" cy="855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EF8573-FB0A-44CE-8215-17C0A568BE6E}"/>
              </a:ext>
            </a:extLst>
          </p:cNvPr>
          <p:cNvSpPr txBox="1"/>
          <p:nvPr/>
        </p:nvSpPr>
        <p:spPr>
          <a:xfrm>
            <a:off x="5009322" y="291548"/>
            <a:ext cx="10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adxl335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1586C1-16CA-4089-BF3A-47A7BCDB1D23}"/>
              </a:ext>
            </a:extLst>
          </p:cNvPr>
          <p:cNvSpPr txBox="1"/>
          <p:nvPr/>
        </p:nvSpPr>
        <p:spPr>
          <a:xfrm>
            <a:off x="6334537" y="291547"/>
            <a:ext cx="137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Ir</a:t>
            </a:r>
            <a:r>
              <a:rPr lang="en-IN" dirty="0"/>
              <a:t> fire sensor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28BD26-1B38-4F72-A752-534DBA752618}"/>
              </a:ext>
            </a:extLst>
          </p:cNvPr>
          <p:cNvSpPr txBox="1"/>
          <p:nvPr/>
        </p:nvSpPr>
        <p:spPr>
          <a:xfrm>
            <a:off x="7832059" y="263458"/>
            <a:ext cx="184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Humidity sensor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4D7970-FA3F-4CB5-BC39-6BDFB22369B6}"/>
              </a:ext>
            </a:extLst>
          </p:cNvPr>
          <p:cNvSpPr txBox="1"/>
          <p:nvPr/>
        </p:nvSpPr>
        <p:spPr>
          <a:xfrm>
            <a:off x="9750289" y="265040"/>
            <a:ext cx="13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Mq-5 sensor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4D75B-B905-4CD0-95FE-A6B761BB6403}"/>
              </a:ext>
            </a:extLst>
          </p:cNvPr>
          <p:cNvSpPr txBox="1"/>
          <p:nvPr/>
        </p:nvSpPr>
        <p:spPr>
          <a:xfrm>
            <a:off x="2438400" y="1929848"/>
            <a:ext cx="16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UNOR3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FD8C26-A617-4606-8989-A5C28499892E}"/>
              </a:ext>
            </a:extLst>
          </p:cNvPr>
          <p:cNvSpPr txBox="1"/>
          <p:nvPr/>
        </p:nvSpPr>
        <p:spPr>
          <a:xfrm>
            <a:off x="10310191" y="4028661"/>
            <a:ext cx="14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BUZZER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45D1E-3C92-4F19-9E9A-AD0CBCEF7851}"/>
              </a:ext>
            </a:extLst>
          </p:cNvPr>
          <p:cNvSpPr txBox="1"/>
          <p:nvPr/>
        </p:nvSpPr>
        <p:spPr>
          <a:xfrm>
            <a:off x="8454887" y="5353878"/>
            <a:ext cx="185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LED </a:t>
            </a:r>
          </a:p>
          <a:p>
            <a:r>
              <a:rPr lang="en-IN" dirty="0"/>
              <a:t>INDICATION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7F9C399-E289-4252-96A5-FD93E622EA86}"/>
              </a:ext>
            </a:extLst>
          </p:cNvPr>
          <p:cNvSpPr/>
          <p:nvPr/>
        </p:nvSpPr>
        <p:spPr>
          <a:xfrm>
            <a:off x="7822107" y="5132055"/>
            <a:ext cx="248427" cy="319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6040C2-6F6A-4F3D-AD8B-B8DB3F347111}"/>
              </a:ext>
            </a:extLst>
          </p:cNvPr>
          <p:cNvSpPr/>
          <p:nvPr/>
        </p:nvSpPr>
        <p:spPr>
          <a:xfrm flipH="1">
            <a:off x="7838658" y="5561318"/>
            <a:ext cx="231876" cy="319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FC9BB-70E7-4A7B-BFE8-9ADACF5C5137}"/>
              </a:ext>
            </a:extLst>
          </p:cNvPr>
          <p:cNvSpPr/>
          <p:nvPr/>
        </p:nvSpPr>
        <p:spPr>
          <a:xfrm>
            <a:off x="7822107" y="6001809"/>
            <a:ext cx="231878" cy="319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A32463-71FD-4421-B81F-E58F735920C9}"/>
              </a:ext>
            </a:extLst>
          </p:cNvPr>
          <p:cNvSpPr/>
          <p:nvPr/>
        </p:nvSpPr>
        <p:spPr>
          <a:xfrm>
            <a:off x="7825408" y="6414357"/>
            <a:ext cx="198783" cy="3197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EEDC43-E0E5-481F-9FF2-ABA7DD609CE0}"/>
              </a:ext>
            </a:extLst>
          </p:cNvPr>
          <p:cNvSpPr txBox="1"/>
          <p:nvPr/>
        </p:nvSpPr>
        <p:spPr>
          <a:xfrm>
            <a:off x="318052" y="450574"/>
            <a:ext cx="418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DIAGRAM:-</a:t>
            </a:r>
          </a:p>
        </p:txBody>
      </p:sp>
    </p:spTree>
    <p:extLst>
      <p:ext uri="{BB962C8B-B14F-4D97-AF65-F5344CB8AC3E}">
        <p14:creationId xmlns:p14="http://schemas.microsoft.com/office/powerpoint/2010/main" val="407431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D250E-8C45-459C-A6EB-55DAC422D4A3}"/>
              </a:ext>
            </a:extLst>
          </p:cNvPr>
          <p:cNvSpPr txBox="1"/>
          <p:nvPr/>
        </p:nvSpPr>
        <p:spPr>
          <a:xfrm>
            <a:off x="715617" y="927652"/>
            <a:ext cx="991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ADXL335- ANALOG OUTPUT</a:t>
            </a:r>
          </a:p>
          <a:p>
            <a:r>
              <a:rPr lang="en-IN" dirty="0"/>
              <a:t>MQ-5 (GAS/SMOKE DETECTOR)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2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6</cp:revision>
  <dcterms:created xsi:type="dcterms:W3CDTF">2020-02-28T15:42:36Z</dcterms:created>
  <dcterms:modified xsi:type="dcterms:W3CDTF">2020-02-28T16:51:37Z</dcterms:modified>
</cp:coreProperties>
</file>