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1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35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D13D-FF9E-4BD8-A322-B502DC73D378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FDF050-F234-4492-9495-AB1A4862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6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442-96D1-C7EB-0BD6-38ACA145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/>
              <a:t>What is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7C5C6-DD0D-185B-0B6A-84AFE8805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Python is a popular programming language. It was created by Guido van Rossum, and released in 1991.</a:t>
            </a:r>
          </a:p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 is used for:</a:t>
            </a:r>
          </a:p>
          <a:p>
            <a:pPr algn="l"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web development (server-side),</a:t>
            </a:r>
          </a:p>
          <a:p>
            <a:pPr algn="l"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software development,</a:t>
            </a:r>
          </a:p>
          <a:p>
            <a:pPr algn="l"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mathematics,</a:t>
            </a:r>
          </a:p>
          <a:p>
            <a:pPr algn="l"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system scripting.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5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442-96D1-C7EB-0BD6-38ACA145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What can we 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7C5C6-DD0D-185B-0B6A-84AFE8805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can be used on a server to create web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can be used alongside software to create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can connect to database systems. It can also read and modify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can be used to handle big data and perform complex mathematics.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can be used for rapid prototyping, or for production-ready software development.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442-96D1-C7EB-0BD6-38ACA145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Why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7C5C6-DD0D-185B-0B6A-84AFE8805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works on different platforms (Windows, Mac, Linux, Raspberry Pi,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has a simple syntax similar to the English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has syntax that allows developers to write programs with fewer lines than some other programming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runs on an interpreter system, meaning that code can be executed as soon as it is written. This means that prototyping can be very quick.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Python can be treated in a procedural way, an object-oriented way or a functional way.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2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F70E-405A-E30D-4B8D-4510484A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Python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902A-069B-A358-8C21-FDDE88EE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  <a:p>
            <a:r>
              <a:rPr lang="en-US" dirty="0"/>
              <a:t>Artificial Intelligent</a:t>
            </a:r>
          </a:p>
          <a:p>
            <a:r>
              <a:rPr lang="en-US" dirty="0"/>
              <a:t>Data Engineering</a:t>
            </a:r>
          </a:p>
          <a:p>
            <a:r>
              <a:rPr lang="en-US" dirty="0"/>
              <a:t>Application Development</a:t>
            </a:r>
          </a:p>
          <a:p>
            <a:r>
              <a:rPr lang="en-US" dirty="0"/>
              <a:t>Frontend Development</a:t>
            </a:r>
          </a:p>
          <a:p>
            <a:r>
              <a:rPr lang="en-US"/>
              <a:t>Etc..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4413BE-2D26-C406-DD50-110C6F69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6958"/>
            <a:ext cx="11277600" cy="52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769B66-A17D-9451-BFEE-CE4142E99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70" y="457200"/>
            <a:ext cx="110578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1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3B0157-1FCB-C487-5408-C77DCED95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9EF852-5DDE-7978-3A40-E969BD7C8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2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219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Verdana</vt:lpstr>
      <vt:lpstr>Wingdings 3</vt:lpstr>
      <vt:lpstr>Facet</vt:lpstr>
      <vt:lpstr>What is Python</vt:lpstr>
      <vt:lpstr>What can we do</vt:lpstr>
      <vt:lpstr>Why Python</vt:lpstr>
      <vt:lpstr>Where Python is Used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- DEFTeam</dc:creator>
  <cp:lastModifiedBy>Mahesh - DEFTeam</cp:lastModifiedBy>
  <cp:revision>5</cp:revision>
  <dcterms:created xsi:type="dcterms:W3CDTF">2022-08-04T08:53:50Z</dcterms:created>
  <dcterms:modified xsi:type="dcterms:W3CDTF">2022-08-04T09:05:57Z</dcterms:modified>
</cp:coreProperties>
</file>