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362" r:id="rId3"/>
    <p:sldId id="363" r:id="rId4"/>
    <p:sldId id="335" r:id="rId5"/>
    <p:sldId id="336" r:id="rId6"/>
    <p:sldId id="337" r:id="rId7"/>
    <p:sldId id="351" r:id="rId8"/>
    <p:sldId id="352" r:id="rId9"/>
    <p:sldId id="353" r:id="rId10"/>
    <p:sldId id="357" r:id="rId11"/>
    <p:sldId id="347" r:id="rId12"/>
    <p:sldId id="327" r:id="rId13"/>
    <p:sldId id="328" r:id="rId14"/>
    <p:sldId id="330" r:id="rId15"/>
    <p:sldId id="332" r:id="rId16"/>
    <p:sldId id="340" r:id="rId17"/>
    <p:sldId id="333" r:id="rId18"/>
    <p:sldId id="338" r:id="rId19"/>
    <p:sldId id="350" r:id="rId20"/>
    <p:sldId id="339" r:id="rId21"/>
    <p:sldId id="342" r:id="rId22"/>
    <p:sldId id="356" r:id="rId23"/>
    <p:sldId id="359" r:id="rId24"/>
    <p:sldId id="344" r:id="rId25"/>
    <p:sldId id="349" r:id="rId26"/>
    <p:sldId id="348" r:id="rId27"/>
    <p:sldId id="358" r:id="rId28"/>
    <p:sldId id="360" r:id="rId29"/>
    <p:sldId id="36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E2F4E2-4A3A-7DFC-969C-454890391668}" v="185" dt="2023-06-11T16:46:22.065"/>
    <p1510:client id="{0CCDF61D-7D73-E5E2-4A8A-2510EC4302B4}" v="1" dt="2023-06-11T17:36:05.362"/>
    <p1510:client id="{14792B01-C0AD-D1D9-7A3C-358BE6DEFB56}" v="20" dt="2023-06-11T17:55:19.456"/>
    <p1510:client id="{2784137C-FBCA-893B-1865-CB044DC23E28}" v="296" dt="2023-06-10T10:06:00.022"/>
    <p1510:client id="{2DEDAD15-2526-7F4E-3990-6B5E87D69561}" v="123" dt="2023-06-10T05:12:35.092"/>
    <p1510:client id="{3EFECF51-C3AB-6F4D-3679-24253D98EE87}" v="96" dt="2023-06-11T13:56:57.105"/>
    <p1510:client id="{49B73650-C5D6-3006-A984-20212FDA50DE}" v="1001" dt="2023-06-11T07:24:49.391"/>
    <p1510:client id="{6007BFE1-DB5F-98BC-5ADD-28A42A8F776A}" v="18" dt="2023-06-11T17:40:23.835"/>
    <p1510:client id="{68B005F1-932A-A742-B7C0-0ED2C53C3D66}" v="670" dt="2023-06-12T07:06:34.288"/>
    <p1510:client id="{76D5E0F0-CE93-12B7-A526-80EC61E89AC9}" v="8" dt="2023-06-10T06:31:20.588"/>
    <p1510:client id="{794C7EE0-9310-4E69-5CEA-FF6BE4B1A32F}" v="315" dt="2023-06-10T04:34:42.516"/>
    <p1510:client id="{7AEE2722-4BDD-D478-44AA-75A78297338F}" v="556" dt="2023-06-10T20:52:53.139"/>
    <p1510:client id="{80E8953D-C9F2-7A72-A916-B656DA941CA2}" v="81" dt="2023-06-12T00:44:03.901"/>
    <p1510:client id="{8196813D-79D1-DD9C-6D5A-1C3EC1389D34}" v="9519" dt="2023-06-11T18:42:08.592"/>
    <p1510:client id="{97D03023-FFA5-CCF7-E22F-C5750E9FA46A}" v="176" dt="2023-06-10T06:25:20.887"/>
    <p1510:client id="{A27F7369-DB72-40A9-D08F-6CE10361EBE7}" v="228" dt="2023-06-11T16:36:21.760"/>
    <p1510:client id="{A3F3C458-10B0-F9DF-9E60-CFB995F8967D}" v="8" dt="2023-06-11T10:06:31.533"/>
    <p1510:client id="{A5C83F7B-CE9A-496F-875E-62D58FC9CE23}" v="23" dt="2023-06-11T10:12:24.173"/>
    <p1510:client id="{AF3C3953-B5A2-90E9-7603-E3F3C42DAE09}" v="479" dt="2023-06-11T11:38:31.553"/>
    <p1510:client id="{BFD4EF5E-7A57-8C44-B452-BA15C8C359D6}" v="91" dt="2023-06-09T03:39:01.593"/>
    <p1510:client id="{C8EA156A-2A9F-AEBD-A3B4-E58B2045EFF0}" v="18" dt="2023-06-11T10:02:16.469"/>
    <p1510:client id="{D0C6C3B0-2632-D56C-8EFA-D6CA05B0BA6C}" v="54" dt="2023-06-10T15:14:11.961"/>
    <p1510:client id="{F680E94C-F2BA-CA0C-B91B-C678B1794385}" v="98" dt="2023-06-11T17:47:01.3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microsoft.com/office/2015/10/relationships/revisionInfo" Target="revisionInfo.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05085-C4C1-B40B-2D68-E69D80F5EA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0B438F-52FA-BCD0-24FF-B06915F826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D04E1D-22F2-2238-2E93-33B00D28A113}"/>
              </a:ext>
            </a:extLst>
          </p:cNvPr>
          <p:cNvSpPr>
            <a:spLocks noGrp="1"/>
          </p:cNvSpPr>
          <p:nvPr>
            <p:ph type="dt" sz="half" idx="10"/>
          </p:nvPr>
        </p:nvSpPr>
        <p:spPr/>
        <p:txBody>
          <a:bodyPr/>
          <a:lstStyle/>
          <a:p>
            <a:fld id="{F8715AF7-733C-42FB-9AA0-9F35327BFE70}" type="datetimeFigureOut">
              <a:rPr lang="en-IN" smtClean="0"/>
              <a:t>12-06-2023</a:t>
            </a:fld>
            <a:endParaRPr lang="en-IN"/>
          </a:p>
        </p:txBody>
      </p:sp>
      <p:sp>
        <p:nvSpPr>
          <p:cNvPr id="5" name="Footer Placeholder 4">
            <a:extLst>
              <a:ext uri="{FF2B5EF4-FFF2-40B4-BE49-F238E27FC236}">
                <a16:creationId xmlns:a16="http://schemas.microsoft.com/office/drawing/2014/main" id="{C7E7EAB4-553D-1032-717A-5944D5C2FF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DACC8F-D432-A9B3-9D71-0691AFCF1336}"/>
              </a:ext>
            </a:extLst>
          </p:cNvPr>
          <p:cNvSpPr>
            <a:spLocks noGrp="1"/>
          </p:cNvSpPr>
          <p:nvPr>
            <p:ph type="sldNum" sz="quarter" idx="12"/>
          </p:nvPr>
        </p:nvSpPr>
        <p:spPr/>
        <p:txBody>
          <a:bodyPr/>
          <a:lstStyle/>
          <a:p>
            <a:fld id="{972B491C-5507-4093-B27C-C57F1007732F}" type="slidenum">
              <a:rPr lang="en-IN" smtClean="0"/>
              <a:t>‹#›</a:t>
            </a:fld>
            <a:endParaRPr lang="en-IN"/>
          </a:p>
        </p:txBody>
      </p:sp>
    </p:spTree>
    <p:extLst>
      <p:ext uri="{BB962C8B-B14F-4D97-AF65-F5344CB8AC3E}">
        <p14:creationId xmlns:p14="http://schemas.microsoft.com/office/powerpoint/2010/main" val="4076851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44677-F27F-D8ED-738B-D22B069F67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03A2CC-3871-F149-5087-53D7DA892E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572ADB-05CF-92E1-EA23-3743BEB11A5D}"/>
              </a:ext>
            </a:extLst>
          </p:cNvPr>
          <p:cNvSpPr>
            <a:spLocks noGrp="1"/>
          </p:cNvSpPr>
          <p:nvPr>
            <p:ph type="dt" sz="half" idx="10"/>
          </p:nvPr>
        </p:nvSpPr>
        <p:spPr/>
        <p:txBody>
          <a:bodyPr/>
          <a:lstStyle/>
          <a:p>
            <a:fld id="{F8715AF7-733C-42FB-9AA0-9F35327BFE70}" type="datetimeFigureOut">
              <a:rPr lang="en-IN" smtClean="0"/>
              <a:t>12-06-2023</a:t>
            </a:fld>
            <a:endParaRPr lang="en-IN"/>
          </a:p>
        </p:txBody>
      </p:sp>
      <p:sp>
        <p:nvSpPr>
          <p:cNvPr id="5" name="Footer Placeholder 4">
            <a:extLst>
              <a:ext uri="{FF2B5EF4-FFF2-40B4-BE49-F238E27FC236}">
                <a16:creationId xmlns:a16="http://schemas.microsoft.com/office/drawing/2014/main" id="{02CEF88F-12F5-665A-D0AA-D9CFB86F99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716DDE-4400-D703-AF3F-6E2D7D613319}"/>
              </a:ext>
            </a:extLst>
          </p:cNvPr>
          <p:cNvSpPr>
            <a:spLocks noGrp="1"/>
          </p:cNvSpPr>
          <p:nvPr>
            <p:ph type="sldNum" sz="quarter" idx="12"/>
          </p:nvPr>
        </p:nvSpPr>
        <p:spPr/>
        <p:txBody>
          <a:bodyPr/>
          <a:lstStyle/>
          <a:p>
            <a:fld id="{972B491C-5507-4093-B27C-C57F1007732F}" type="slidenum">
              <a:rPr lang="en-IN" smtClean="0"/>
              <a:t>‹#›</a:t>
            </a:fld>
            <a:endParaRPr lang="en-IN"/>
          </a:p>
        </p:txBody>
      </p:sp>
    </p:spTree>
    <p:extLst>
      <p:ext uri="{BB962C8B-B14F-4D97-AF65-F5344CB8AC3E}">
        <p14:creationId xmlns:p14="http://schemas.microsoft.com/office/powerpoint/2010/main" val="3725760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88F47-74C1-264E-8782-70C43C0AF2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4BE70E-58C6-D07F-D79C-5F3CB7E2B2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9374EB-2D58-2142-F881-BFA8AC25B307}"/>
              </a:ext>
            </a:extLst>
          </p:cNvPr>
          <p:cNvSpPr>
            <a:spLocks noGrp="1"/>
          </p:cNvSpPr>
          <p:nvPr>
            <p:ph type="dt" sz="half" idx="10"/>
          </p:nvPr>
        </p:nvSpPr>
        <p:spPr/>
        <p:txBody>
          <a:bodyPr/>
          <a:lstStyle/>
          <a:p>
            <a:fld id="{F8715AF7-733C-42FB-9AA0-9F35327BFE70}" type="datetimeFigureOut">
              <a:rPr lang="en-IN" smtClean="0"/>
              <a:t>12-06-2023</a:t>
            </a:fld>
            <a:endParaRPr lang="en-IN"/>
          </a:p>
        </p:txBody>
      </p:sp>
      <p:sp>
        <p:nvSpPr>
          <p:cNvPr id="5" name="Footer Placeholder 4">
            <a:extLst>
              <a:ext uri="{FF2B5EF4-FFF2-40B4-BE49-F238E27FC236}">
                <a16:creationId xmlns:a16="http://schemas.microsoft.com/office/drawing/2014/main" id="{511CC4C4-9C0B-4944-ECC2-E0B737BC74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19DD85-6726-8A7C-B56E-43C0A5D3B86C}"/>
              </a:ext>
            </a:extLst>
          </p:cNvPr>
          <p:cNvSpPr>
            <a:spLocks noGrp="1"/>
          </p:cNvSpPr>
          <p:nvPr>
            <p:ph type="sldNum" sz="quarter" idx="12"/>
          </p:nvPr>
        </p:nvSpPr>
        <p:spPr/>
        <p:txBody>
          <a:bodyPr/>
          <a:lstStyle/>
          <a:p>
            <a:fld id="{972B491C-5507-4093-B27C-C57F1007732F}" type="slidenum">
              <a:rPr lang="en-IN" smtClean="0"/>
              <a:t>‹#›</a:t>
            </a:fld>
            <a:endParaRPr lang="en-IN"/>
          </a:p>
        </p:txBody>
      </p:sp>
    </p:spTree>
    <p:extLst>
      <p:ext uri="{BB962C8B-B14F-4D97-AF65-F5344CB8AC3E}">
        <p14:creationId xmlns:p14="http://schemas.microsoft.com/office/powerpoint/2010/main" val="2853628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ED1E5-8D44-3D53-3A84-6A3F83E372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02D183-6EE1-EBF8-FCB1-895AE553C4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BB3445B-0330-8E9F-BEC0-18FEF8F5FD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F01E6B-BFFD-0D77-03EB-CF4FA4552A22}"/>
              </a:ext>
            </a:extLst>
          </p:cNvPr>
          <p:cNvSpPr>
            <a:spLocks noGrp="1"/>
          </p:cNvSpPr>
          <p:nvPr>
            <p:ph type="dt" sz="half" idx="10"/>
          </p:nvPr>
        </p:nvSpPr>
        <p:spPr/>
        <p:txBody>
          <a:bodyPr/>
          <a:lstStyle/>
          <a:p>
            <a:fld id="{F8715AF7-733C-42FB-9AA0-9F35327BFE70}" type="datetimeFigureOut">
              <a:rPr lang="en-IN" smtClean="0"/>
              <a:t>12-06-2023</a:t>
            </a:fld>
            <a:endParaRPr lang="en-IN"/>
          </a:p>
        </p:txBody>
      </p:sp>
      <p:sp>
        <p:nvSpPr>
          <p:cNvPr id="6" name="Footer Placeholder 5">
            <a:extLst>
              <a:ext uri="{FF2B5EF4-FFF2-40B4-BE49-F238E27FC236}">
                <a16:creationId xmlns:a16="http://schemas.microsoft.com/office/drawing/2014/main" id="{F6FF92C9-F376-1A2C-0589-DFE9E60B43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F25429-AAAB-3825-1280-3E390EFD7139}"/>
              </a:ext>
            </a:extLst>
          </p:cNvPr>
          <p:cNvSpPr>
            <a:spLocks noGrp="1"/>
          </p:cNvSpPr>
          <p:nvPr>
            <p:ph type="sldNum" sz="quarter" idx="12"/>
          </p:nvPr>
        </p:nvSpPr>
        <p:spPr/>
        <p:txBody>
          <a:bodyPr/>
          <a:lstStyle/>
          <a:p>
            <a:fld id="{972B491C-5507-4093-B27C-C57F1007732F}" type="slidenum">
              <a:rPr lang="en-IN" smtClean="0"/>
              <a:t>‹#›</a:t>
            </a:fld>
            <a:endParaRPr lang="en-IN"/>
          </a:p>
        </p:txBody>
      </p:sp>
    </p:spTree>
    <p:extLst>
      <p:ext uri="{BB962C8B-B14F-4D97-AF65-F5344CB8AC3E}">
        <p14:creationId xmlns:p14="http://schemas.microsoft.com/office/powerpoint/2010/main" val="473338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51365-9970-C082-0AC0-851B1500724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399E77-770A-E59A-54FE-E709EA305F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351D73-247C-E58F-105A-098BFAFFBB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1D7B955-F811-211B-46A4-48163BFE83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F67201-5C7F-5309-1481-BF19342F0B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949514-C191-8D91-0438-56B22801F80E}"/>
              </a:ext>
            </a:extLst>
          </p:cNvPr>
          <p:cNvSpPr>
            <a:spLocks noGrp="1"/>
          </p:cNvSpPr>
          <p:nvPr>
            <p:ph type="dt" sz="half" idx="10"/>
          </p:nvPr>
        </p:nvSpPr>
        <p:spPr/>
        <p:txBody>
          <a:bodyPr/>
          <a:lstStyle/>
          <a:p>
            <a:fld id="{F8715AF7-733C-42FB-9AA0-9F35327BFE70}" type="datetimeFigureOut">
              <a:rPr lang="en-IN" smtClean="0"/>
              <a:t>12-06-2023</a:t>
            </a:fld>
            <a:endParaRPr lang="en-IN"/>
          </a:p>
        </p:txBody>
      </p:sp>
      <p:sp>
        <p:nvSpPr>
          <p:cNvPr id="8" name="Footer Placeholder 7">
            <a:extLst>
              <a:ext uri="{FF2B5EF4-FFF2-40B4-BE49-F238E27FC236}">
                <a16:creationId xmlns:a16="http://schemas.microsoft.com/office/drawing/2014/main" id="{916B11C0-D5B1-79AE-9A96-7E74B4A1A4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8F4902-1256-9E25-3B79-D467B49685BB}"/>
              </a:ext>
            </a:extLst>
          </p:cNvPr>
          <p:cNvSpPr>
            <a:spLocks noGrp="1"/>
          </p:cNvSpPr>
          <p:nvPr>
            <p:ph type="sldNum" sz="quarter" idx="12"/>
          </p:nvPr>
        </p:nvSpPr>
        <p:spPr/>
        <p:txBody>
          <a:bodyPr/>
          <a:lstStyle/>
          <a:p>
            <a:fld id="{972B491C-5507-4093-B27C-C57F1007732F}" type="slidenum">
              <a:rPr lang="en-IN" smtClean="0"/>
              <a:t>‹#›</a:t>
            </a:fld>
            <a:endParaRPr lang="en-IN"/>
          </a:p>
        </p:txBody>
      </p:sp>
    </p:spTree>
    <p:extLst>
      <p:ext uri="{BB962C8B-B14F-4D97-AF65-F5344CB8AC3E}">
        <p14:creationId xmlns:p14="http://schemas.microsoft.com/office/powerpoint/2010/main" val="18693583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1E445-FC23-2092-E7BD-D8D34A0511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5A848A-7426-2372-D450-4C57941425F2}"/>
              </a:ext>
            </a:extLst>
          </p:cNvPr>
          <p:cNvSpPr>
            <a:spLocks noGrp="1"/>
          </p:cNvSpPr>
          <p:nvPr>
            <p:ph type="dt" sz="half" idx="10"/>
          </p:nvPr>
        </p:nvSpPr>
        <p:spPr/>
        <p:txBody>
          <a:bodyPr/>
          <a:lstStyle/>
          <a:p>
            <a:fld id="{F8715AF7-733C-42FB-9AA0-9F35327BFE70}" type="datetimeFigureOut">
              <a:rPr lang="en-IN" smtClean="0"/>
              <a:t>12-06-2023</a:t>
            </a:fld>
            <a:endParaRPr lang="en-IN"/>
          </a:p>
        </p:txBody>
      </p:sp>
      <p:sp>
        <p:nvSpPr>
          <p:cNvPr id="4" name="Footer Placeholder 3">
            <a:extLst>
              <a:ext uri="{FF2B5EF4-FFF2-40B4-BE49-F238E27FC236}">
                <a16:creationId xmlns:a16="http://schemas.microsoft.com/office/drawing/2014/main" id="{E862FCDE-212E-EFEF-64BB-824FD5CCC2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CFD258-DD2E-DE3C-7159-081E8038F95F}"/>
              </a:ext>
            </a:extLst>
          </p:cNvPr>
          <p:cNvSpPr>
            <a:spLocks noGrp="1"/>
          </p:cNvSpPr>
          <p:nvPr>
            <p:ph type="sldNum" sz="quarter" idx="12"/>
          </p:nvPr>
        </p:nvSpPr>
        <p:spPr/>
        <p:txBody>
          <a:bodyPr/>
          <a:lstStyle/>
          <a:p>
            <a:fld id="{972B491C-5507-4093-B27C-C57F1007732F}" type="slidenum">
              <a:rPr lang="en-IN" smtClean="0"/>
              <a:t>‹#›</a:t>
            </a:fld>
            <a:endParaRPr lang="en-IN"/>
          </a:p>
        </p:txBody>
      </p:sp>
    </p:spTree>
    <p:extLst>
      <p:ext uri="{BB962C8B-B14F-4D97-AF65-F5344CB8AC3E}">
        <p14:creationId xmlns:p14="http://schemas.microsoft.com/office/powerpoint/2010/main" val="5550740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66E417-E080-527D-F025-5D4744871D1D}"/>
              </a:ext>
            </a:extLst>
          </p:cNvPr>
          <p:cNvSpPr>
            <a:spLocks noGrp="1"/>
          </p:cNvSpPr>
          <p:nvPr>
            <p:ph type="dt" sz="half" idx="10"/>
          </p:nvPr>
        </p:nvSpPr>
        <p:spPr/>
        <p:txBody>
          <a:bodyPr/>
          <a:lstStyle/>
          <a:p>
            <a:fld id="{F8715AF7-733C-42FB-9AA0-9F35327BFE70}" type="datetimeFigureOut">
              <a:rPr lang="en-IN" smtClean="0"/>
              <a:t>12-06-2023</a:t>
            </a:fld>
            <a:endParaRPr lang="en-IN"/>
          </a:p>
        </p:txBody>
      </p:sp>
      <p:sp>
        <p:nvSpPr>
          <p:cNvPr id="3" name="Footer Placeholder 2">
            <a:extLst>
              <a:ext uri="{FF2B5EF4-FFF2-40B4-BE49-F238E27FC236}">
                <a16:creationId xmlns:a16="http://schemas.microsoft.com/office/drawing/2014/main" id="{4316D25C-AE50-9E22-F337-F340463AEE6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962BC9-74CD-3D34-09E5-B9B0FD452341}"/>
              </a:ext>
            </a:extLst>
          </p:cNvPr>
          <p:cNvSpPr>
            <a:spLocks noGrp="1"/>
          </p:cNvSpPr>
          <p:nvPr>
            <p:ph type="sldNum" sz="quarter" idx="12"/>
          </p:nvPr>
        </p:nvSpPr>
        <p:spPr/>
        <p:txBody>
          <a:bodyPr/>
          <a:lstStyle/>
          <a:p>
            <a:fld id="{972B491C-5507-4093-B27C-C57F1007732F}" type="slidenum">
              <a:rPr lang="en-IN" smtClean="0"/>
              <a:t>‹#›</a:t>
            </a:fld>
            <a:endParaRPr lang="en-IN"/>
          </a:p>
        </p:txBody>
      </p:sp>
    </p:spTree>
    <p:extLst>
      <p:ext uri="{BB962C8B-B14F-4D97-AF65-F5344CB8AC3E}">
        <p14:creationId xmlns:p14="http://schemas.microsoft.com/office/powerpoint/2010/main" val="1167791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D2268-09A6-7B35-0A37-6D96DBF393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47474F-F341-C39E-AB67-2C2DE8E79D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57CCE2-9609-0714-BFFE-D368D2D65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576C1D-90E4-554E-71DD-45AAC280F5CD}"/>
              </a:ext>
            </a:extLst>
          </p:cNvPr>
          <p:cNvSpPr>
            <a:spLocks noGrp="1"/>
          </p:cNvSpPr>
          <p:nvPr>
            <p:ph type="dt" sz="half" idx="10"/>
          </p:nvPr>
        </p:nvSpPr>
        <p:spPr/>
        <p:txBody>
          <a:bodyPr/>
          <a:lstStyle/>
          <a:p>
            <a:fld id="{F8715AF7-733C-42FB-9AA0-9F35327BFE70}" type="datetimeFigureOut">
              <a:rPr lang="en-IN" smtClean="0"/>
              <a:t>12-06-2023</a:t>
            </a:fld>
            <a:endParaRPr lang="en-IN"/>
          </a:p>
        </p:txBody>
      </p:sp>
      <p:sp>
        <p:nvSpPr>
          <p:cNvPr id="6" name="Footer Placeholder 5">
            <a:extLst>
              <a:ext uri="{FF2B5EF4-FFF2-40B4-BE49-F238E27FC236}">
                <a16:creationId xmlns:a16="http://schemas.microsoft.com/office/drawing/2014/main" id="{77582A4A-953A-FA03-1CF1-ABA36B6F2D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DD4E79-D639-DA43-D570-6BAE896DEF9A}"/>
              </a:ext>
            </a:extLst>
          </p:cNvPr>
          <p:cNvSpPr>
            <a:spLocks noGrp="1"/>
          </p:cNvSpPr>
          <p:nvPr>
            <p:ph type="sldNum" sz="quarter" idx="12"/>
          </p:nvPr>
        </p:nvSpPr>
        <p:spPr/>
        <p:txBody>
          <a:bodyPr/>
          <a:lstStyle/>
          <a:p>
            <a:fld id="{972B491C-5507-4093-B27C-C57F1007732F}" type="slidenum">
              <a:rPr lang="en-IN" smtClean="0"/>
              <a:t>‹#›</a:t>
            </a:fld>
            <a:endParaRPr lang="en-IN"/>
          </a:p>
        </p:txBody>
      </p:sp>
    </p:spTree>
    <p:extLst>
      <p:ext uri="{BB962C8B-B14F-4D97-AF65-F5344CB8AC3E}">
        <p14:creationId xmlns:p14="http://schemas.microsoft.com/office/powerpoint/2010/main" val="441082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47179-E439-7E58-E238-E75EB862B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C8BFE5-2B2F-3B3A-77B6-B96A99592E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C8729BB-1B91-3B00-3E0F-4287D36ACD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4CF788-857C-0192-B0ED-3E1D9AD9D1CC}"/>
              </a:ext>
            </a:extLst>
          </p:cNvPr>
          <p:cNvSpPr>
            <a:spLocks noGrp="1"/>
          </p:cNvSpPr>
          <p:nvPr>
            <p:ph type="dt" sz="half" idx="10"/>
          </p:nvPr>
        </p:nvSpPr>
        <p:spPr/>
        <p:txBody>
          <a:bodyPr/>
          <a:lstStyle/>
          <a:p>
            <a:fld id="{F8715AF7-733C-42FB-9AA0-9F35327BFE70}" type="datetimeFigureOut">
              <a:rPr lang="en-IN" smtClean="0"/>
              <a:t>12-06-2023</a:t>
            </a:fld>
            <a:endParaRPr lang="en-IN"/>
          </a:p>
        </p:txBody>
      </p:sp>
      <p:sp>
        <p:nvSpPr>
          <p:cNvPr id="6" name="Footer Placeholder 5">
            <a:extLst>
              <a:ext uri="{FF2B5EF4-FFF2-40B4-BE49-F238E27FC236}">
                <a16:creationId xmlns:a16="http://schemas.microsoft.com/office/drawing/2014/main" id="{9365326E-AD22-ADE9-363F-68038C55F1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46E090-5F54-D8F9-9743-AD317DA608E1}"/>
              </a:ext>
            </a:extLst>
          </p:cNvPr>
          <p:cNvSpPr>
            <a:spLocks noGrp="1"/>
          </p:cNvSpPr>
          <p:nvPr>
            <p:ph type="sldNum" sz="quarter" idx="12"/>
          </p:nvPr>
        </p:nvSpPr>
        <p:spPr/>
        <p:txBody>
          <a:bodyPr/>
          <a:lstStyle/>
          <a:p>
            <a:fld id="{972B491C-5507-4093-B27C-C57F1007732F}" type="slidenum">
              <a:rPr lang="en-IN" smtClean="0"/>
              <a:t>‹#›</a:t>
            </a:fld>
            <a:endParaRPr lang="en-IN"/>
          </a:p>
        </p:txBody>
      </p:sp>
    </p:spTree>
    <p:extLst>
      <p:ext uri="{BB962C8B-B14F-4D97-AF65-F5344CB8AC3E}">
        <p14:creationId xmlns:p14="http://schemas.microsoft.com/office/powerpoint/2010/main" val="2826409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93D68-3E2D-ED57-C2A6-B03EB17509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F316DF-1C36-E47D-6FD1-AC1B0D81BE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59678C-9A34-8A1B-DA3E-A750CD6428D8}"/>
              </a:ext>
            </a:extLst>
          </p:cNvPr>
          <p:cNvSpPr>
            <a:spLocks noGrp="1"/>
          </p:cNvSpPr>
          <p:nvPr>
            <p:ph type="dt" sz="half" idx="10"/>
          </p:nvPr>
        </p:nvSpPr>
        <p:spPr/>
        <p:txBody>
          <a:bodyPr/>
          <a:lstStyle/>
          <a:p>
            <a:fld id="{F8715AF7-733C-42FB-9AA0-9F35327BFE70}" type="datetimeFigureOut">
              <a:rPr lang="en-IN" smtClean="0"/>
              <a:t>12-06-2023</a:t>
            </a:fld>
            <a:endParaRPr lang="en-IN"/>
          </a:p>
        </p:txBody>
      </p:sp>
      <p:sp>
        <p:nvSpPr>
          <p:cNvPr id="5" name="Footer Placeholder 4">
            <a:extLst>
              <a:ext uri="{FF2B5EF4-FFF2-40B4-BE49-F238E27FC236}">
                <a16:creationId xmlns:a16="http://schemas.microsoft.com/office/drawing/2014/main" id="{0F0D18B7-6D1B-6FD1-71A9-993CFF46B8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87AB0F-95C2-363B-CB26-0A98644253AF}"/>
              </a:ext>
            </a:extLst>
          </p:cNvPr>
          <p:cNvSpPr>
            <a:spLocks noGrp="1"/>
          </p:cNvSpPr>
          <p:nvPr>
            <p:ph type="sldNum" sz="quarter" idx="12"/>
          </p:nvPr>
        </p:nvSpPr>
        <p:spPr/>
        <p:txBody>
          <a:bodyPr/>
          <a:lstStyle/>
          <a:p>
            <a:fld id="{972B491C-5507-4093-B27C-C57F1007732F}" type="slidenum">
              <a:rPr lang="en-IN" smtClean="0"/>
              <a:t>‹#›</a:t>
            </a:fld>
            <a:endParaRPr lang="en-IN"/>
          </a:p>
        </p:txBody>
      </p:sp>
    </p:spTree>
    <p:extLst>
      <p:ext uri="{BB962C8B-B14F-4D97-AF65-F5344CB8AC3E}">
        <p14:creationId xmlns:p14="http://schemas.microsoft.com/office/powerpoint/2010/main" val="2927052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FCC041-ECFB-3322-C91D-D6FE726967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649EE0-0F2B-C424-842D-18A1FD805B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923F9A-0523-05BB-3797-E8B18230443F}"/>
              </a:ext>
            </a:extLst>
          </p:cNvPr>
          <p:cNvSpPr>
            <a:spLocks noGrp="1"/>
          </p:cNvSpPr>
          <p:nvPr>
            <p:ph type="dt" sz="half" idx="10"/>
          </p:nvPr>
        </p:nvSpPr>
        <p:spPr/>
        <p:txBody>
          <a:bodyPr/>
          <a:lstStyle/>
          <a:p>
            <a:fld id="{F8715AF7-733C-42FB-9AA0-9F35327BFE70}" type="datetimeFigureOut">
              <a:rPr lang="en-IN" smtClean="0"/>
              <a:t>12-06-2023</a:t>
            </a:fld>
            <a:endParaRPr lang="en-IN"/>
          </a:p>
        </p:txBody>
      </p:sp>
      <p:sp>
        <p:nvSpPr>
          <p:cNvPr id="5" name="Footer Placeholder 4">
            <a:extLst>
              <a:ext uri="{FF2B5EF4-FFF2-40B4-BE49-F238E27FC236}">
                <a16:creationId xmlns:a16="http://schemas.microsoft.com/office/drawing/2014/main" id="{8AB62809-4065-E49C-518C-70ECA8529A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9D44F5-B0A6-1772-CD0E-5286ED912754}"/>
              </a:ext>
            </a:extLst>
          </p:cNvPr>
          <p:cNvSpPr>
            <a:spLocks noGrp="1"/>
          </p:cNvSpPr>
          <p:nvPr>
            <p:ph type="sldNum" sz="quarter" idx="12"/>
          </p:nvPr>
        </p:nvSpPr>
        <p:spPr/>
        <p:txBody>
          <a:bodyPr/>
          <a:lstStyle/>
          <a:p>
            <a:fld id="{972B491C-5507-4093-B27C-C57F1007732F}" type="slidenum">
              <a:rPr lang="en-IN" smtClean="0"/>
              <a:t>‹#›</a:t>
            </a:fld>
            <a:endParaRPr lang="en-IN"/>
          </a:p>
        </p:txBody>
      </p:sp>
    </p:spTree>
    <p:extLst>
      <p:ext uri="{BB962C8B-B14F-4D97-AF65-F5344CB8AC3E}">
        <p14:creationId xmlns:p14="http://schemas.microsoft.com/office/powerpoint/2010/main" val="1913832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E609C-15D1-9EDF-9272-D21BCC4AC0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539F7A-7E9D-EC33-B989-E6F3BA6AB2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8C3376-6FEA-8179-CEBA-481845D19A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715AF7-733C-42FB-9AA0-9F35327BFE70}" type="datetimeFigureOut">
              <a:rPr lang="en-IN" smtClean="0"/>
              <a:t>12-06-2023</a:t>
            </a:fld>
            <a:endParaRPr lang="en-IN"/>
          </a:p>
        </p:txBody>
      </p:sp>
      <p:sp>
        <p:nvSpPr>
          <p:cNvPr id="5" name="Footer Placeholder 4">
            <a:extLst>
              <a:ext uri="{FF2B5EF4-FFF2-40B4-BE49-F238E27FC236}">
                <a16:creationId xmlns:a16="http://schemas.microsoft.com/office/drawing/2014/main" id="{E5B105E0-6CD9-7DBD-70D9-899EE87C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FBE1F5F-D21D-7576-0069-243F4B91CF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B491C-5507-4093-B27C-C57F1007732F}" type="slidenum">
              <a:rPr lang="en-IN" smtClean="0"/>
              <a:t>‹#›</a:t>
            </a:fld>
            <a:endParaRPr lang="en-IN"/>
          </a:p>
        </p:txBody>
      </p:sp>
    </p:spTree>
    <p:extLst>
      <p:ext uri="{BB962C8B-B14F-4D97-AF65-F5344CB8AC3E}">
        <p14:creationId xmlns:p14="http://schemas.microsoft.com/office/powerpoint/2010/main" val="3651592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ubtitle 2">
            <a:extLst>
              <a:ext uri="{FF2B5EF4-FFF2-40B4-BE49-F238E27FC236}">
                <a16:creationId xmlns:a16="http://schemas.microsoft.com/office/drawing/2014/main" id="{794539D4-01C4-B764-A482-4265D1073A4D}"/>
              </a:ext>
            </a:extLst>
          </p:cNvPr>
          <p:cNvSpPr>
            <a:spLocks noGrp="1"/>
          </p:cNvSpPr>
          <p:nvPr/>
        </p:nvSpPr>
        <p:spPr>
          <a:xfrm>
            <a:off x="987689" y="3071183"/>
            <a:ext cx="9910296" cy="2590027"/>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ts val="600"/>
              </a:spcAft>
            </a:pPr>
            <a:r>
              <a:rPr lang="en-US" sz="8000" kern="1200">
                <a:solidFill>
                  <a:schemeClr val="tx1"/>
                </a:solidFill>
                <a:latin typeface="+mj-lt"/>
                <a:ea typeface="+mj-ea"/>
                <a:cs typeface="+mj-cs"/>
              </a:rPr>
              <a:t>Graph with </a:t>
            </a:r>
          </a:p>
          <a:p>
            <a:pPr algn="l">
              <a:spcBef>
                <a:spcPct val="0"/>
              </a:spcBef>
              <a:spcAft>
                <a:spcPts val="600"/>
              </a:spcAft>
            </a:pPr>
            <a:r>
              <a:rPr lang="en-US" sz="8000" kern="1200">
                <a:solidFill>
                  <a:schemeClr val="tx1"/>
                </a:solidFill>
                <a:latin typeface="+mj-lt"/>
                <a:ea typeface="+mj-ea"/>
                <a:cs typeface="+mj-cs"/>
              </a:rPr>
              <a:t>Trie – based indexing</a:t>
            </a:r>
          </a:p>
          <a:p>
            <a:pPr algn="l">
              <a:spcBef>
                <a:spcPct val="0"/>
              </a:spcBef>
              <a:spcAft>
                <a:spcPts val="600"/>
              </a:spcAft>
            </a:pPr>
            <a:endParaRPr lang="en-US" sz="8000" kern="1200">
              <a:solidFill>
                <a:schemeClr val="tx1"/>
              </a:solidFill>
              <a:latin typeface="+mj-lt"/>
              <a:ea typeface="+mj-ea"/>
              <a:cs typeface="+mj-cs"/>
            </a:endParaRPr>
          </a:p>
          <a:p>
            <a:pPr algn="l">
              <a:spcBef>
                <a:spcPct val="0"/>
              </a:spcBef>
              <a:spcAft>
                <a:spcPts val="600"/>
              </a:spcAft>
            </a:pPr>
            <a:endParaRPr lang="en-US" sz="8000" kern="1200">
              <a:solidFill>
                <a:schemeClr val="tx1"/>
              </a:solidFill>
              <a:latin typeface="+mj-lt"/>
              <a:ea typeface="+mj-ea"/>
              <a:cs typeface="+mj-cs"/>
            </a:endParaRPr>
          </a:p>
        </p:txBody>
      </p:sp>
      <p:sp>
        <p:nvSpPr>
          <p:cNvPr id="15" name="Rectangle 14">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47597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C7376-EAE4-7394-380F-1A7EC8261018}"/>
              </a:ext>
            </a:extLst>
          </p:cNvPr>
          <p:cNvSpPr>
            <a:spLocks noGrp="1"/>
          </p:cNvSpPr>
          <p:nvPr>
            <p:ph type="title"/>
          </p:nvPr>
        </p:nvSpPr>
        <p:spPr>
          <a:xfrm>
            <a:off x="760896" y="674342"/>
            <a:ext cx="10515600" cy="861737"/>
          </a:xfrm>
        </p:spPr>
        <p:txBody>
          <a:bodyPr>
            <a:normAutofit/>
          </a:bodyPr>
          <a:lstStyle/>
          <a:p>
            <a:r>
              <a:rPr lang="en-US" sz="3200">
                <a:cs typeface="Calibri Light"/>
              </a:rPr>
              <a:t>The advantages of using graph with </a:t>
            </a:r>
            <a:r>
              <a:rPr lang="en-US" sz="3200" err="1">
                <a:cs typeface="Calibri Light"/>
              </a:rPr>
              <a:t>trie</a:t>
            </a:r>
            <a:r>
              <a:rPr lang="en-US" sz="3200">
                <a:cs typeface="Calibri Light"/>
              </a:rPr>
              <a:t> based-indexing are</a:t>
            </a:r>
          </a:p>
        </p:txBody>
      </p:sp>
      <p:sp>
        <p:nvSpPr>
          <p:cNvPr id="3" name="Content Placeholder 2">
            <a:extLst>
              <a:ext uri="{FF2B5EF4-FFF2-40B4-BE49-F238E27FC236}">
                <a16:creationId xmlns:a16="http://schemas.microsoft.com/office/drawing/2014/main" id="{9B8F170C-796C-EFEF-FBC4-B04E4B748F3E}"/>
              </a:ext>
            </a:extLst>
          </p:cNvPr>
          <p:cNvSpPr>
            <a:spLocks noGrp="1"/>
          </p:cNvSpPr>
          <p:nvPr>
            <p:ph idx="1"/>
          </p:nvPr>
        </p:nvSpPr>
        <p:spPr>
          <a:xfrm>
            <a:off x="838200" y="1483278"/>
            <a:ext cx="10515600" cy="4693685"/>
          </a:xfrm>
        </p:spPr>
        <p:txBody>
          <a:bodyPr vert="horz" lIns="91440" tIns="45720" rIns="91440" bIns="45720" rtlCol="0" anchor="t">
            <a:normAutofit/>
          </a:bodyPr>
          <a:lstStyle/>
          <a:p>
            <a:r>
              <a:rPr lang="en-US">
                <a:ea typeface="+mn-lt"/>
                <a:cs typeface="+mn-lt"/>
              </a:rPr>
              <a:t>Faster searching:</a:t>
            </a:r>
            <a:br>
              <a:rPr lang="en-US" sz="2400">
                <a:ea typeface="+mn-lt"/>
                <a:cs typeface="+mn-lt"/>
              </a:rPr>
            </a:br>
            <a:r>
              <a:rPr lang="en-US" sz="2400">
                <a:ea typeface="+mn-lt"/>
                <a:cs typeface="+mn-lt"/>
              </a:rPr>
              <a:t> Hybrid data structures enable faster searching by combining the strengths of both tries and graphs. Tries are fast for exact match lookups while graphs are better for partial matches. By combining the two, hybrid data structures offer faster searching for both exact and partial matches.</a:t>
            </a:r>
            <a:endParaRPr lang="en-US" sz="2400">
              <a:cs typeface="Calibri"/>
            </a:endParaRPr>
          </a:p>
          <a:p>
            <a:r>
              <a:rPr lang="en-US">
                <a:ea typeface="+mn-lt"/>
                <a:cs typeface="+mn-lt"/>
              </a:rPr>
              <a:t>Reduced memory usage:</a:t>
            </a:r>
            <a:br>
              <a:rPr lang="en-US">
                <a:ea typeface="+mn-lt"/>
                <a:cs typeface="+mn-lt"/>
              </a:rPr>
            </a:br>
            <a:r>
              <a:rPr lang="en-US" sz="2400">
                <a:ea typeface="+mn-lt"/>
                <a:cs typeface="+mn-lt"/>
              </a:rPr>
              <a:t> Hybrid data structures use less memory than pure graphs or tries. This is because the hybrid structure can handle more complex data types and more efficiently scale the buckets.</a:t>
            </a:r>
            <a:endParaRPr lang="en-US"/>
          </a:p>
          <a:p>
            <a:r>
              <a:rPr lang="en-US">
                <a:cs typeface="Calibri"/>
              </a:rPr>
              <a:t>Improved performance:</a:t>
            </a:r>
            <a:br>
              <a:rPr lang="en-US">
                <a:cs typeface="Calibri"/>
              </a:rPr>
            </a:br>
            <a:r>
              <a:rPr lang="en-US" sz="2400">
                <a:cs typeface="Calibri"/>
              </a:rPr>
              <a:t> The hybrid data structure can offer better performance than a pure graph or </a:t>
            </a:r>
            <a:r>
              <a:rPr lang="en-US" sz="2400" err="1">
                <a:cs typeface="Calibri"/>
              </a:rPr>
              <a:t>trie</a:t>
            </a:r>
            <a:r>
              <a:rPr lang="en-US" sz="2400">
                <a:cs typeface="Calibri"/>
              </a:rPr>
              <a:t> by optimizing the data storage and retrieval mechanism</a:t>
            </a:r>
          </a:p>
        </p:txBody>
      </p:sp>
    </p:spTree>
    <p:extLst>
      <p:ext uri="{BB962C8B-B14F-4D97-AF65-F5344CB8AC3E}">
        <p14:creationId xmlns:p14="http://schemas.microsoft.com/office/powerpoint/2010/main" val="405192805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4B24C7E-2D5E-4C4E-9CD5-D61F243C9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9072643-A0EC-42FB-B66A-24C0E6FFDC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 y="1846371"/>
            <a:ext cx="12048829" cy="3165257"/>
            <a:chOff x="143163" y="5763486"/>
            <a:chExt cx="12048829" cy="739555"/>
          </a:xfrm>
        </p:grpSpPr>
        <p:sp>
          <p:nvSpPr>
            <p:cNvPr id="10" name="Rectangle 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45065" y="5763486"/>
              <a:ext cx="11546927"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FB1B595-4E0E-4913-822E-EB9B40163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434108"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3C48EA58-53D6-4E4A-9BDB-087D3461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752" y="389517"/>
            <a:ext cx="6686629" cy="60586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15803B9-4F78-7CA4-C5CA-CDA67BE0B88C}"/>
              </a:ext>
            </a:extLst>
          </p:cNvPr>
          <p:cNvSpPr txBox="1"/>
          <p:nvPr/>
        </p:nvSpPr>
        <p:spPr>
          <a:xfrm>
            <a:off x="955964" y="968432"/>
            <a:ext cx="5597236" cy="49211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6000" b="1" kern="1200">
                <a:solidFill>
                  <a:schemeClr val="tx1"/>
                </a:solidFill>
                <a:latin typeface="+mj-lt"/>
                <a:ea typeface="+mj-ea"/>
                <a:cs typeface="+mj-cs"/>
              </a:rPr>
              <a:t>Implementation</a:t>
            </a:r>
            <a:endParaRPr lang="en-US" sz="6000" kern="1200">
              <a:solidFill>
                <a:schemeClr val="tx1"/>
              </a:solidFill>
              <a:latin typeface="+mj-lt"/>
              <a:ea typeface="+mj-ea"/>
              <a:cs typeface="+mj-cs"/>
            </a:endParaRPr>
          </a:p>
        </p:txBody>
      </p:sp>
    </p:spTree>
    <p:extLst>
      <p:ext uri="{BB962C8B-B14F-4D97-AF65-F5344CB8AC3E}">
        <p14:creationId xmlns:p14="http://schemas.microsoft.com/office/powerpoint/2010/main" val="146580175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82AB2-F2B5-EAE2-E404-6D2F1B9FBD69}"/>
              </a:ext>
            </a:extLst>
          </p:cNvPr>
          <p:cNvSpPr>
            <a:spLocks noGrp="1"/>
          </p:cNvSpPr>
          <p:nvPr>
            <p:ph type="title"/>
          </p:nvPr>
        </p:nvSpPr>
        <p:spPr/>
        <p:txBody>
          <a:bodyPr/>
          <a:lstStyle/>
          <a:p>
            <a:r>
              <a:rPr lang="en-US">
                <a:cs typeface="Calibri Light"/>
              </a:rPr>
              <a:t>Implementation:</a:t>
            </a:r>
          </a:p>
        </p:txBody>
      </p:sp>
      <p:sp>
        <p:nvSpPr>
          <p:cNvPr id="3" name="Content Placeholder 2">
            <a:extLst>
              <a:ext uri="{FF2B5EF4-FFF2-40B4-BE49-F238E27FC236}">
                <a16:creationId xmlns:a16="http://schemas.microsoft.com/office/drawing/2014/main" id="{C5B4B7AD-B309-6C53-EA7F-4E71439BCD16}"/>
              </a:ext>
            </a:extLst>
          </p:cNvPr>
          <p:cNvSpPr>
            <a:spLocks noGrp="1"/>
          </p:cNvSpPr>
          <p:nvPr>
            <p:ph idx="1"/>
          </p:nvPr>
        </p:nvSpPr>
        <p:spPr>
          <a:xfrm>
            <a:off x="880533" y="1412875"/>
            <a:ext cx="10515600" cy="4351338"/>
          </a:xfrm>
        </p:spPr>
        <p:txBody>
          <a:bodyPr vert="horz" lIns="91440" tIns="45720" rIns="91440" bIns="45720" rtlCol="0" anchor="t">
            <a:normAutofit/>
          </a:bodyPr>
          <a:lstStyle/>
          <a:p>
            <a:r>
              <a:rPr lang="en-US" sz="2400" dirty="0">
                <a:cs typeface="Calibri"/>
              </a:rPr>
              <a:t>The hybrid data structure Graph with Trie based indexing is implemented using the </a:t>
            </a:r>
            <a:r>
              <a:rPr lang="en-US" sz="2400" dirty="0" err="1">
                <a:cs typeface="Calibri"/>
              </a:rPr>
              <a:t>adjasent</a:t>
            </a:r>
            <a:r>
              <a:rPr lang="en-US" sz="2400" dirty="0">
                <a:cs typeface="Calibri"/>
              </a:rPr>
              <a:t> list, where the main list can be maximum of size 27and all the child lists can be maximum of size 26.</a:t>
            </a:r>
          </a:p>
          <a:p>
            <a:r>
              <a:rPr lang="en-US" sz="2400" dirty="0">
                <a:cs typeface="Calibri"/>
              </a:rPr>
              <a:t>For every node in the main list has a variable </a:t>
            </a:r>
            <a:r>
              <a:rPr lang="en-US" sz="2400" dirty="0" err="1">
                <a:cs typeface="Calibri"/>
              </a:rPr>
              <a:t>is_end</a:t>
            </a:r>
            <a:r>
              <a:rPr lang="en-US" sz="2400" dirty="0">
                <a:cs typeface="Calibri"/>
              </a:rPr>
              <a:t> which is a </a:t>
            </a:r>
            <a:r>
              <a:rPr lang="en-US" sz="2400" dirty="0" err="1">
                <a:cs typeface="Calibri"/>
              </a:rPr>
              <a:t>booleanf</a:t>
            </a:r>
            <a:r>
              <a:rPr lang="en-US" sz="2400" dirty="0">
                <a:cs typeface="Calibri"/>
              </a:rPr>
              <a:t> data type and stores True I the character/letter stored in that node is end of any string/word and stores False if it is not. </a:t>
            </a:r>
          </a:p>
          <a:p>
            <a:r>
              <a:rPr lang="en-US" sz="2400" dirty="0">
                <a:cs typeface="Calibri"/>
              </a:rPr>
              <a:t>We are going to use the directed graph for implementation.</a:t>
            </a:r>
          </a:p>
          <a:p>
            <a:r>
              <a:rPr lang="en-US" sz="2400" dirty="0">
                <a:cs typeface="Calibri"/>
              </a:rPr>
              <a:t>This hybrid data structure is mainly used for storing and </a:t>
            </a:r>
            <a:r>
              <a:rPr lang="en-US" sz="2400" dirty="0" err="1">
                <a:cs typeface="Calibri"/>
              </a:rPr>
              <a:t>retriving</a:t>
            </a:r>
            <a:r>
              <a:rPr lang="en-US" sz="2400" dirty="0">
                <a:cs typeface="Calibri"/>
              </a:rPr>
              <a:t> the strings ,so the operations we are going to perform in this data structure are inserting and deleting a string and searching for the string.</a:t>
            </a:r>
            <a:br>
              <a:rPr lang="en-US" sz="2400" dirty="0">
                <a:cs typeface="Calibri"/>
              </a:rPr>
            </a:br>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253906536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45512D-C8A2-1F2E-F201-DB9C56A840EE}"/>
              </a:ext>
            </a:extLst>
          </p:cNvPr>
          <p:cNvSpPr txBox="1"/>
          <p:nvPr/>
        </p:nvSpPr>
        <p:spPr>
          <a:xfrm>
            <a:off x="740833" y="568853"/>
            <a:ext cx="10795000" cy="5047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a:cs typeface="Calibri"/>
              </a:rPr>
              <a:t>Insertion:</a:t>
            </a:r>
          </a:p>
          <a:p>
            <a:endParaRPr lang="en-US">
              <a:cs typeface="Calibri"/>
            </a:endParaRPr>
          </a:p>
          <a:p>
            <a:r>
              <a:rPr lang="en-US" sz="2400">
                <a:cs typeface="Calibri"/>
              </a:rPr>
              <a:t>For inserting a string we are going to follow a process where  we first will check is the first letter of the string is connected to the root node or not and if not we will connect the root to the first letter.</a:t>
            </a:r>
            <a:br>
              <a:rPr lang="en-US" sz="2400">
                <a:cs typeface="Calibri"/>
              </a:rPr>
            </a:br>
            <a:r>
              <a:rPr lang="en-US" sz="2400">
                <a:cs typeface="Calibri"/>
              </a:rPr>
              <a:t>For programming the above case we are going to check is the first letter is present in the first node of the main list which is allocated to store the list of nodes that are connected to the root, if not found then we are going to add that letter in the child list of the root node.</a:t>
            </a:r>
          </a:p>
          <a:p>
            <a:r>
              <a:rPr lang="en-US" sz="2400">
                <a:cs typeface="Calibri"/>
              </a:rPr>
              <a:t>Now we have to connect each adjacent letter in the string one by one that is for the letter (n)</a:t>
            </a:r>
            <a:r>
              <a:rPr lang="en-US" sz="2400" err="1">
                <a:cs typeface="Calibri"/>
              </a:rPr>
              <a:t>th</a:t>
            </a:r>
            <a:r>
              <a:rPr lang="en-US" sz="2400">
                <a:cs typeface="Calibri"/>
              </a:rPr>
              <a:t> from the initial letter to the final letter in the string is to be connected to the  (n+1)</a:t>
            </a:r>
            <a:r>
              <a:rPr lang="en-US" sz="2400" err="1">
                <a:cs typeface="Calibri"/>
              </a:rPr>
              <a:t>th</a:t>
            </a:r>
            <a:r>
              <a:rPr lang="en-US" sz="2400">
                <a:cs typeface="Calibri"/>
              </a:rPr>
              <a:t> letter. For programming this we are going to insert the (n+1)</a:t>
            </a:r>
            <a:r>
              <a:rPr lang="en-US" sz="2400" err="1">
                <a:cs typeface="Calibri"/>
              </a:rPr>
              <a:t>th</a:t>
            </a:r>
            <a:r>
              <a:rPr lang="en-US" sz="2400">
                <a:cs typeface="Calibri"/>
              </a:rPr>
              <a:t> letter into the child list of the Nth node in the main list.</a:t>
            </a:r>
          </a:p>
        </p:txBody>
      </p:sp>
    </p:spTree>
    <p:extLst>
      <p:ext uri="{BB962C8B-B14F-4D97-AF65-F5344CB8AC3E}">
        <p14:creationId xmlns:p14="http://schemas.microsoft.com/office/powerpoint/2010/main" val="280402695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B6BF560-4578-75C7-70CE-5F486E889735}"/>
              </a:ext>
            </a:extLst>
          </p:cNvPr>
          <p:cNvSpPr/>
          <p:nvPr/>
        </p:nvSpPr>
        <p:spPr>
          <a:xfrm>
            <a:off x="4709583" y="198213"/>
            <a:ext cx="1841499" cy="751416"/>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cs typeface="Calibri"/>
              </a:rPr>
              <a:t>Insertion(string)</a:t>
            </a:r>
            <a:endParaRPr lang="en-US">
              <a:solidFill>
                <a:srgbClr val="000000"/>
              </a:solidFill>
            </a:endParaRPr>
          </a:p>
        </p:txBody>
      </p:sp>
      <p:cxnSp>
        <p:nvCxnSpPr>
          <p:cNvPr id="3" name="Straight Arrow Connector 2">
            <a:extLst>
              <a:ext uri="{FF2B5EF4-FFF2-40B4-BE49-F238E27FC236}">
                <a16:creationId xmlns:a16="http://schemas.microsoft.com/office/drawing/2014/main" id="{E2A7BBC2-ACED-1CCF-CB7F-F50E0E310F0A}"/>
              </a:ext>
            </a:extLst>
          </p:cNvPr>
          <p:cNvCxnSpPr/>
          <p:nvPr/>
        </p:nvCxnSpPr>
        <p:spPr>
          <a:xfrm flipH="1">
            <a:off x="5578937" y="955452"/>
            <a:ext cx="6349" cy="416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EC0B5FE-1E87-B196-49AC-5F705C591B3C}"/>
              </a:ext>
            </a:extLst>
          </p:cNvPr>
          <p:cNvSpPr txBox="1"/>
          <p:nvPr/>
        </p:nvSpPr>
        <p:spPr>
          <a:xfrm>
            <a:off x="6093355" y="3092979"/>
            <a:ext cx="7593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If Yes</a:t>
            </a:r>
            <a:endParaRPr lang="en-US"/>
          </a:p>
        </p:txBody>
      </p:sp>
      <p:sp>
        <p:nvSpPr>
          <p:cNvPr id="8" name="Rectangle 7">
            <a:extLst>
              <a:ext uri="{FF2B5EF4-FFF2-40B4-BE49-F238E27FC236}">
                <a16:creationId xmlns:a16="http://schemas.microsoft.com/office/drawing/2014/main" id="{FB4FFE3A-CAB4-B05E-CA4C-4B1154AEF5C7}"/>
              </a:ext>
            </a:extLst>
          </p:cNvPr>
          <p:cNvSpPr/>
          <p:nvPr/>
        </p:nvSpPr>
        <p:spPr>
          <a:xfrm>
            <a:off x="2928938" y="3090333"/>
            <a:ext cx="1344082" cy="9207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Connect the root to the string[0]</a:t>
            </a:r>
            <a:endParaRPr lang="en-US"/>
          </a:p>
        </p:txBody>
      </p:sp>
      <p:cxnSp>
        <p:nvCxnSpPr>
          <p:cNvPr id="10" name="Straight Arrow Connector 9">
            <a:extLst>
              <a:ext uri="{FF2B5EF4-FFF2-40B4-BE49-F238E27FC236}">
                <a16:creationId xmlns:a16="http://schemas.microsoft.com/office/drawing/2014/main" id="{A5910B6F-3735-1F77-E092-3C227D353C23}"/>
              </a:ext>
            </a:extLst>
          </p:cNvPr>
          <p:cNvCxnSpPr/>
          <p:nvPr/>
        </p:nvCxnSpPr>
        <p:spPr>
          <a:xfrm flipH="1">
            <a:off x="4277785" y="3522133"/>
            <a:ext cx="916516" cy="14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83F3782-676D-4893-EE01-B12978859BBA}"/>
              </a:ext>
            </a:extLst>
          </p:cNvPr>
          <p:cNvCxnSpPr/>
          <p:nvPr/>
        </p:nvCxnSpPr>
        <p:spPr>
          <a:xfrm flipH="1" flipV="1">
            <a:off x="5203825" y="2663825"/>
            <a:ext cx="16933" cy="853017"/>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6E10F2A-5564-D8C6-7FCB-A85055F818D4}"/>
              </a:ext>
            </a:extLst>
          </p:cNvPr>
          <p:cNvSpPr txBox="1"/>
          <p:nvPr/>
        </p:nvSpPr>
        <p:spPr>
          <a:xfrm>
            <a:off x="4421187" y="3098270"/>
            <a:ext cx="7747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If No</a:t>
            </a:r>
            <a:endParaRPr lang="en-US"/>
          </a:p>
        </p:txBody>
      </p:sp>
      <p:cxnSp>
        <p:nvCxnSpPr>
          <p:cNvPr id="14" name="Straight Arrow Connector 13">
            <a:extLst>
              <a:ext uri="{FF2B5EF4-FFF2-40B4-BE49-F238E27FC236}">
                <a16:creationId xmlns:a16="http://schemas.microsoft.com/office/drawing/2014/main" id="{F0D70F57-2911-CE54-9636-AC467D950B2D}"/>
              </a:ext>
            </a:extLst>
          </p:cNvPr>
          <p:cNvCxnSpPr/>
          <p:nvPr/>
        </p:nvCxnSpPr>
        <p:spPr>
          <a:xfrm flipH="1">
            <a:off x="3562949" y="4056591"/>
            <a:ext cx="6810" cy="686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lowchart: Decision 8">
            <a:extLst>
              <a:ext uri="{FF2B5EF4-FFF2-40B4-BE49-F238E27FC236}">
                <a16:creationId xmlns:a16="http://schemas.microsoft.com/office/drawing/2014/main" id="{B42808DF-62A1-685C-14EA-2D9045A2F207}"/>
              </a:ext>
            </a:extLst>
          </p:cNvPr>
          <p:cNvSpPr/>
          <p:nvPr/>
        </p:nvSpPr>
        <p:spPr>
          <a:xfrm>
            <a:off x="3962416" y="1324705"/>
            <a:ext cx="3239094" cy="1590481"/>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Check root is connected to string[0]</a:t>
            </a:r>
          </a:p>
          <a:p>
            <a:pPr algn="ctr"/>
            <a:endParaRPr lang="en-US">
              <a:cs typeface="Calibri"/>
            </a:endParaRPr>
          </a:p>
        </p:txBody>
      </p:sp>
      <p:sp>
        <p:nvSpPr>
          <p:cNvPr id="35" name="Flowchart: Preparation 34">
            <a:extLst>
              <a:ext uri="{FF2B5EF4-FFF2-40B4-BE49-F238E27FC236}">
                <a16:creationId xmlns:a16="http://schemas.microsoft.com/office/drawing/2014/main" id="{1A957058-F720-E38C-A399-227308A35032}"/>
              </a:ext>
            </a:extLst>
          </p:cNvPr>
          <p:cNvSpPr/>
          <p:nvPr/>
        </p:nvSpPr>
        <p:spPr>
          <a:xfrm>
            <a:off x="5444434" y="4340086"/>
            <a:ext cx="1479825" cy="607391"/>
          </a:xfrm>
          <a:prstGeom prst="flowChartPreparat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ea typeface="Calibri"/>
                <a:cs typeface="Calibri"/>
              </a:rPr>
              <a:t>For </a:t>
            </a:r>
            <a:r>
              <a:rPr lang="en-US" err="1">
                <a:ea typeface="Calibri"/>
                <a:cs typeface="Calibri"/>
              </a:rPr>
              <a:t>i</a:t>
            </a:r>
            <a:r>
              <a:rPr lang="en-US">
                <a:ea typeface="Calibri"/>
                <a:cs typeface="Calibri"/>
              </a:rPr>
              <a:t> in string</a:t>
            </a:r>
            <a:endParaRPr lang="en-US"/>
          </a:p>
        </p:txBody>
      </p:sp>
      <p:cxnSp>
        <p:nvCxnSpPr>
          <p:cNvPr id="36" name="Straight Arrow Connector 35">
            <a:extLst>
              <a:ext uri="{FF2B5EF4-FFF2-40B4-BE49-F238E27FC236}">
                <a16:creationId xmlns:a16="http://schemas.microsoft.com/office/drawing/2014/main" id="{F2E6C1F2-D96A-6D4A-740A-66B7B270FD4E}"/>
              </a:ext>
            </a:extLst>
          </p:cNvPr>
          <p:cNvCxnSpPr/>
          <p:nvPr/>
        </p:nvCxnSpPr>
        <p:spPr>
          <a:xfrm>
            <a:off x="6930886" y="4628320"/>
            <a:ext cx="991703" cy="1987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BEEA9AE-7A84-CE77-9060-0B2C8F282DEB}"/>
              </a:ext>
            </a:extLst>
          </p:cNvPr>
          <p:cNvCxnSpPr>
            <a:cxnSpLocks/>
          </p:cNvCxnSpPr>
          <p:nvPr/>
        </p:nvCxnSpPr>
        <p:spPr>
          <a:xfrm>
            <a:off x="6087672" y="2709286"/>
            <a:ext cx="15276" cy="1625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1453DB7-FC5E-0343-F690-B0F5853687FF}"/>
              </a:ext>
            </a:extLst>
          </p:cNvPr>
          <p:cNvCxnSpPr>
            <a:cxnSpLocks/>
          </p:cNvCxnSpPr>
          <p:nvPr/>
        </p:nvCxnSpPr>
        <p:spPr>
          <a:xfrm flipV="1">
            <a:off x="3562627" y="4615067"/>
            <a:ext cx="1930396" cy="46383"/>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C99F1D4-AA91-110E-7A2A-EAD2FCD7F152}"/>
              </a:ext>
            </a:extLst>
          </p:cNvPr>
          <p:cNvCxnSpPr>
            <a:cxnSpLocks/>
          </p:cNvCxnSpPr>
          <p:nvPr/>
        </p:nvCxnSpPr>
        <p:spPr>
          <a:xfrm flipV="1">
            <a:off x="6168886" y="5851938"/>
            <a:ext cx="2626139" cy="13252"/>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25942899-7770-ADC7-BB35-00661E915AC4}"/>
              </a:ext>
            </a:extLst>
          </p:cNvPr>
          <p:cNvSpPr/>
          <p:nvPr/>
        </p:nvSpPr>
        <p:spPr>
          <a:xfrm>
            <a:off x="7953720" y="4249898"/>
            <a:ext cx="1344082" cy="9207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Main_list[i].append[i+1]</a:t>
            </a:r>
          </a:p>
        </p:txBody>
      </p:sp>
      <p:cxnSp>
        <p:nvCxnSpPr>
          <p:cNvPr id="41" name="Straight Arrow Connector 40">
            <a:extLst>
              <a:ext uri="{FF2B5EF4-FFF2-40B4-BE49-F238E27FC236}">
                <a16:creationId xmlns:a16="http://schemas.microsoft.com/office/drawing/2014/main" id="{50F1CA36-CC26-8460-1C33-F86B5D4C2893}"/>
              </a:ext>
            </a:extLst>
          </p:cNvPr>
          <p:cNvCxnSpPr>
            <a:cxnSpLocks/>
          </p:cNvCxnSpPr>
          <p:nvPr/>
        </p:nvCxnSpPr>
        <p:spPr>
          <a:xfrm flipH="1" flipV="1">
            <a:off x="6125035" y="4997220"/>
            <a:ext cx="17854" cy="881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03CD89E-9A12-ED42-F087-4588F898CF2E}"/>
              </a:ext>
            </a:extLst>
          </p:cNvPr>
          <p:cNvCxnSpPr>
            <a:cxnSpLocks/>
          </p:cNvCxnSpPr>
          <p:nvPr/>
        </p:nvCxnSpPr>
        <p:spPr>
          <a:xfrm flipH="1" flipV="1">
            <a:off x="8761893" y="5167241"/>
            <a:ext cx="24296" cy="708992"/>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655589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5E817D-5D8C-884C-B180-DF8E9B578793}"/>
              </a:ext>
            </a:extLst>
          </p:cNvPr>
          <p:cNvSpPr>
            <a:spLocks noGrp="1"/>
          </p:cNvSpPr>
          <p:nvPr>
            <p:ph idx="1"/>
          </p:nvPr>
        </p:nvSpPr>
        <p:spPr>
          <a:xfrm>
            <a:off x="838200" y="387890"/>
            <a:ext cx="10515600" cy="5789073"/>
          </a:xfrm>
        </p:spPr>
        <p:txBody>
          <a:bodyPr vert="horz" lIns="91440" tIns="45720" rIns="91440" bIns="45720" rtlCol="0" anchor="t">
            <a:normAutofit/>
          </a:bodyPr>
          <a:lstStyle/>
          <a:p>
            <a:r>
              <a:rPr lang="en-US">
                <a:solidFill>
                  <a:srgbClr val="000000"/>
                </a:solidFill>
                <a:ea typeface="Calibri"/>
                <a:cs typeface="Calibri"/>
              </a:rPr>
              <a:t>Let us insert  strings "data", "structure".</a:t>
            </a:r>
          </a:p>
          <a:p>
            <a:endParaRPr lang="en-US">
              <a:solidFill>
                <a:srgbClr val="000000"/>
              </a:solidFill>
              <a:ea typeface="Calibri"/>
              <a:cs typeface="Calibri"/>
            </a:endParaRPr>
          </a:p>
        </p:txBody>
      </p:sp>
      <p:sp>
        <p:nvSpPr>
          <p:cNvPr id="7" name="Oval 6">
            <a:extLst>
              <a:ext uri="{FF2B5EF4-FFF2-40B4-BE49-F238E27FC236}">
                <a16:creationId xmlns:a16="http://schemas.microsoft.com/office/drawing/2014/main" id="{5BB029AC-D74F-144F-30B0-5DBE3E264507}"/>
              </a:ext>
            </a:extLst>
          </p:cNvPr>
          <p:cNvSpPr/>
          <p:nvPr/>
        </p:nvSpPr>
        <p:spPr>
          <a:xfrm>
            <a:off x="839577" y="1342186"/>
            <a:ext cx="1006415" cy="79075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ea typeface="Calibri"/>
                <a:cs typeface="Calibri"/>
              </a:rPr>
              <a:t>root</a:t>
            </a:r>
            <a:endParaRPr lang="en-US">
              <a:solidFill>
                <a:srgbClr val="000000"/>
              </a:solidFill>
            </a:endParaRPr>
          </a:p>
        </p:txBody>
      </p:sp>
      <p:cxnSp>
        <p:nvCxnSpPr>
          <p:cNvPr id="9" name="Straight Arrow Connector 8">
            <a:extLst>
              <a:ext uri="{FF2B5EF4-FFF2-40B4-BE49-F238E27FC236}">
                <a16:creationId xmlns:a16="http://schemas.microsoft.com/office/drawing/2014/main" id="{0081EEC4-1AE2-1D8B-B5FB-CE27DD311A77}"/>
              </a:ext>
            </a:extLst>
          </p:cNvPr>
          <p:cNvCxnSpPr/>
          <p:nvPr/>
        </p:nvCxnSpPr>
        <p:spPr>
          <a:xfrm>
            <a:off x="1698931" y="1693137"/>
            <a:ext cx="540590" cy="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14B7E80C-E2AF-16BD-0AA2-E0F38507BF34}"/>
              </a:ext>
            </a:extLst>
          </p:cNvPr>
          <p:cNvSpPr/>
          <p:nvPr/>
        </p:nvSpPr>
        <p:spPr>
          <a:xfrm>
            <a:off x="2248259" y="1452113"/>
            <a:ext cx="805132" cy="575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ea typeface="Calibri"/>
                <a:cs typeface="Calibri"/>
              </a:rPr>
              <a:t>d</a:t>
            </a:r>
            <a:endParaRPr lang="en-US">
              <a:solidFill>
                <a:srgbClr val="000000"/>
              </a:solidFill>
            </a:endParaRPr>
          </a:p>
        </p:txBody>
      </p:sp>
      <p:sp>
        <p:nvSpPr>
          <p:cNvPr id="12" name="Rectangle 11">
            <a:extLst>
              <a:ext uri="{FF2B5EF4-FFF2-40B4-BE49-F238E27FC236}">
                <a16:creationId xmlns:a16="http://schemas.microsoft.com/office/drawing/2014/main" id="{2606D517-6CE0-27DB-5DD5-45FD9CE98B02}"/>
              </a:ext>
            </a:extLst>
          </p:cNvPr>
          <p:cNvSpPr/>
          <p:nvPr/>
        </p:nvSpPr>
        <p:spPr>
          <a:xfrm>
            <a:off x="7868607" y="896787"/>
            <a:ext cx="704490" cy="4456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ea typeface="Calibri"/>
                <a:cs typeface="Calibri"/>
              </a:rPr>
              <a:t>0</a:t>
            </a:r>
            <a:endParaRPr lang="en-US">
              <a:solidFill>
                <a:srgbClr val="000000"/>
              </a:solidFill>
            </a:endParaRPr>
          </a:p>
        </p:txBody>
      </p:sp>
      <p:cxnSp>
        <p:nvCxnSpPr>
          <p:cNvPr id="16" name="Straight Arrow Connector 15">
            <a:extLst>
              <a:ext uri="{FF2B5EF4-FFF2-40B4-BE49-F238E27FC236}">
                <a16:creationId xmlns:a16="http://schemas.microsoft.com/office/drawing/2014/main" id="{82443533-0571-6D5D-FE60-225AEDA4F60F}"/>
              </a:ext>
            </a:extLst>
          </p:cNvPr>
          <p:cNvCxnSpPr/>
          <p:nvPr/>
        </p:nvCxnSpPr>
        <p:spPr>
          <a:xfrm>
            <a:off x="8585260" y="1116224"/>
            <a:ext cx="224288" cy="2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7AFC9E7-C7DF-BBFB-0683-B5321CFCC375}"/>
              </a:ext>
            </a:extLst>
          </p:cNvPr>
          <p:cNvCxnSpPr/>
          <p:nvPr/>
        </p:nvCxnSpPr>
        <p:spPr>
          <a:xfrm flipV="1">
            <a:off x="3060759" y="1782613"/>
            <a:ext cx="483079" cy="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FBE9D813-F035-AF65-B2C7-694AAF9020A1}"/>
              </a:ext>
            </a:extLst>
          </p:cNvPr>
          <p:cNvSpPr/>
          <p:nvPr/>
        </p:nvSpPr>
        <p:spPr>
          <a:xfrm>
            <a:off x="3542221" y="1452112"/>
            <a:ext cx="805132" cy="575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a</a:t>
            </a:r>
          </a:p>
        </p:txBody>
      </p:sp>
      <p:cxnSp>
        <p:nvCxnSpPr>
          <p:cNvPr id="25" name="Straight Arrow Connector 24">
            <a:extLst>
              <a:ext uri="{FF2B5EF4-FFF2-40B4-BE49-F238E27FC236}">
                <a16:creationId xmlns:a16="http://schemas.microsoft.com/office/drawing/2014/main" id="{06265287-20AC-A00D-6751-4FE71A8FAEF9}"/>
              </a:ext>
            </a:extLst>
          </p:cNvPr>
          <p:cNvCxnSpPr>
            <a:cxnSpLocks/>
          </p:cNvCxnSpPr>
          <p:nvPr/>
        </p:nvCxnSpPr>
        <p:spPr>
          <a:xfrm flipV="1">
            <a:off x="4369098" y="1725103"/>
            <a:ext cx="483079" cy="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C31A431C-1A66-000E-BCAE-710800F4AD98}"/>
              </a:ext>
            </a:extLst>
          </p:cNvPr>
          <p:cNvSpPr/>
          <p:nvPr/>
        </p:nvSpPr>
        <p:spPr>
          <a:xfrm>
            <a:off x="4850560" y="1452111"/>
            <a:ext cx="805132" cy="575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t</a:t>
            </a:r>
          </a:p>
        </p:txBody>
      </p:sp>
      <p:sp>
        <p:nvSpPr>
          <p:cNvPr id="29" name="Arc 28">
            <a:extLst>
              <a:ext uri="{FF2B5EF4-FFF2-40B4-BE49-F238E27FC236}">
                <a16:creationId xmlns:a16="http://schemas.microsoft.com/office/drawing/2014/main" id="{FCB8DB40-8DF9-07EA-2724-27276E978BA2}"/>
              </a:ext>
            </a:extLst>
          </p:cNvPr>
          <p:cNvSpPr/>
          <p:nvPr/>
        </p:nvSpPr>
        <p:spPr>
          <a:xfrm rot="7440000">
            <a:off x="3975800" y="739178"/>
            <a:ext cx="2242867" cy="126520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cxnSp>
        <p:nvCxnSpPr>
          <p:cNvPr id="108" name="Straight Arrow Connector 107">
            <a:extLst>
              <a:ext uri="{FF2B5EF4-FFF2-40B4-BE49-F238E27FC236}">
                <a16:creationId xmlns:a16="http://schemas.microsoft.com/office/drawing/2014/main" id="{412D4B66-60A6-EBE9-941F-4BA3E0472EC3}"/>
              </a:ext>
            </a:extLst>
          </p:cNvPr>
          <p:cNvCxnSpPr/>
          <p:nvPr/>
        </p:nvCxnSpPr>
        <p:spPr>
          <a:xfrm flipH="1" flipV="1">
            <a:off x="4008407" y="2060275"/>
            <a:ext cx="508958" cy="26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24716467-D7B7-12C7-CF32-1F89397C93BC}"/>
              </a:ext>
            </a:extLst>
          </p:cNvPr>
          <p:cNvCxnSpPr>
            <a:cxnSpLocks/>
          </p:cNvCxnSpPr>
          <p:nvPr/>
        </p:nvCxnSpPr>
        <p:spPr>
          <a:xfrm flipV="1">
            <a:off x="10263814" y="7619819"/>
            <a:ext cx="483079" cy="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Oval 109">
            <a:extLst>
              <a:ext uri="{FF2B5EF4-FFF2-40B4-BE49-F238E27FC236}">
                <a16:creationId xmlns:a16="http://schemas.microsoft.com/office/drawing/2014/main" id="{A1550F17-F652-B6DB-4745-A15D9BDCAE2C}"/>
              </a:ext>
            </a:extLst>
          </p:cNvPr>
          <p:cNvSpPr/>
          <p:nvPr/>
        </p:nvSpPr>
        <p:spPr>
          <a:xfrm>
            <a:off x="10745277" y="7346828"/>
            <a:ext cx="805132" cy="575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t</a:t>
            </a:r>
          </a:p>
        </p:txBody>
      </p:sp>
      <p:cxnSp>
        <p:nvCxnSpPr>
          <p:cNvPr id="112" name="Straight Arrow Connector 111">
            <a:extLst>
              <a:ext uri="{FF2B5EF4-FFF2-40B4-BE49-F238E27FC236}">
                <a16:creationId xmlns:a16="http://schemas.microsoft.com/office/drawing/2014/main" id="{BCD55D6D-93BD-4D80-271C-445A1D18A441}"/>
              </a:ext>
            </a:extLst>
          </p:cNvPr>
          <p:cNvCxnSpPr/>
          <p:nvPr/>
        </p:nvCxnSpPr>
        <p:spPr>
          <a:xfrm>
            <a:off x="1578162" y="2147462"/>
            <a:ext cx="598098" cy="353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A35BDE52-0742-3567-DBE3-0E0C6C7C13C1}"/>
              </a:ext>
            </a:extLst>
          </p:cNvPr>
          <p:cNvSpPr/>
          <p:nvPr/>
        </p:nvSpPr>
        <p:spPr>
          <a:xfrm>
            <a:off x="2176372" y="2386640"/>
            <a:ext cx="805132" cy="575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s</a:t>
            </a:r>
            <a:endParaRPr lang="en-US">
              <a:solidFill>
                <a:srgbClr val="000000"/>
              </a:solidFill>
            </a:endParaRPr>
          </a:p>
        </p:txBody>
      </p:sp>
      <p:sp>
        <p:nvSpPr>
          <p:cNvPr id="114" name="Arc 113">
            <a:extLst>
              <a:ext uri="{FF2B5EF4-FFF2-40B4-BE49-F238E27FC236}">
                <a16:creationId xmlns:a16="http://schemas.microsoft.com/office/drawing/2014/main" id="{A4A60D0D-17A6-A048-05F3-2C97630FE115}"/>
              </a:ext>
            </a:extLst>
          </p:cNvPr>
          <p:cNvSpPr/>
          <p:nvPr/>
        </p:nvSpPr>
        <p:spPr>
          <a:xfrm rot="6840000">
            <a:off x="1976374" y="-482844"/>
            <a:ext cx="2746073" cy="409754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cxnSp>
        <p:nvCxnSpPr>
          <p:cNvPr id="115" name="Straight Arrow Connector 114">
            <a:extLst>
              <a:ext uri="{FF2B5EF4-FFF2-40B4-BE49-F238E27FC236}">
                <a16:creationId xmlns:a16="http://schemas.microsoft.com/office/drawing/2014/main" id="{5E4BC51F-DE70-DFAB-FAF5-0D6E42F4515F}"/>
              </a:ext>
            </a:extLst>
          </p:cNvPr>
          <p:cNvCxnSpPr/>
          <p:nvPr/>
        </p:nvCxnSpPr>
        <p:spPr>
          <a:xfrm flipV="1">
            <a:off x="5149071" y="2016246"/>
            <a:ext cx="281797" cy="437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2B901393-8531-67E9-424E-72AF226CC97F}"/>
              </a:ext>
            </a:extLst>
          </p:cNvPr>
          <p:cNvSpPr/>
          <p:nvPr/>
        </p:nvSpPr>
        <p:spPr>
          <a:xfrm>
            <a:off x="5253126" y="2961734"/>
            <a:ext cx="805132" cy="575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r</a:t>
            </a:r>
            <a:endParaRPr lang="en-US">
              <a:solidFill>
                <a:srgbClr val="000000"/>
              </a:solidFill>
            </a:endParaRPr>
          </a:p>
        </p:txBody>
      </p:sp>
      <p:cxnSp>
        <p:nvCxnSpPr>
          <p:cNvPr id="118" name="Straight Arrow Connector 117">
            <a:extLst>
              <a:ext uri="{FF2B5EF4-FFF2-40B4-BE49-F238E27FC236}">
                <a16:creationId xmlns:a16="http://schemas.microsoft.com/office/drawing/2014/main" id="{AF8C53CE-8768-6180-65E9-E7F0EFA1784B}"/>
              </a:ext>
            </a:extLst>
          </p:cNvPr>
          <p:cNvCxnSpPr/>
          <p:nvPr/>
        </p:nvCxnSpPr>
        <p:spPr>
          <a:xfrm>
            <a:off x="5521984" y="1949211"/>
            <a:ext cx="51759" cy="1015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Oval 118">
            <a:extLst>
              <a:ext uri="{FF2B5EF4-FFF2-40B4-BE49-F238E27FC236}">
                <a16:creationId xmlns:a16="http://schemas.microsoft.com/office/drawing/2014/main" id="{0330E26C-73ED-5E26-46C7-B8146DADA29B}"/>
              </a:ext>
            </a:extLst>
          </p:cNvPr>
          <p:cNvSpPr/>
          <p:nvPr/>
        </p:nvSpPr>
        <p:spPr>
          <a:xfrm>
            <a:off x="3944786" y="3278035"/>
            <a:ext cx="805132" cy="575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u</a:t>
            </a:r>
          </a:p>
        </p:txBody>
      </p:sp>
      <p:cxnSp>
        <p:nvCxnSpPr>
          <p:cNvPr id="120" name="Straight Arrow Connector 119">
            <a:extLst>
              <a:ext uri="{FF2B5EF4-FFF2-40B4-BE49-F238E27FC236}">
                <a16:creationId xmlns:a16="http://schemas.microsoft.com/office/drawing/2014/main" id="{050E4509-D335-CBB7-43DD-7C6E5242595D}"/>
              </a:ext>
            </a:extLst>
          </p:cNvPr>
          <p:cNvCxnSpPr>
            <a:cxnSpLocks/>
          </p:cNvCxnSpPr>
          <p:nvPr/>
        </p:nvCxnSpPr>
        <p:spPr>
          <a:xfrm flipH="1">
            <a:off x="4782988" y="3300682"/>
            <a:ext cx="523335" cy="22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Oval 120">
            <a:extLst>
              <a:ext uri="{FF2B5EF4-FFF2-40B4-BE49-F238E27FC236}">
                <a16:creationId xmlns:a16="http://schemas.microsoft.com/office/drawing/2014/main" id="{6DFD3E3A-4C28-938C-0D27-1BC925E7C329}"/>
              </a:ext>
            </a:extLst>
          </p:cNvPr>
          <p:cNvSpPr/>
          <p:nvPr/>
        </p:nvSpPr>
        <p:spPr>
          <a:xfrm>
            <a:off x="2644486" y="3606551"/>
            <a:ext cx="805132" cy="575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c</a:t>
            </a:r>
          </a:p>
        </p:txBody>
      </p:sp>
      <p:cxnSp>
        <p:nvCxnSpPr>
          <p:cNvPr id="122" name="Straight Arrow Connector 121">
            <a:extLst>
              <a:ext uri="{FF2B5EF4-FFF2-40B4-BE49-F238E27FC236}">
                <a16:creationId xmlns:a16="http://schemas.microsoft.com/office/drawing/2014/main" id="{EB8B0CB2-5119-A9A0-DA58-5D5A087F0932}"/>
              </a:ext>
            </a:extLst>
          </p:cNvPr>
          <p:cNvCxnSpPr>
            <a:cxnSpLocks/>
          </p:cNvCxnSpPr>
          <p:nvPr/>
        </p:nvCxnSpPr>
        <p:spPr>
          <a:xfrm flipH="1">
            <a:off x="3402761" y="3616983"/>
            <a:ext cx="523335" cy="22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387EB4DE-49C6-B7D1-64F4-DB43F6CBE958}"/>
              </a:ext>
            </a:extLst>
          </p:cNvPr>
          <p:cNvCxnSpPr/>
          <p:nvPr/>
        </p:nvCxnSpPr>
        <p:spPr>
          <a:xfrm flipV="1">
            <a:off x="3145293" y="1983561"/>
            <a:ext cx="1733911" cy="160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3FA8F598-5C50-E6E4-DFF9-3D6166130C4F}"/>
              </a:ext>
            </a:extLst>
          </p:cNvPr>
          <p:cNvCxnSpPr>
            <a:cxnSpLocks/>
          </p:cNvCxnSpPr>
          <p:nvPr/>
        </p:nvCxnSpPr>
        <p:spPr>
          <a:xfrm flipH="1">
            <a:off x="4524196" y="2006721"/>
            <a:ext cx="566467" cy="1288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45EDB46C-DE87-0986-79F8-22A03E9099BD}"/>
              </a:ext>
            </a:extLst>
          </p:cNvPr>
          <p:cNvCxnSpPr>
            <a:cxnSpLocks/>
          </p:cNvCxnSpPr>
          <p:nvPr/>
        </p:nvCxnSpPr>
        <p:spPr>
          <a:xfrm flipV="1">
            <a:off x="4672786" y="3252732"/>
            <a:ext cx="554966" cy="135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Oval 128">
            <a:extLst>
              <a:ext uri="{FF2B5EF4-FFF2-40B4-BE49-F238E27FC236}">
                <a16:creationId xmlns:a16="http://schemas.microsoft.com/office/drawing/2014/main" id="{6843915E-4F66-6DD5-95ED-CEDFCF57C156}"/>
              </a:ext>
            </a:extLst>
          </p:cNvPr>
          <p:cNvSpPr/>
          <p:nvPr/>
        </p:nvSpPr>
        <p:spPr>
          <a:xfrm>
            <a:off x="5296257" y="4068790"/>
            <a:ext cx="805132" cy="575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e</a:t>
            </a:r>
            <a:endParaRPr lang="en-US">
              <a:solidFill>
                <a:srgbClr val="000000"/>
              </a:solidFill>
            </a:endParaRPr>
          </a:p>
        </p:txBody>
      </p:sp>
      <p:cxnSp>
        <p:nvCxnSpPr>
          <p:cNvPr id="130" name="Straight Arrow Connector 129">
            <a:extLst>
              <a:ext uri="{FF2B5EF4-FFF2-40B4-BE49-F238E27FC236}">
                <a16:creationId xmlns:a16="http://schemas.microsoft.com/office/drawing/2014/main" id="{0EF9C920-FFC7-18AA-35EC-1E1756DDADF4}"/>
              </a:ext>
            </a:extLst>
          </p:cNvPr>
          <p:cNvCxnSpPr>
            <a:cxnSpLocks/>
          </p:cNvCxnSpPr>
          <p:nvPr/>
        </p:nvCxnSpPr>
        <p:spPr>
          <a:xfrm>
            <a:off x="5637002" y="3545097"/>
            <a:ext cx="37382" cy="526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E3F2366B-9C7E-2F6B-0CA5-2AE1A47DD056}"/>
              </a:ext>
            </a:extLst>
          </p:cNvPr>
          <p:cNvSpPr/>
          <p:nvPr/>
        </p:nvSpPr>
        <p:spPr>
          <a:xfrm>
            <a:off x="8826139" y="962923"/>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d</a:t>
            </a:r>
            <a:endParaRPr lang="en-US">
              <a:solidFill>
                <a:srgbClr val="000000"/>
              </a:solidFill>
            </a:endParaRPr>
          </a:p>
        </p:txBody>
      </p:sp>
      <p:sp>
        <p:nvSpPr>
          <p:cNvPr id="138" name="Rectangle 137">
            <a:extLst>
              <a:ext uri="{FF2B5EF4-FFF2-40B4-BE49-F238E27FC236}">
                <a16:creationId xmlns:a16="http://schemas.microsoft.com/office/drawing/2014/main" id="{49A7F6EF-A69B-F32D-2ACB-A7BA8D6EE6D3}"/>
              </a:ext>
            </a:extLst>
          </p:cNvPr>
          <p:cNvSpPr/>
          <p:nvPr/>
        </p:nvSpPr>
        <p:spPr>
          <a:xfrm>
            <a:off x="9395482" y="957172"/>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s</a:t>
            </a:r>
            <a:endParaRPr lang="en-US">
              <a:solidFill>
                <a:srgbClr val="000000"/>
              </a:solidFill>
            </a:endParaRPr>
          </a:p>
        </p:txBody>
      </p:sp>
      <p:sp>
        <p:nvSpPr>
          <p:cNvPr id="141" name="Rectangle 140">
            <a:extLst>
              <a:ext uri="{FF2B5EF4-FFF2-40B4-BE49-F238E27FC236}">
                <a16:creationId xmlns:a16="http://schemas.microsoft.com/office/drawing/2014/main" id="{64A6D046-7EA4-F97C-0DB4-6706DC1A0F7B}"/>
              </a:ext>
            </a:extLst>
          </p:cNvPr>
          <p:cNvSpPr/>
          <p:nvPr/>
        </p:nvSpPr>
        <p:spPr>
          <a:xfrm>
            <a:off x="7857721" y="1799685"/>
            <a:ext cx="704490" cy="4456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a</a:t>
            </a:r>
            <a:endParaRPr lang="en-US">
              <a:solidFill>
                <a:srgbClr val="000000"/>
              </a:solidFill>
            </a:endParaRPr>
          </a:p>
        </p:txBody>
      </p:sp>
      <p:cxnSp>
        <p:nvCxnSpPr>
          <p:cNvPr id="142" name="Straight Arrow Connector 141">
            <a:extLst>
              <a:ext uri="{FF2B5EF4-FFF2-40B4-BE49-F238E27FC236}">
                <a16:creationId xmlns:a16="http://schemas.microsoft.com/office/drawing/2014/main" id="{F1E2B15F-3E9A-56F6-656C-1C14184C9AE7}"/>
              </a:ext>
            </a:extLst>
          </p:cNvPr>
          <p:cNvCxnSpPr>
            <a:cxnSpLocks/>
          </p:cNvCxnSpPr>
          <p:nvPr/>
        </p:nvCxnSpPr>
        <p:spPr>
          <a:xfrm>
            <a:off x="8574373" y="2019122"/>
            <a:ext cx="224288" cy="2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Rectangle 143">
            <a:extLst>
              <a:ext uri="{FF2B5EF4-FFF2-40B4-BE49-F238E27FC236}">
                <a16:creationId xmlns:a16="http://schemas.microsoft.com/office/drawing/2014/main" id="{96BDE05B-EBCD-D666-3AD5-FD11EF76529D}"/>
              </a:ext>
            </a:extLst>
          </p:cNvPr>
          <p:cNvSpPr/>
          <p:nvPr/>
        </p:nvSpPr>
        <p:spPr>
          <a:xfrm>
            <a:off x="8809502" y="1831315"/>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t</a:t>
            </a:r>
            <a:endParaRPr lang="en-US">
              <a:solidFill>
                <a:srgbClr val="000000"/>
              </a:solidFill>
            </a:endParaRPr>
          </a:p>
        </p:txBody>
      </p:sp>
      <p:sp>
        <p:nvSpPr>
          <p:cNvPr id="146" name="Rectangle 145">
            <a:extLst>
              <a:ext uri="{FF2B5EF4-FFF2-40B4-BE49-F238E27FC236}">
                <a16:creationId xmlns:a16="http://schemas.microsoft.com/office/drawing/2014/main" id="{B9D93738-C6D7-4235-75C1-4EC13A1C0228}"/>
              </a:ext>
            </a:extLst>
          </p:cNvPr>
          <p:cNvSpPr/>
          <p:nvPr/>
        </p:nvSpPr>
        <p:spPr>
          <a:xfrm>
            <a:off x="7851970" y="2254010"/>
            <a:ext cx="704490" cy="4456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t</a:t>
            </a:r>
            <a:endParaRPr lang="en-US">
              <a:solidFill>
                <a:srgbClr val="000000"/>
              </a:solidFill>
            </a:endParaRPr>
          </a:p>
        </p:txBody>
      </p:sp>
      <p:cxnSp>
        <p:nvCxnSpPr>
          <p:cNvPr id="147" name="Straight Arrow Connector 146">
            <a:extLst>
              <a:ext uri="{FF2B5EF4-FFF2-40B4-BE49-F238E27FC236}">
                <a16:creationId xmlns:a16="http://schemas.microsoft.com/office/drawing/2014/main" id="{649D7F82-547C-28FC-8A4C-BD6F431709B6}"/>
              </a:ext>
            </a:extLst>
          </p:cNvPr>
          <p:cNvCxnSpPr>
            <a:cxnSpLocks/>
          </p:cNvCxnSpPr>
          <p:nvPr/>
        </p:nvCxnSpPr>
        <p:spPr>
          <a:xfrm>
            <a:off x="8559996" y="2464820"/>
            <a:ext cx="224288" cy="2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B7898A7E-8135-9352-1752-B9A1C9504256}"/>
              </a:ext>
            </a:extLst>
          </p:cNvPr>
          <p:cNvSpPr/>
          <p:nvPr/>
        </p:nvSpPr>
        <p:spPr>
          <a:xfrm>
            <a:off x="8809502" y="2320146"/>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a</a:t>
            </a:r>
            <a:endParaRPr lang="en-US">
              <a:solidFill>
                <a:srgbClr val="000000"/>
              </a:solidFill>
            </a:endParaRPr>
          </a:p>
        </p:txBody>
      </p:sp>
      <p:sp>
        <p:nvSpPr>
          <p:cNvPr id="151" name="Rectangle 150">
            <a:extLst>
              <a:ext uri="{FF2B5EF4-FFF2-40B4-BE49-F238E27FC236}">
                <a16:creationId xmlns:a16="http://schemas.microsoft.com/office/drawing/2014/main" id="{00B5C0AC-0E6F-FD67-1C3A-84B6C6AA1283}"/>
              </a:ext>
            </a:extLst>
          </p:cNvPr>
          <p:cNvSpPr/>
          <p:nvPr/>
        </p:nvSpPr>
        <p:spPr>
          <a:xfrm>
            <a:off x="7851970" y="2699708"/>
            <a:ext cx="704490" cy="4456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s</a:t>
            </a:r>
            <a:endParaRPr lang="en-US">
              <a:solidFill>
                <a:srgbClr val="000000"/>
              </a:solidFill>
            </a:endParaRPr>
          </a:p>
        </p:txBody>
      </p:sp>
      <p:cxnSp>
        <p:nvCxnSpPr>
          <p:cNvPr id="152" name="Straight Arrow Connector 151">
            <a:extLst>
              <a:ext uri="{FF2B5EF4-FFF2-40B4-BE49-F238E27FC236}">
                <a16:creationId xmlns:a16="http://schemas.microsoft.com/office/drawing/2014/main" id="{79586B6F-1EE6-E8C4-5624-3783CFF9EC6A}"/>
              </a:ext>
            </a:extLst>
          </p:cNvPr>
          <p:cNvCxnSpPr>
            <a:cxnSpLocks/>
          </p:cNvCxnSpPr>
          <p:nvPr/>
        </p:nvCxnSpPr>
        <p:spPr>
          <a:xfrm>
            <a:off x="8559995" y="2910518"/>
            <a:ext cx="224288" cy="2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9AFB9BA9-B0BB-86CC-064D-32526977281B}"/>
              </a:ext>
            </a:extLst>
          </p:cNvPr>
          <p:cNvSpPr/>
          <p:nvPr/>
        </p:nvSpPr>
        <p:spPr>
          <a:xfrm>
            <a:off x="8803751" y="2731338"/>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t</a:t>
            </a:r>
            <a:endParaRPr lang="en-US">
              <a:solidFill>
                <a:srgbClr val="000000"/>
              </a:solidFill>
            </a:endParaRPr>
          </a:p>
        </p:txBody>
      </p:sp>
      <p:sp>
        <p:nvSpPr>
          <p:cNvPr id="156" name="Rectangle 155">
            <a:extLst>
              <a:ext uri="{FF2B5EF4-FFF2-40B4-BE49-F238E27FC236}">
                <a16:creationId xmlns:a16="http://schemas.microsoft.com/office/drawing/2014/main" id="{4069C363-EBF9-DAE7-2B36-6FCAD1B8171B}"/>
              </a:ext>
            </a:extLst>
          </p:cNvPr>
          <p:cNvSpPr/>
          <p:nvPr/>
        </p:nvSpPr>
        <p:spPr>
          <a:xfrm>
            <a:off x="9393223" y="2314395"/>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u</a:t>
            </a:r>
            <a:endParaRPr lang="en-US">
              <a:solidFill>
                <a:srgbClr val="000000"/>
              </a:solidFill>
            </a:endParaRPr>
          </a:p>
        </p:txBody>
      </p:sp>
      <p:sp>
        <p:nvSpPr>
          <p:cNvPr id="158" name="Rectangle 157">
            <a:extLst>
              <a:ext uri="{FF2B5EF4-FFF2-40B4-BE49-F238E27FC236}">
                <a16:creationId xmlns:a16="http://schemas.microsoft.com/office/drawing/2014/main" id="{2AC5A414-17F4-1ED3-E373-72F862C5A47F}"/>
              </a:ext>
            </a:extLst>
          </p:cNvPr>
          <p:cNvSpPr/>
          <p:nvPr/>
        </p:nvSpPr>
        <p:spPr>
          <a:xfrm>
            <a:off x="9962566" y="2308644"/>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r</a:t>
            </a:r>
            <a:endParaRPr lang="en-US">
              <a:solidFill>
                <a:srgbClr val="000000"/>
              </a:solidFill>
            </a:endParaRPr>
          </a:p>
        </p:txBody>
      </p:sp>
      <p:sp>
        <p:nvSpPr>
          <p:cNvPr id="160" name="Rectangle 159">
            <a:extLst>
              <a:ext uri="{FF2B5EF4-FFF2-40B4-BE49-F238E27FC236}">
                <a16:creationId xmlns:a16="http://schemas.microsoft.com/office/drawing/2014/main" id="{B9B6BB54-7F42-8195-0D34-F9A19DFE2F39}"/>
              </a:ext>
            </a:extLst>
          </p:cNvPr>
          <p:cNvSpPr/>
          <p:nvPr/>
        </p:nvSpPr>
        <p:spPr>
          <a:xfrm>
            <a:off x="7851970" y="3145406"/>
            <a:ext cx="704490" cy="4456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r</a:t>
            </a:r>
            <a:endParaRPr lang="en-US">
              <a:solidFill>
                <a:srgbClr val="000000"/>
              </a:solidFill>
            </a:endParaRPr>
          </a:p>
        </p:txBody>
      </p:sp>
      <p:cxnSp>
        <p:nvCxnSpPr>
          <p:cNvPr id="161" name="Straight Arrow Connector 160">
            <a:extLst>
              <a:ext uri="{FF2B5EF4-FFF2-40B4-BE49-F238E27FC236}">
                <a16:creationId xmlns:a16="http://schemas.microsoft.com/office/drawing/2014/main" id="{E88607E0-172F-176C-9FE6-323D27F8849D}"/>
              </a:ext>
            </a:extLst>
          </p:cNvPr>
          <p:cNvCxnSpPr>
            <a:cxnSpLocks/>
          </p:cNvCxnSpPr>
          <p:nvPr/>
        </p:nvCxnSpPr>
        <p:spPr>
          <a:xfrm>
            <a:off x="8559996" y="3356216"/>
            <a:ext cx="224288" cy="2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3" name="Rectangle 162">
            <a:extLst>
              <a:ext uri="{FF2B5EF4-FFF2-40B4-BE49-F238E27FC236}">
                <a16:creationId xmlns:a16="http://schemas.microsoft.com/office/drawing/2014/main" id="{CD01176F-BB13-4D3A-B0C4-2C6980AFAB24}"/>
              </a:ext>
            </a:extLst>
          </p:cNvPr>
          <p:cNvSpPr/>
          <p:nvPr/>
        </p:nvSpPr>
        <p:spPr>
          <a:xfrm>
            <a:off x="8809502" y="3211542"/>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u</a:t>
            </a:r>
            <a:endParaRPr lang="en-US">
              <a:solidFill>
                <a:srgbClr val="000000"/>
              </a:solidFill>
            </a:endParaRPr>
          </a:p>
        </p:txBody>
      </p:sp>
      <p:sp>
        <p:nvSpPr>
          <p:cNvPr id="165" name="Rectangle 164">
            <a:extLst>
              <a:ext uri="{FF2B5EF4-FFF2-40B4-BE49-F238E27FC236}">
                <a16:creationId xmlns:a16="http://schemas.microsoft.com/office/drawing/2014/main" id="{122FC373-5738-3E62-6F0B-3F81C593793A}"/>
              </a:ext>
            </a:extLst>
          </p:cNvPr>
          <p:cNvSpPr/>
          <p:nvPr/>
        </p:nvSpPr>
        <p:spPr>
          <a:xfrm>
            <a:off x="9378845" y="3205791"/>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e</a:t>
            </a:r>
            <a:endParaRPr lang="en-US">
              <a:solidFill>
                <a:srgbClr val="000000"/>
              </a:solidFill>
            </a:endParaRPr>
          </a:p>
        </p:txBody>
      </p:sp>
      <p:sp>
        <p:nvSpPr>
          <p:cNvPr id="167" name="Rectangle 166">
            <a:extLst>
              <a:ext uri="{FF2B5EF4-FFF2-40B4-BE49-F238E27FC236}">
                <a16:creationId xmlns:a16="http://schemas.microsoft.com/office/drawing/2014/main" id="{30A964FA-BC16-0679-3036-18DA4C6759E2}"/>
              </a:ext>
            </a:extLst>
          </p:cNvPr>
          <p:cNvSpPr/>
          <p:nvPr/>
        </p:nvSpPr>
        <p:spPr>
          <a:xfrm>
            <a:off x="7851970" y="3591104"/>
            <a:ext cx="704490" cy="4456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u</a:t>
            </a:r>
            <a:endParaRPr lang="en-US">
              <a:solidFill>
                <a:srgbClr val="000000"/>
              </a:solidFill>
            </a:endParaRPr>
          </a:p>
        </p:txBody>
      </p:sp>
      <p:cxnSp>
        <p:nvCxnSpPr>
          <p:cNvPr id="168" name="Straight Arrow Connector 167">
            <a:extLst>
              <a:ext uri="{FF2B5EF4-FFF2-40B4-BE49-F238E27FC236}">
                <a16:creationId xmlns:a16="http://schemas.microsoft.com/office/drawing/2014/main" id="{6F3FFD0F-FE6E-BD6C-07CC-CF7CC5015546}"/>
              </a:ext>
            </a:extLst>
          </p:cNvPr>
          <p:cNvCxnSpPr>
            <a:cxnSpLocks/>
          </p:cNvCxnSpPr>
          <p:nvPr/>
        </p:nvCxnSpPr>
        <p:spPr>
          <a:xfrm>
            <a:off x="8559995" y="3801914"/>
            <a:ext cx="224288" cy="2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Rectangle 169">
            <a:extLst>
              <a:ext uri="{FF2B5EF4-FFF2-40B4-BE49-F238E27FC236}">
                <a16:creationId xmlns:a16="http://schemas.microsoft.com/office/drawing/2014/main" id="{736849BA-DA1D-89AF-F7B3-58B3DB693CF9}"/>
              </a:ext>
            </a:extLst>
          </p:cNvPr>
          <p:cNvSpPr/>
          <p:nvPr/>
        </p:nvSpPr>
        <p:spPr>
          <a:xfrm>
            <a:off x="8803751" y="3622734"/>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c</a:t>
            </a:r>
          </a:p>
        </p:txBody>
      </p:sp>
      <p:sp>
        <p:nvSpPr>
          <p:cNvPr id="172" name="Rectangle 171">
            <a:extLst>
              <a:ext uri="{FF2B5EF4-FFF2-40B4-BE49-F238E27FC236}">
                <a16:creationId xmlns:a16="http://schemas.microsoft.com/office/drawing/2014/main" id="{5A8C1080-45BB-ACD0-C327-CD12C6A9F6D3}"/>
              </a:ext>
            </a:extLst>
          </p:cNvPr>
          <p:cNvSpPr/>
          <p:nvPr/>
        </p:nvSpPr>
        <p:spPr>
          <a:xfrm>
            <a:off x="9387471" y="3631361"/>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r</a:t>
            </a:r>
            <a:endParaRPr lang="en-US">
              <a:solidFill>
                <a:srgbClr val="000000"/>
              </a:solidFill>
            </a:endParaRPr>
          </a:p>
        </p:txBody>
      </p:sp>
      <p:sp>
        <p:nvSpPr>
          <p:cNvPr id="178" name="Rectangle 177">
            <a:extLst>
              <a:ext uri="{FF2B5EF4-FFF2-40B4-BE49-F238E27FC236}">
                <a16:creationId xmlns:a16="http://schemas.microsoft.com/office/drawing/2014/main" id="{E22DCC36-B747-0085-AB1B-8EA8A867CD8D}"/>
              </a:ext>
            </a:extLst>
          </p:cNvPr>
          <p:cNvSpPr/>
          <p:nvPr/>
        </p:nvSpPr>
        <p:spPr>
          <a:xfrm>
            <a:off x="7860596" y="4059806"/>
            <a:ext cx="704490" cy="4456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c</a:t>
            </a:r>
            <a:endParaRPr lang="en-US">
              <a:solidFill>
                <a:srgbClr val="000000"/>
              </a:solidFill>
            </a:endParaRPr>
          </a:p>
        </p:txBody>
      </p:sp>
      <p:cxnSp>
        <p:nvCxnSpPr>
          <p:cNvPr id="179" name="Straight Arrow Connector 178">
            <a:extLst>
              <a:ext uri="{FF2B5EF4-FFF2-40B4-BE49-F238E27FC236}">
                <a16:creationId xmlns:a16="http://schemas.microsoft.com/office/drawing/2014/main" id="{2948D235-7345-1096-CB76-6F5B0D5D351A}"/>
              </a:ext>
            </a:extLst>
          </p:cNvPr>
          <p:cNvCxnSpPr>
            <a:cxnSpLocks/>
          </p:cNvCxnSpPr>
          <p:nvPr/>
        </p:nvCxnSpPr>
        <p:spPr>
          <a:xfrm>
            <a:off x="8559994" y="4261989"/>
            <a:ext cx="224288" cy="2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Rectangle 180">
            <a:extLst>
              <a:ext uri="{FF2B5EF4-FFF2-40B4-BE49-F238E27FC236}">
                <a16:creationId xmlns:a16="http://schemas.microsoft.com/office/drawing/2014/main" id="{C5768C38-8D3D-8FE9-2535-EC69D9DFD9F8}"/>
              </a:ext>
            </a:extLst>
          </p:cNvPr>
          <p:cNvSpPr/>
          <p:nvPr/>
        </p:nvSpPr>
        <p:spPr>
          <a:xfrm>
            <a:off x="8812377" y="4091436"/>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t</a:t>
            </a:r>
          </a:p>
        </p:txBody>
      </p:sp>
      <p:sp>
        <p:nvSpPr>
          <p:cNvPr id="192" name="Rectangle 191">
            <a:extLst>
              <a:ext uri="{FF2B5EF4-FFF2-40B4-BE49-F238E27FC236}">
                <a16:creationId xmlns:a16="http://schemas.microsoft.com/office/drawing/2014/main" id="{199C96ED-14D7-0B3E-7955-48312B3DA22A}"/>
              </a:ext>
            </a:extLst>
          </p:cNvPr>
          <p:cNvSpPr/>
          <p:nvPr/>
        </p:nvSpPr>
        <p:spPr>
          <a:xfrm>
            <a:off x="7854845" y="4499753"/>
            <a:ext cx="704490" cy="4456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e</a:t>
            </a:r>
            <a:endParaRPr lang="en-US">
              <a:solidFill>
                <a:srgbClr val="000000"/>
              </a:solidFill>
            </a:endParaRPr>
          </a:p>
        </p:txBody>
      </p:sp>
      <p:sp>
        <p:nvSpPr>
          <p:cNvPr id="2" name="Rectangle 1">
            <a:extLst>
              <a:ext uri="{FF2B5EF4-FFF2-40B4-BE49-F238E27FC236}">
                <a16:creationId xmlns:a16="http://schemas.microsoft.com/office/drawing/2014/main" id="{BD7D5507-03BD-0119-67EA-99D20EF3A846}"/>
              </a:ext>
            </a:extLst>
          </p:cNvPr>
          <p:cNvSpPr/>
          <p:nvPr/>
        </p:nvSpPr>
        <p:spPr>
          <a:xfrm>
            <a:off x="7868607" y="1342485"/>
            <a:ext cx="704490" cy="4456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cs typeface="Calibri"/>
              </a:rPr>
              <a:t>d</a:t>
            </a:r>
          </a:p>
        </p:txBody>
      </p:sp>
      <p:cxnSp>
        <p:nvCxnSpPr>
          <p:cNvPr id="4" name="Straight Arrow Connector 3">
            <a:extLst>
              <a:ext uri="{FF2B5EF4-FFF2-40B4-BE49-F238E27FC236}">
                <a16:creationId xmlns:a16="http://schemas.microsoft.com/office/drawing/2014/main" id="{7A233C10-B7DF-7232-955D-91D79FCE062B}"/>
              </a:ext>
            </a:extLst>
          </p:cNvPr>
          <p:cNvCxnSpPr>
            <a:cxnSpLocks/>
          </p:cNvCxnSpPr>
          <p:nvPr/>
        </p:nvCxnSpPr>
        <p:spPr>
          <a:xfrm>
            <a:off x="8585259" y="1561922"/>
            <a:ext cx="224288" cy="2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D53BE3B0-BFF1-E239-79FA-35FE0B3BDF24}"/>
              </a:ext>
            </a:extLst>
          </p:cNvPr>
          <p:cNvSpPr/>
          <p:nvPr/>
        </p:nvSpPr>
        <p:spPr>
          <a:xfrm>
            <a:off x="8820388" y="1374115"/>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cs typeface="Calibri"/>
              </a:rPr>
              <a:t>a</a:t>
            </a:r>
          </a:p>
        </p:txBody>
      </p:sp>
      <p:sp>
        <p:nvSpPr>
          <p:cNvPr id="8" name="Oval 7">
            <a:extLst>
              <a:ext uri="{FF2B5EF4-FFF2-40B4-BE49-F238E27FC236}">
                <a16:creationId xmlns:a16="http://schemas.microsoft.com/office/drawing/2014/main" id="{47C1686C-549C-C59B-4F6B-F0DFF37F33ED}"/>
              </a:ext>
            </a:extLst>
          </p:cNvPr>
          <p:cNvSpPr/>
          <p:nvPr/>
        </p:nvSpPr>
        <p:spPr>
          <a:xfrm>
            <a:off x="3538944" y="1457028"/>
            <a:ext cx="805132" cy="57509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a</a:t>
            </a:r>
          </a:p>
        </p:txBody>
      </p:sp>
      <p:sp>
        <p:nvSpPr>
          <p:cNvPr id="13" name="Oval 12">
            <a:extLst>
              <a:ext uri="{FF2B5EF4-FFF2-40B4-BE49-F238E27FC236}">
                <a16:creationId xmlns:a16="http://schemas.microsoft.com/office/drawing/2014/main" id="{3B709CD5-A2F8-20DE-1BDE-1DEBEAE25256}"/>
              </a:ext>
            </a:extLst>
          </p:cNvPr>
          <p:cNvSpPr/>
          <p:nvPr/>
        </p:nvSpPr>
        <p:spPr>
          <a:xfrm>
            <a:off x="3535666" y="1453750"/>
            <a:ext cx="805132" cy="575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a</a:t>
            </a:r>
          </a:p>
        </p:txBody>
      </p:sp>
      <p:sp>
        <p:nvSpPr>
          <p:cNvPr id="15" name="Oval 14">
            <a:extLst>
              <a:ext uri="{FF2B5EF4-FFF2-40B4-BE49-F238E27FC236}">
                <a16:creationId xmlns:a16="http://schemas.microsoft.com/office/drawing/2014/main" id="{EF0720CE-C82E-F2EA-4C2C-E620AFE5B1B5}"/>
              </a:ext>
            </a:extLst>
          </p:cNvPr>
          <p:cNvSpPr/>
          <p:nvPr/>
        </p:nvSpPr>
        <p:spPr>
          <a:xfrm>
            <a:off x="4864415" y="1456069"/>
            <a:ext cx="805132" cy="57509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t</a:t>
            </a:r>
          </a:p>
        </p:txBody>
      </p:sp>
      <p:sp>
        <p:nvSpPr>
          <p:cNvPr id="18" name="Oval 17">
            <a:extLst>
              <a:ext uri="{FF2B5EF4-FFF2-40B4-BE49-F238E27FC236}">
                <a16:creationId xmlns:a16="http://schemas.microsoft.com/office/drawing/2014/main" id="{917D3F5C-BC2E-E307-37CA-73D69DD37C86}"/>
              </a:ext>
            </a:extLst>
          </p:cNvPr>
          <p:cNvSpPr/>
          <p:nvPr/>
        </p:nvSpPr>
        <p:spPr>
          <a:xfrm>
            <a:off x="4858477" y="1460028"/>
            <a:ext cx="805132" cy="575094"/>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t</a:t>
            </a:r>
          </a:p>
        </p:txBody>
      </p:sp>
      <p:sp>
        <p:nvSpPr>
          <p:cNvPr id="21" name="Oval 20">
            <a:extLst>
              <a:ext uri="{FF2B5EF4-FFF2-40B4-BE49-F238E27FC236}">
                <a16:creationId xmlns:a16="http://schemas.microsoft.com/office/drawing/2014/main" id="{8CCE4C0B-3D9D-A489-2286-B4FAED979B91}"/>
              </a:ext>
            </a:extLst>
          </p:cNvPr>
          <p:cNvSpPr/>
          <p:nvPr/>
        </p:nvSpPr>
        <p:spPr>
          <a:xfrm>
            <a:off x="4862435" y="1463987"/>
            <a:ext cx="805132" cy="57509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t</a:t>
            </a:r>
          </a:p>
        </p:txBody>
      </p:sp>
      <p:sp>
        <p:nvSpPr>
          <p:cNvPr id="24" name="Oval 23">
            <a:extLst>
              <a:ext uri="{FF2B5EF4-FFF2-40B4-BE49-F238E27FC236}">
                <a16:creationId xmlns:a16="http://schemas.microsoft.com/office/drawing/2014/main" id="{2BC2A38F-1DF8-4F63-39E3-053BD201E850}"/>
              </a:ext>
            </a:extLst>
          </p:cNvPr>
          <p:cNvSpPr/>
          <p:nvPr/>
        </p:nvSpPr>
        <p:spPr>
          <a:xfrm>
            <a:off x="4876290" y="1467945"/>
            <a:ext cx="805132" cy="575094"/>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t</a:t>
            </a:r>
          </a:p>
        </p:txBody>
      </p:sp>
      <p:sp>
        <p:nvSpPr>
          <p:cNvPr id="28" name="Oval 27">
            <a:extLst>
              <a:ext uri="{FF2B5EF4-FFF2-40B4-BE49-F238E27FC236}">
                <a16:creationId xmlns:a16="http://schemas.microsoft.com/office/drawing/2014/main" id="{7F339A0B-B782-2371-114F-312D4A4FE79B}"/>
              </a:ext>
            </a:extLst>
          </p:cNvPr>
          <p:cNvSpPr/>
          <p:nvPr/>
        </p:nvSpPr>
        <p:spPr>
          <a:xfrm>
            <a:off x="3938848" y="3281994"/>
            <a:ext cx="805132" cy="57509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u</a:t>
            </a:r>
          </a:p>
        </p:txBody>
      </p:sp>
      <p:sp>
        <p:nvSpPr>
          <p:cNvPr id="31" name="Oval 30">
            <a:extLst>
              <a:ext uri="{FF2B5EF4-FFF2-40B4-BE49-F238E27FC236}">
                <a16:creationId xmlns:a16="http://schemas.microsoft.com/office/drawing/2014/main" id="{D2B494F5-B9E1-F2DA-A7BF-8559D674CE5C}"/>
              </a:ext>
            </a:extLst>
          </p:cNvPr>
          <p:cNvSpPr/>
          <p:nvPr/>
        </p:nvSpPr>
        <p:spPr>
          <a:xfrm>
            <a:off x="3932910" y="3276056"/>
            <a:ext cx="805132" cy="575094"/>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u</a:t>
            </a:r>
          </a:p>
        </p:txBody>
      </p:sp>
      <p:sp>
        <p:nvSpPr>
          <p:cNvPr id="57" name="Oval 56">
            <a:extLst>
              <a:ext uri="{FF2B5EF4-FFF2-40B4-BE49-F238E27FC236}">
                <a16:creationId xmlns:a16="http://schemas.microsoft.com/office/drawing/2014/main" id="{15672BB5-C822-E962-01A6-63897EA59A67}"/>
              </a:ext>
            </a:extLst>
          </p:cNvPr>
          <p:cNvSpPr/>
          <p:nvPr/>
        </p:nvSpPr>
        <p:spPr>
          <a:xfrm>
            <a:off x="5247188" y="2945901"/>
            <a:ext cx="805132" cy="57509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r</a:t>
            </a:r>
            <a:endParaRPr lang="en-US">
              <a:solidFill>
                <a:srgbClr val="000000"/>
              </a:solidFill>
            </a:endParaRPr>
          </a:p>
        </p:txBody>
      </p:sp>
      <p:sp>
        <p:nvSpPr>
          <p:cNvPr id="59" name="Oval 58">
            <a:extLst>
              <a:ext uri="{FF2B5EF4-FFF2-40B4-BE49-F238E27FC236}">
                <a16:creationId xmlns:a16="http://schemas.microsoft.com/office/drawing/2014/main" id="{BEC9B220-8B63-F485-CF3A-850A1809D9E2}"/>
              </a:ext>
            </a:extLst>
          </p:cNvPr>
          <p:cNvSpPr/>
          <p:nvPr/>
        </p:nvSpPr>
        <p:spPr>
          <a:xfrm>
            <a:off x="5261043" y="2939964"/>
            <a:ext cx="805132" cy="575094"/>
          </a:xfrm>
          <a:prstGeom prst="ellipse">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r</a:t>
            </a:r>
            <a:endParaRPr lang="en-US">
              <a:solidFill>
                <a:srgbClr val="000000"/>
              </a:solidFill>
            </a:endParaRPr>
          </a:p>
        </p:txBody>
      </p:sp>
    </p:spTree>
    <p:extLst>
      <p:ext uri="{BB962C8B-B14F-4D97-AF65-F5344CB8AC3E}">
        <p14:creationId xmlns:p14="http://schemas.microsoft.com/office/powerpoint/2010/main" val="36257531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2"/>
                                        </p:tgtEl>
                                        <p:attrNameLst>
                                          <p:attrName>style.visibility</p:attrName>
                                        </p:attrNameLst>
                                      </p:cBhvr>
                                      <p:to>
                                        <p:strVal val="visible"/>
                                      </p:to>
                                    </p:set>
                                    <p:anim calcmode="lin" valueType="num">
                                      <p:cBhvr additive="base">
                                        <p:cTn id="43" dur="500" fill="hold"/>
                                        <p:tgtEl>
                                          <p:spTgt spid="132"/>
                                        </p:tgtEl>
                                        <p:attrNameLst>
                                          <p:attrName>ppt_x</p:attrName>
                                        </p:attrNameLst>
                                      </p:cBhvr>
                                      <p:tavLst>
                                        <p:tav tm="0">
                                          <p:val>
                                            <p:strVal val="#ppt_x"/>
                                          </p:val>
                                        </p:tav>
                                        <p:tav tm="100000">
                                          <p:val>
                                            <p:strVal val="#ppt_x"/>
                                          </p:val>
                                        </p:tav>
                                      </p:tavLst>
                                    </p:anim>
                                    <p:anim calcmode="lin" valueType="num">
                                      <p:cBhvr additive="base">
                                        <p:cTn id="44"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1"/>
                                        </p:tgtEl>
                                        <p:attrNameLst>
                                          <p:attrName>style.visibility</p:attrName>
                                        </p:attrNameLst>
                                      </p:cBhvr>
                                      <p:to>
                                        <p:strVal val="visible"/>
                                      </p:to>
                                    </p:set>
                                    <p:anim calcmode="lin" valueType="num">
                                      <p:cBhvr additive="base">
                                        <p:cTn id="61" dur="500" fill="hold"/>
                                        <p:tgtEl>
                                          <p:spTgt spid="141"/>
                                        </p:tgtEl>
                                        <p:attrNameLst>
                                          <p:attrName>ppt_x</p:attrName>
                                        </p:attrNameLst>
                                      </p:cBhvr>
                                      <p:tavLst>
                                        <p:tav tm="0">
                                          <p:val>
                                            <p:strVal val="#ppt_x"/>
                                          </p:val>
                                        </p:tav>
                                        <p:tav tm="100000">
                                          <p:val>
                                            <p:strVal val="#ppt_x"/>
                                          </p:val>
                                        </p:tav>
                                      </p:tavLst>
                                    </p:anim>
                                    <p:anim calcmode="lin" valueType="num">
                                      <p:cBhvr additive="base">
                                        <p:cTn id="62" dur="500" fill="hold"/>
                                        <p:tgtEl>
                                          <p:spTgt spid="14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anim calcmode="lin" valueType="num">
                                      <p:cBhvr additive="base">
                                        <p:cTn id="67" dur="500" fill="hold"/>
                                        <p:tgtEl>
                                          <p:spTgt spid="4"/>
                                        </p:tgtEl>
                                        <p:attrNameLst>
                                          <p:attrName>ppt_x</p:attrName>
                                        </p:attrNameLst>
                                      </p:cBhvr>
                                      <p:tavLst>
                                        <p:tav tm="0">
                                          <p:val>
                                            <p:strVal val="#ppt_x"/>
                                          </p:val>
                                        </p:tav>
                                        <p:tav tm="100000">
                                          <p:val>
                                            <p:strVal val="#ppt_x"/>
                                          </p:val>
                                        </p:tav>
                                      </p:tavLst>
                                    </p:anim>
                                    <p:anim calcmode="lin" valueType="num">
                                      <p:cBhvr additive="base">
                                        <p:cTn id="6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500" fill="hold"/>
                                        <p:tgtEl>
                                          <p:spTgt spid="5"/>
                                        </p:tgtEl>
                                        <p:attrNameLst>
                                          <p:attrName>ppt_x</p:attrName>
                                        </p:attrNameLst>
                                      </p:cBhvr>
                                      <p:tavLst>
                                        <p:tav tm="0">
                                          <p:val>
                                            <p:strVal val="#ppt_x"/>
                                          </p:val>
                                        </p:tav>
                                        <p:tav tm="100000">
                                          <p:val>
                                            <p:strVal val="#ppt_x"/>
                                          </p:val>
                                        </p:tav>
                                      </p:tavLst>
                                    </p:anim>
                                    <p:anim calcmode="lin" valueType="num">
                                      <p:cBhvr additive="base">
                                        <p:cTn id="7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additive="base">
                                        <p:cTn id="79" dur="500" fill="hold"/>
                                        <p:tgtEl>
                                          <p:spTgt spid="25"/>
                                        </p:tgtEl>
                                        <p:attrNameLst>
                                          <p:attrName>ppt_x</p:attrName>
                                        </p:attrNameLst>
                                      </p:cBhvr>
                                      <p:tavLst>
                                        <p:tav tm="0">
                                          <p:val>
                                            <p:strVal val="#ppt_x"/>
                                          </p:val>
                                        </p:tav>
                                        <p:tav tm="100000">
                                          <p:val>
                                            <p:strVal val="#ppt_x"/>
                                          </p:val>
                                        </p:tav>
                                      </p:tavLst>
                                    </p:anim>
                                    <p:anim calcmode="lin" valueType="num">
                                      <p:cBhvr additive="base">
                                        <p:cTn id="8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6"/>
                                        </p:tgtEl>
                                        <p:attrNameLst>
                                          <p:attrName>style.visibility</p:attrName>
                                        </p:attrNameLst>
                                      </p:cBhvr>
                                      <p:to>
                                        <p:strVal val="visible"/>
                                      </p:to>
                                    </p:set>
                                    <p:anim calcmode="lin" valueType="num">
                                      <p:cBhvr additive="base">
                                        <p:cTn id="85" dur="500" fill="hold"/>
                                        <p:tgtEl>
                                          <p:spTgt spid="26"/>
                                        </p:tgtEl>
                                        <p:attrNameLst>
                                          <p:attrName>ppt_x</p:attrName>
                                        </p:attrNameLst>
                                      </p:cBhvr>
                                      <p:tavLst>
                                        <p:tav tm="0">
                                          <p:val>
                                            <p:strVal val="#ppt_x"/>
                                          </p:val>
                                        </p:tav>
                                        <p:tav tm="100000">
                                          <p:val>
                                            <p:strVal val="#ppt_x"/>
                                          </p:val>
                                        </p:tav>
                                      </p:tavLst>
                                    </p:anim>
                                    <p:anim calcmode="lin" valueType="num">
                                      <p:cBhvr additive="base">
                                        <p:cTn id="8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46"/>
                                        </p:tgtEl>
                                        <p:attrNameLst>
                                          <p:attrName>style.visibility</p:attrName>
                                        </p:attrNameLst>
                                      </p:cBhvr>
                                      <p:to>
                                        <p:strVal val="visible"/>
                                      </p:to>
                                    </p:set>
                                    <p:anim calcmode="lin" valueType="num">
                                      <p:cBhvr additive="base">
                                        <p:cTn id="91" dur="500" fill="hold"/>
                                        <p:tgtEl>
                                          <p:spTgt spid="146"/>
                                        </p:tgtEl>
                                        <p:attrNameLst>
                                          <p:attrName>ppt_x</p:attrName>
                                        </p:attrNameLst>
                                      </p:cBhvr>
                                      <p:tavLst>
                                        <p:tav tm="0">
                                          <p:val>
                                            <p:strVal val="#ppt_x"/>
                                          </p:val>
                                        </p:tav>
                                        <p:tav tm="100000">
                                          <p:val>
                                            <p:strVal val="#ppt_x"/>
                                          </p:val>
                                        </p:tav>
                                      </p:tavLst>
                                    </p:anim>
                                    <p:anim calcmode="lin" valueType="num">
                                      <p:cBhvr additive="base">
                                        <p:cTn id="92" dur="500" fill="hold"/>
                                        <p:tgtEl>
                                          <p:spTgt spid="146"/>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42"/>
                                        </p:tgtEl>
                                        <p:attrNameLst>
                                          <p:attrName>style.visibility</p:attrName>
                                        </p:attrNameLst>
                                      </p:cBhvr>
                                      <p:to>
                                        <p:strVal val="visible"/>
                                      </p:to>
                                    </p:set>
                                    <p:anim calcmode="lin" valueType="num">
                                      <p:cBhvr additive="base">
                                        <p:cTn id="97" dur="500" fill="hold"/>
                                        <p:tgtEl>
                                          <p:spTgt spid="142"/>
                                        </p:tgtEl>
                                        <p:attrNameLst>
                                          <p:attrName>ppt_x</p:attrName>
                                        </p:attrNameLst>
                                      </p:cBhvr>
                                      <p:tavLst>
                                        <p:tav tm="0">
                                          <p:val>
                                            <p:strVal val="#ppt_x"/>
                                          </p:val>
                                        </p:tav>
                                        <p:tav tm="100000">
                                          <p:val>
                                            <p:strVal val="#ppt_x"/>
                                          </p:val>
                                        </p:tav>
                                      </p:tavLst>
                                    </p:anim>
                                    <p:anim calcmode="lin" valueType="num">
                                      <p:cBhvr additive="base">
                                        <p:cTn id="98" dur="500" fill="hold"/>
                                        <p:tgtEl>
                                          <p:spTgt spid="142"/>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44"/>
                                        </p:tgtEl>
                                        <p:attrNameLst>
                                          <p:attrName>style.visibility</p:attrName>
                                        </p:attrNameLst>
                                      </p:cBhvr>
                                      <p:to>
                                        <p:strVal val="visible"/>
                                      </p:to>
                                    </p:set>
                                    <p:anim calcmode="lin" valueType="num">
                                      <p:cBhvr additive="base">
                                        <p:cTn id="103" dur="500" fill="hold"/>
                                        <p:tgtEl>
                                          <p:spTgt spid="144"/>
                                        </p:tgtEl>
                                        <p:attrNameLst>
                                          <p:attrName>ppt_x</p:attrName>
                                        </p:attrNameLst>
                                      </p:cBhvr>
                                      <p:tavLst>
                                        <p:tav tm="0">
                                          <p:val>
                                            <p:strVal val="#ppt_x"/>
                                          </p:val>
                                        </p:tav>
                                        <p:tav tm="100000">
                                          <p:val>
                                            <p:strVal val="#ppt_x"/>
                                          </p:val>
                                        </p:tav>
                                      </p:tavLst>
                                    </p:anim>
                                    <p:anim calcmode="lin" valueType="num">
                                      <p:cBhvr additive="base">
                                        <p:cTn id="104" dur="500" fill="hold"/>
                                        <p:tgtEl>
                                          <p:spTgt spid="144"/>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9"/>
                                        </p:tgtEl>
                                        <p:attrNameLst>
                                          <p:attrName>style.visibility</p:attrName>
                                        </p:attrNameLst>
                                      </p:cBhvr>
                                      <p:to>
                                        <p:strVal val="visible"/>
                                      </p:to>
                                    </p:set>
                                    <p:anim calcmode="lin" valueType="num">
                                      <p:cBhvr additive="base">
                                        <p:cTn id="109" dur="500" fill="hold"/>
                                        <p:tgtEl>
                                          <p:spTgt spid="29"/>
                                        </p:tgtEl>
                                        <p:attrNameLst>
                                          <p:attrName>ppt_x</p:attrName>
                                        </p:attrNameLst>
                                      </p:cBhvr>
                                      <p:tavLst>
                                        <p:tav tm="0">
                                          <p:val>
                                            <p:strVal val="#ppt_x"/>
                                          </p:val>
                                        </p:tav>
                                        <p:tav tm="100000">
                                          <p:val>
                                            <p:strVal val="#ppt_x"/>
                                          </p:val>
                                        </p:tav>
                                      </p:tavLst>
                                    </p:anim>
                                    <p:anim calcmode="lin" valueType="num">
                                      <p:cBhvr additive="base">
                                        <p:cTn id="11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08"/>
                                        </p:tgtEl>
                                        <p:attrNameLst>
                                          <p:attrName>style.visibility</p:attrName>
                                        </p:attrNameLst>
                                      </p:cBhvr>
                                      <p:to>
                                        <p:strVal val="visible"/>
                                      </p:to>
                                    </p:set>
                                    <p:anim calcmode="lin" valueType="num">
                                      <p:cBhvr additive="base">
                                        <p:cTn id="115" dur="500" fill="hold"/>
                                        <p:tgtEl>
                                          <p:spTgt spid="108"/>
                                        </p:tgtEl>
                                        <p:attrNameLst>
                                          <p:attrName>ppt_x</p:attrName>
                                        </p:attrNameLst>
                                      </p:cBhvr>
                                      <p:tavLst>
                                        <p:tav tm="0">
                                          <p:val>
                                            <p:strVal val="#ppt_x"/>
                                          </p:val>
                                        </p:tav>
                                        <p:tav tm="100000">
                                          <p:val>
                                            <p:strVal val="#ppt_x"/>
                                          </p:val>
                                        </p:tav>
                                      </p:tavLst>
                                    </p:anim>
                                    <p:anim calcmode="lin" valueType="num">
                                      <p:cBhvr additive="base">
                                        <p:cTn id="116"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8"/>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147"/>
                                        </p:tgtEl>
                                        <p:attrNameLst>
                                          <p:attrName>style.visibility</p:attrName>
                                        </p:attrNameLst>
                                      </p:cBhvr>
                                      <p:to>
                                        <p:strVal val="visible"/>
                                      </p:to>
                                    </p:set>
                                    <p:anim calcmode="lin" valueType="num">
                                      <p:cBhvr additive="base">
                                        <p:cTn id="125" dur="500" fill="hold"/>
                                        <p:tgtEl>
                                          <p:spTgt spid="147"/>
                                        </p:tgtEl>
                                        <p:attrNameLst>
                                          <p:attrName>ppt_x</p:attrName>
                                        </p:attrNameLst>
                                      </p:cBhvr>
                                      <p:tavLst>
                                        <p:tav tm="0">
                                          <p:val>
                                            <p:strVal val="#ppt_x"/>
                                          </p:val>
                                        </p:tav>
                                        <p:tav tm="100000">
                                          <p:val>
                                            <p:strVal val="#ppt_x"/>
                                          </p:val>
                                        </p:tav>
                                      </p:tavLst>
                                    </p:anim>
                                    <p:anim calcmode="lin" valueType="num">
                                      <p:cBhvr additive="base">
                                        <p:cTn id="126" dur="500" fill="hold"/>
                                        <p:tgtEl>
                                          <p:spTgt spid="147"/>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149"/>
                                        </p:tgtEl>
                                        <p:attrNameLst>
                                          <p:attrName>style.visibility</p:attrName>
                                        </p:attrNameLst>
                                      </p:cBhvr>
                                      <p:to>
                                        <p:strVal val="visible"/>
                                      </p:to>
                                    </p:set>
                                    <p:anim calcmode="lin" valueType="num">
                                      <p:cBhvr additive="base">
                                        <p:cTn id="131" dur="500" fill="hold"/>
                                        <p:tgtEl>
                                          <p:spTgt spid="149"/>
                                        </p:tgtEl>
                                        <p:attrNameLst>
                                          <p:attrName>ppt_x</p:attrName>
                                        </p:attrNameLst>
                                      </p:cBhvr>
                                      <p:tavLst>
                                        <p:tav tm="0">
                                          <p:val>
                                            <p:strVal val="#ppt_x"/>
                                          </p:val>
                                        </p:tav>
                                        <p:tav tm="100000">
                                          <p:val>
                                            <p:strVal val="#ppt_x"/>
                                          </p:val>
                                        </p:tav>
                                      </p:tavLst>
                                    </p:anim>
                                    <p:anim calcmode="lin" valueType="num">
                                      <p:cBhvr additive="base">
                                        <p:cTn id="132" dur="500" fill="hold"/>
                                        <p:tgtEl>
                                          <p:spTgt spid="149"/>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3"/>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nodeType="clickEffect">
                                  <p:stCondLst>
                                    <p:cond delay="0"/>
                                  </p:stCondLst>
                                  <p:childTnLst>
                                    <p:set>
                                      <p:cBhvr>
                                        <p:cTn id="140" dur="1" fill="hold">
                                          <p:stCondLst>
                                            <p:cond delay="0"/>
                                          </p:stCondLst>
                                        </p:cTn>
                                        <p:tgtEl>
                                          <p:spTgt spid="112"/>
                                        </p:tgtEl>
                                        <p:attrNameLst>
                                          <p:attrName>style.visibility</p:attrName>
                                        </p:attrNameLst>
                                      </p:cBhvr>
                                      <p:to>
                                        <p:strVal val="visible"/>
                                      </p:to>
                                    </p:set>
                                    <p:anim calcmode="lin" valueType="num">
                                      <p:cBhvr additive="base">
                                        <p:cTn id="141" dur="500" fill="hold"/>
                                        <p:tgtEl>
                                          <p:spTgt spid="112"/>
                                        </p:tgtEl>
                                        <p:attrNameLst>
                                          <p:attrName>ppt_x</p:attrName>
                                        </p:attrNameLst>
                                      </p:cBhvr>
                                      <p:tavLst>
                                        <p:tav tm="0">
                                          <p:val>
                                            <p:strVal val="#ppt_x"/>
                                          </p:val>
                                        </p:tav>
                                        <p:tav tm="100000">
                                          <p:val>
                                            <p:strVal val="#ppt_x"/>
                                          </p:val>
                                        </p:tav>
                                      </p:tavLst>
                                    </p:anim>
                                    <p:anim calcmode="lin" valueType="num">
                                      <p:cBhvr additive="base">
                                        <p:cTn id="142"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113"/>
                                        </p:tgtEl>
                                        <p:attrNameLst>
                                          <p:attrName>style.visibility</p:attrName>
                                        </p:attrNameLst>
                                      </p:cBhvr>
                                      <p:to>
                                        <p:strVal val="visible"/>
                                      </p:to>
                                    </p:set>
                                    <p:anim calcmode="lin" valueType="num">
                                      <p:cBhvr additive="base">
                                        <p:cTn id="147" dur="500" fill="hold"/>
                                        <p:tgtEl>
                                          <p:spTgt spid="113"/>
                                        </p:tgtEl>
                                        <p:attrNameLst>
                                          <p:attrName>ppt_x</p:attrName>
                                        </p:attrNameLst>
                                      </p:cBhvr>
                                      <p:tavLst>
                                        <p:tav tm="0">
                                          <p:val>
                                            <p:strVal val="#ppt_x"/>
                                          </p:val>
                                        </p:tav>
                                        <p:tav tm="100000">
                                          <p:val>
                                            <p:strVal val="#ppt_x"/>
                                          </p:val>
                                        </p:tav>
                                      </p:tavLst>
                                    </p:anim>
                                    <p:anim calcmode="lin" valueType="num">
                                      <p:cBhvr additive="base">
                                        <p:cTn id="148"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 presetClass="entr" presetSubtype="4" fill="hold" grpId="0" nodeType="clickEffect">
                                  <p:stCondLst>
                                    <p:cond delay="0"/>
                                  </p:stCondLst>
                                  <p:childTnLst>
                                    <p:set>
                                      <p:cBhvr>
                                        <p:cTn id="152" dur="1" fill="hold">
                                          <p:stCondLst>
                                            <p:cond delay="0"/>
                                          </p:stCondLst>
                                        </p:cTn>
                                        <p:tgtEl>
                                          <p:spTgt spid="151"/>
                                        </p:tgtEl>
                                        <p:attrNameLst>
                                          <p:attrName>style.visibility</p:attrName>
                                        </p:attrNameLst>
                                      </p:cBhvr>
                                      <p:to>
                                        <p:strVal val="visible"/>
                                      </p:to>
                                    </p:set>
                                    <p:anim calcmode="lin" valueType="num">
                                      <p:cBhvr additive="base">
                                        <p:cTn id="153" dur="500" fill="hold"/>
                                        <p:tgtEl>
                                          <p:spTgt spid="151"/>
                                        </p:tgtEl>
                                        <p:attrNameLst>
                                          <p:attrName>ppt_x</p:attrName>
                                        </p:attrNameLst>
                                      </p:cBhvr>
                                      <p:tavLst>
                                        <p:tav tm="0">
                                          <p:val>
                                            <p:strVal val="#ppt_x"/>
                                          </p:val>
                                        </p:tav>
                                        <p:tav tm="100000">
                                          <p:val>
                                            <p:strVal val="#ppt_x"/>
                                          </p:val>
                                        </p:tav>
                                      </p:tavLst>
                                    </p:anim>
                                    <p:anim calcmode="lin" valueType="num">
                                      <p:cBhvr additive="base">
                                        <p:cTn id="154" dur="500" fill="hold"/>
                                        <p:tgtEl>
                                          <p:spTgt spid="151"/>
                                        </p:tgtEl>
                                        <p:attrNameLst>
                                          <p:attrName>ppt_y</p:attrName>
                                        </p:attrNameLst>
                                      </p:cBhvr>
                                      <p:tavLst>
                                        <p:tav tm="0">
                                          <p:val>
                                            <p:strVal val="1+#ppt_h/2"/>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4" fill="hold" grpId="0" nodeType="clickEffect">
                                  <p:stCondLst>
                                    <p:cond delay="0"/>
                                  </p:stCondLst>
                                  <p:childTnLst>
                                    <p:set>
                                      <p:cBhvr>
                                        <p:cTn id="158" dur="1" fill="hold">
                                          <p:stCondLst>
                                            <p:cond delay="0"/>
                                          </p:stCondLst>
                                        </p:cTn>
                                        <p:tgtEl>
                                          <p:spTgt spid="138"/>
                                        </p:tgtEl>
                                        <p:attrNameLst>
                                          <p:attrName>style.visibility</p:attrName>
                                        </p:attrNameLst>
                                      </p:cBhvr>
                                      <p:to>
                                        <p:strVal val="visible"/>
                                      </p:to>
                                    </p:set>
                                    <p:anim calcmode="lin" valueType="num">
                                      <p:cBhvr additive="base">
                                        <p:cTn id="159" dur="500" fill="hold"/>
                                        <p:tgtEl>
                                          <p:spTgt spid="138"/>
                                        </p:tgtEl>
                                        <p:attrNameLst>
                                          <p:attrName>ppt_x</p:attrName>
                                        </p:attrNameLst>
                                      </p:cBhvr>
                                      <p:tavLst>
                                        <p:tav tm="0">
                                          <p:val>
                                            <p:strVal val="#ppt_x"/>
                                          </p:val>
                                        </p:tav>
                                        <p:tav tm="100000">
                                          <p:val>
                                            <p:strVal val="#ppt_x"/>
                                          </p:val>
                                        </p:tav>
                                      </p:tavLst>
                                    </p:anim>
                                    <p:anim calcmode="lin" valueType="num">
                                      <p:cBhvr additive="base">
                                        <p:cTn id="160" dur="500" fill="hold"/>
                                        <p:tgtEl>
                                          <p:spTgt spid="138"/>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grpId="0" nodeType="clickEffect">
                                  <p:stCondLst>
                                    <p:cond delay="0"/>
                                  </p:stCondLst>
                                  <p:childTnLst>
                                    <p:set>
                                      <p:cBhvr>
                                        <p:cTn id="164" dur="1" fill="hold">
                                          <p:stCondLst>
                                            <p:cond delay="0"/>
                                          </p:stCondLst>
                                        </p:cTn>
                                        <p:tgtEl>
                                          <p:spTgt spid="114"/>
                                        </p:tgtEl>
                                        <p:attrNameLst>
                                          <p:attrName>style.visibility</p:attrName>
                                        </p:attrNameLst>
                                      </p:cBhvr>
                                      <p:to>
                                        <p:strVal val="visible"/>
                                      </p:to>
                                    </p:set>
                                    <p:anim calcmode="lin" valueType="num">
                                      <p:cBhvr additive="base">
                                        <p:cTn id="165" dur="500" fill="hold"/>
                                        <p:tgtEl>
                                          <p:spTgt spid="114"/>
                                        </p:tgtEl>
                                        <p:attrNameLst>
                                          <p:attrName>ppt_x</p:attrName>
                                        </p:attrNameLst>
                                      </p:cBhvr>
                                      <p:tavLst>
                                        <p:tav tm="0">
                                          <p:val>
                                            <p:strVal val="#ppt_x"/>
                                          </p:val>
                                        </p:tav>
                                        <p:tav tm="100000">
                                          <p:val>
                                            <p:strVal val="#ppt_x"/>
                                          </p:val>
                                        </p:tav>
                                      </p:tavLst>
                                    </p:anim>
                                    <p:anim calcmode="lin" valueType="num">
                                      <p:cBhvr additive="base">
                                        <p:cTn id="166"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nodeType="clickEffect">
                                  <p:stCondLst>
                                    <p:cond delay="0"/>
                                  </p:stCondLst>
                                  <p:childTnLst>
                                    <p:set>
                                      <p:cBhvr>
                                        <p:cTn id="170" dur="1" fill="hold">
                                          <p:stCondLst>
                                            <p:cond delay="0"/>
                                          </p:stCondLst>
                                        </p:cTn>
                                        <p:tgtEl>
                                          <p:spTgt spid="115"/>
                                        </p:tgtEl>
                                        <p:attrNameLst>
                                          <p:attrName>style.visibility</p:attrName>
                                        </p:attrNameLst>
                                      </p:cBhvr>
                                      <p:to>
                                        <p:strVal val="visible"/>
                                      </p:to>
                                    </p:set>
                                    <p:anim calcmode="lin" valueType="num">
                                      <p:cBhvr additive="base">
                                        <p:cTn id="171" dur="500" fill="hold"/>
                                        <p:tgtEl>
                                          <p:spTgt spid="115"/>
                                        </p:tgtEl>
                                        <p:attrNameLst>
                                          <p:attrName>ppt_x</p:attrName>
                                        </p:attrNameLst>
                                      </p:cBhvr>
                                      <p:tavLst>
                                        <p:tav tm="0">
                                          <p:val>
                                            <p:strVal val="#ppt_x"/>
                                          </p:val>
                                        </p:tav>
                                        <p:tav tm="100000">
                                          <p:val>
                                            <p:strVal val="#ppt_x"/>
                                          </p:val>
                                        </p:tav>
                                      </p:tavLst>
                                    </p:anim>
                                    <p:anim calcmode="lin" valueType="num">
                                      <p:cBhvr additive="base">
                                        <p:cTn id="172"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15"/>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nodeType="clickEffect">
                                  <p:stCondLst>
                                    <p:cond delay="0"/>
                                  </p:stCondLst>
                                  <p:childTnLst>
                                    <p:set>
                                      <p:cBhvr>
                                        <p:cTn id="180" dur="1" fill="hold">
                                          <p:stCondLst>
                                            <p:cond delay="0"/>
                                          </p:stCondLst>
                                        </p:cTn>
                                        <p:tgtEl>
                                          <p:spTgt spid="152"/>
                                        </p:tgtEl>
                                        <p:attrNameLst>
                                          <p:attrName>style.visibility</p:attrName>
                                        </p:attrNameLst>
                                      </p:cBhvr>
                                      <p:to>
                                        <p:strVal val="visible"/>
                                      </p:to>
                                    </p:set>
                                    <p:anim calcmode="lin" valueType="num">
                                      <p:cBhvr additive="base">
                                        <p:cTn id="181" dur="500" fill="hold"/>
                                        <p:tgtEl>
                                          <p:spTgt spid="152"/>
                                        </p:tgtEl>
                                        <p:attrNameLst>
                                          <p:attrName>ppt_x</p:attrName>
                                        </p:attrNameLst>
                                      </p:cBhvr>
                                      <p:tavLst>
                                        <p:tav tm="0">
                                          <p:val>
                                            <p:strVal val="#ppt_x"/>
                                          </p:val>
                                        </p:tav>
                                        <p:tav tm="100000">
                                          <p:val>
                                            <p:strVal val="#ppt_x"/>
                                          </p:val>
                                        </p:tav>
                                      </p:tavLst>
                                    </p:anim>
                                    <p:anim calcmode="lin" valueType="num">
                                      <p:cBhvr additive="base">
                                        <p:cTn id="182" dur="500" fill="hold"/>
                                        <p:tgtEl>
                                          <p:spTgt spid="152"/>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154"/>
                                        </p:tgtEl>
                                        <p:attrNameLst>
                                          <p:attrName>style.visibility</p:attrName>
                                        </p:attrNameLst>
                                      </p:cBhvr>
                                      <p:to>
                                        <p:strVal val="visible"/>
                                      </p:to>
                                    </p:set>
                                    <p:anim calcmode="lin" valueType="num">
                                      <p:cBhvr additive="base">
                                        <p:cTn id="187" dur="500" fill="hold"/>
                                        <p:tgtEl>
                                          <p:spTgt spid="154"/>
                                        </p:tgtEl>
                                        <p:attrNameLst>
                                          <p:attrName>ppt_x</p:attrName>
                                        </p:attrNameLst>
                                      </p:cBhvr>
                                      <p:tavLst>
                                        <p:tav tm="0">
                                          <p:val>
                                            <p:strVal val="#ppt_x"/>
                                          </p:val>
                                        </p:tav>
                                        <p:tav tm="100000">
                                          <p:val>
                                            <p:strVal val="#ppt_x"/>
                                          </p:val>
                                        </p:tav>
                                      </p:tavLst>
                                    </p:anim>
                                    <p:anim calcmode="lin" valueType="num">
                                      <p:cBhvr additive="base">
                                        <p:cTn id="188" dur="500" fill="hold"/>
                                        <p:tgtEl>
                                          <p:spTgt spid="154"/>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8"/>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2" presetClass="entr" presetSubtype="4" fill="hold" nodeType="clickEffect">
                                  <p:stCondLst>
                                    <p:cond delay="0"/>
                                  </p:stCondLst>
                                  <p:childTnLst>
                                    <p:set>
                                      <p:cBhvr>
                                        <p:cTn id="196" dur="1" fill="hold">
                                          <p:stCondLst>
                                            <p:cond delay="0"/>
                                          </p:stCondLst>
                                        </p:cTn>
                                        <p:tgtEl>
                                          <p:spTgt spid="118"/>
                                        </p:tgtEl>
                                        <p:attrNameLst>
                                          <p:attrName>style.visibility</p:attrName>
                                        </p:attrNameLst>
                                      </p:cBhvr>
                                      <p:to>
                                        <p:strVal val="visible"/>
                                      </p:to>
                                    </p:set>
                                    <p:anim calcmode="lin" valueType="num">
                                      <p:cBhvr additive="base">
                                        <p:cTn id="197" dur="500" fill="hold"/>
                                        <p:tgtEl>
                                          <p:spTgt spid="118"/>
                                        </p:tgtEl>
                                        <p:attrNameLst>
                                          <p:attrName>ppt_x</p:attrName>
                                        </p:attrNameLst>
                                      </p:cBhvr>
                                      <p:tavLst>
                                        <p:tav tm="0">
                                          <p:val>
                                            <p:strVal val="#ppt_x"/>
                                          </p:val>
                                        </p:tav>
                                        <p:tav tm="100000">
                                          <p:val>
                                            <p:strVal val="#ppt_x"/>
                                          </p:val>
                                        </p:tav>
                                      </p:tavLst>
                                    </p:anim>
                                    <p:anim calcmode="lin" valueType="num">
                                      <p:cBhvr additive="base">
                                        <p:cTn id="198"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par>
                    <p:cTn id="199" fill="hold">
                      <p:stCondLst>
                        <p:cond delay="indefinite"/>
                      </p:stCondLst>
                      <p:childTnLst>
                        <p:par>
                          <p:cTn id="200" fill="hold">
                            <p:stCondLst>
                              <p:cond delay="0"/>
                            </p:stCondLst>
                            <p:childTnLst>
                              <p:par>
                                <p:cTn id="201" presetID="2" presetClass="entr" presetSubtype="4" fill="hold" grpId="0" nodeType="clickEffect">
                                  <p:stCondLst>
                                    <p:cond delay="0"/>
                                  </p:stCondLst>
                                  <p:childTnLst>
                                    <p:set>
                                      <p:cBhvr>
                                        <p:cTn id="202" dur="1" fill="hold">
                                          <p:stCondLst>
                                            <p:cond delay="0"/>
                                          </p:stCondLst>
                                        </p:cTn>
                                        <p:tgtEl>
                                          <p:spTgt spid="117"/>
                                        </p:tgtEl>
                                        <p:attrNameLst>
                                          <p:attrName>style.visibility</p:attrName>
                                        </p:attrNameLst>
                                      </p:cBhvr>
                                      <p:to>
                                        <p:strVal val="visible"/>
                                      </p:to>
                                    </p:set>
                                    <p:anim calcmode="lin" valueType="num">
                                      <p:cBhvr additive="base">
                                        <p:cTn id="203" dur="500" fill="hold"/>
                                        <p:tgtEl>
                                          <p:spTgt spid="117"/>
                                        </p:tgtEl>
                                        <p:attrNameLst>
                                          <p:attrName>ppt_x</p:attrName>
                                        </p:attrNameLst>
                                      </p:cBhvr>
                                      <p:tavLst>
                                        <p:tav tm="0">
                                          <p:val>
                                            <p:strVal val="#ppt_x"/>
                                          </p:val>
                                        </p:tav>
                                        <p:tav tm="100000">
                                          <p:val>
                                            <p:strVal val="#ppt_x"/>
                                          </p:val>
                                        </p:tav>
                                      </p:tavLst>
                                    </p:anim>
                                    <p:anim calcmode="lin" valueType="num">
                                      <p:cBhvr additive="base">
                                        <p:cTn id="204"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2" presetClass="entr" presetSubtype="4" fill="hold" grpId="0" nodeType="clickEffect">
                                  <p:stCondLst>
                                    <p:cond delay="0"/>
                                  </p:stCondLst>
                                  <p:childTnLst>
                                    <p:set>
                                      <p:cBhvr>
                                        <p:cTn id="208" dur="1" fill="hold">
                                          <p:stCondLst>
                                            <p:cond delay="0"/>
                                          </p:stCondLst>
                                        </p:cTn>
                                        <p:tgtEl>
                                          <p:spTgt spid="160"/>
                                        </p:tgtEl>
                                        <p:attrNameLst>
                                          <p:attrName>style.visibility</p:attrName>
                                        </p:attrNameLst>
                                      </p:cBhvr>
                                      <p:to>
                                        <p:strVal val="visible"/>
                                      </p:to>
                                    </p:set>
                                    <p:anim calcmode="lin" valueType="num">
                                      <p:cBhvr additive="base">
                                        <p:cTn id="209" dur="500" fill="hold"/>
                                        <p:tgtEl>
                                          <p:spTgt spid="160"/>
                                        </p:tgtEl>
                                        <p:attrNameLst>
                                          <p:attrName>ppt_x</p:attrName>
                                        </p:attrNameLst>
                                      </p:cBhvr>
                                      <p:tavLst>
                                        <p:tav tm="0">
                                          <p:val>
                                            <p:strVal val="#ppt_x"/>
                                          </p:val>
                                        </p:tav>
                                        <p:tav tm="100000">
                                          <p:val>
                                            <p:strVal val="#ppt_x"/>
                                          </p:val>
                                        </p:tav>
                                      </p:tavLst>
                                    </p:anim>
                                    <p:anim calcmode="lin" valueType="num">
                                      <p:cBhvr additive="base">
                                        <p:cTn id="210" dur="500" fill="hold"/>
                                        <p:tgtEl>
                                          <p:spTgt spid="160"/>
                                        </p:tgtEl>
                                        <p:attrNameLst>
                                          <p:attrName>ppt_y</p:attrName>
                                        </p:attrNameLst>
                                      </p:cBhvr>
                                      <p:tavLst>
                                        <p:tav tm="0">
                                          <p:val>
                                            <p:strVal val="1+#ppt_h/2"/>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2" presetClass="entr" presetSubtype="4" fill="hold" nodeType="clickEffect">
                                  <p:stCondLst>
                                    <p:cond delay="0"/>
                                  </p:stCondLst>
                                  <p:childTnLst>
                                    <p:set>
                                      <p:cBhvr>
                                        <p:cTn id="214" dur="1" fill="hold">
                                          <p:stCondLst>
                                            <p:cond delay="0"/>
                                          </p:stCondLst>
                                        </p:cTn>
                                        <p:tgtEl>
                                          <p:spTgt spid="120"/>
                                        </p:tgtEl>
                                        <p:attrNameLst>
                                          <p:attrName>style.visibility</p:attrName>
                                        </p:attrNameLst>
                                      </p:cBhvr>
                                      <p:to>
                                        <p:strVal val="visible"/>
                                      </p:to>
                                    </p:set>
                                    <p:anim calcmode="lin" valueType="num">
                                      <p:cBhvr additive="base">
                                        <p:cTn id="215" dur="500" fill="hold"/>
                                        <p:tgtEl>
                                          <p:spTgt spid="120"/>
                                        </p:tgtEl>
                                        <p:attrNameLst>
                                          <p:attrName>ppt_x</p:attrName>
                                        </p:attrNameLst>
                                      </p:cBhvr>
                                      <p:tavLst>
                                        <p:tav tm="0">
                                          <p:val>
                                            <p:strVal val="#ppt_x"/>
                                          </p:val>
                                        </p:tav>
                                        <p:tav tm="100000">
                                          <p:val>
                                            <p:strVal val="#ppt_x"/>
                                          </p:val>
                                        </p:tav>
                                      </p:tavLst>
                                    </p:anim>
                                    <p:anim calcmode="lin" valueType="num">
                                      <p:cBhvr additive="base">
                                        <p:cTn id="216"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par>
                    <p:cTn id="217" fill="hold">
                      <p:stCondLst>
                        <p:cond delay="indefinite"/>
                      </p:stCondLst>
                      <p:childTnLst>
                        <p:par>
                          <p:cTn id="218" fill="hold">
                            <p:stCondLst>
                              <p:cond delay="0"/>
                            </p:stCondLst>
                            <p:childTnLst>
                              <p:par>
                                <p:cTn id="219" presetID="2" presetClass="entr" presetSubtype="4" fill="hold" grpId="0" nodeType="clickEffect">
                                  <p:stCondLst>
                                    <p:cond delay="0"/>
                                  </p:stCondLst>
                                  <p:childTnLst>
                                    <p:set>
                                      <p:cBhvr>
                                        <p:cTn id="220" dur="1" fill="hold">
                                          <p:stCondLst>
                                            <p:cond delay="0"/>
                                          </p:stCondLst>
                                        </p:cTn>
                                        <p:tgtEl>
                                          <p:spTgt spid="119"/>
                                        </p:tgtEl>
                                        <p:attrNameLst>
                                          <p:attrName>style.visibility</p:attrName>
                                        </p:attrNameLst>
                                      </p:cBhvr>
                                      <p:to>
                                        <p:strVal val="visible"/>
                                      </p:to>
                                    </p:set>
                                    <p:anim calcmode="lin" valueType="num">
                                      <p:cBhvr additive="base">
                                        <p:cTn id="221" dur="500" fill="hold"/>
                                        <p:tgtEl>
                                          <p:spTgt spid="119"/>
                                        </p:tgtEl>
                                        <p:attrNameLst>
                                          <p:attrName>ppt_x</p:attrName>
                                        </p:attrNameLst>
                                      </p:cBhvr>
                                      <p:tavLst>
                                        <p:tav tm="0">
                                          <p:val>
                                            <p:strVal val="#ppt_x"/>
                                          </p:val>
                                        </p:tav>
                                        <p:tav tm="100000">
                                          <p:val>
                                            <p:strVal val="#ppt_x"/>
                                          </p:val>
                                        </p:tav>
                                      </p:tavLst>
                                    </p:anim>
                                    <p:anim calcmode="lin" valueType="num">
                                      <p:cBhvr additive="base">
                                        <p:cTn id="222"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223" fill="hold">
                      <p:stCondLst>
                        <p:cond delay="indefinite"/>
                      </p:stCondLst>
                      <p:childTnLst>
                        <p:par>
                          <p:cTn id="224" fill="hold">
                            <p:stCondLst>
                              <p:cond delay="0"/>
                            </p:stCondLst>
                            <p:childTnLst>
                              <p:par>
                                <p:cTn id="225" presetID="2" presetClass="entr" presetSubtype="4" fill="hold" grpId="0" nodeType="clickEffect">
                                  <p:stCondLst>
                                    <p:cond delay="0"/>
                                  </p:stCondLst>
                                  <p:childTnLst>
                                    <p:set>
                                      <p:cBhvr>
                                        <p:cTn id="226" dur="1" fill="hold">
                                          <p:stCondLst>
                                            <p:cond delay="0"/>
                                          </p:stCondLst>
                                        </p:cTn>
                                        <p:tgtEl>
                                          <p:spTgt spid="167"/>
                                        </p:tgtEl>
                                        <p:attrNameLst>
                                          <p:attrName>style.visibility</p:attrName>
                                        </p:attrNameLst>
                                      </p:cBhvr>
                                      <p:to>
                                        <p:strVal val="visible"/>
                                      </p:to>
                                    </p:set>
                                    <p:anim calcmode="lin" valueType="num">
                                      <p:cBhvr additive="base">
                                        <p:cTn id="227" dur="500" fill="hold"/>
                                        <p:tgtEl>
                                          <p:spTgt spid="167"/>
                                        </p:tgtEl>
                                        <p:attrNameLst>
                                          <p:attrName>ppt_x</p:attrName>
                                        </p:attrNameLst>
                                      </p:cBhvr>
                                      <p:tavLst>
                                        <p:tav tm="0">
                                          <p:val>
                                            <p:strVal val="#ppt_x"/>
                                          </p:val>
                                        </p:tav>
                                        <p:tav tm="100000">
                                          <p:val>
                                            <p:strVal val="#ppt_x"/>
                                          </p:val>
                                        </p:tav>
                                      </p:tavLst>
                                    </p:anim>
                                    <p:anim calcmode="lin" valueType="num">
                                      <p:cBhvr additive="base">
                                        <p:cTn id="228" dur="500" fill="hold"/>
                                        <p:tgtEl>
                                          <p:spTgt spid="167"/>
                                        </p:tgtEl>
                                        <p:attrNameLst>
                                          <p:attrName>ppt_y</p:attrName>
                                        </p:attrNameLst>
                                      </p:cBhvr>
                                      <p:tavLst>
                                        <p:tav tm="0">
                                          <p:val>
                                            <p:strVal val="1+#ppt_h/2"/>
                                          </p:val>
                                        </p:tav>
                                        <p:tav tm="100000">
                                          <p:val>
                                            <p:strVal val="#ppt_y"/>
                                          </p:val>
                                        </p:tav>
                                      </p:tavLst>
                                    </p:anim>
                                  </p:childTnLst>
                                </p:cTn>
                              </p:par>
                            </p:childTnLst>
                          </p:cTn>
                        </p:par>
                      </p:childTnLst>
                    </p:cTn>
                  </p:par>
                  <p:par>
                    <p:cTn id="229" fill="hold">
                      <p:stCondLst>
                        <p:cond delay="indefinite"/>
                      </p:stCondLst>
                      <p:childTnLst>
                        <p:par>
                          <p:cTn id="230" fill="hold">
                            <p:stCondLst>
                              <p:cond delay="0"/>
                            </p:stCondLst>
                            <p:childTnLst>
                              <p:par>
                                <p:cTn id="231" presetID="2" presetClass="entr" presetSubtype="4" fill="hold" nodeType="clickEffect">
                                  <p:stCondLst>
                                    <p:cond delay="0"/>
                                  </p:stCondLst>
                                  <p:childTnLst>
                                    <p:set>
                                      <p:cBhvr>
                                        <p:cTn id="232" dur="1" fill="hold">
                                          <p:stCondLst>
                                            <p:cond delay="0"/>
                                          </p:stCondLst>
                                        </p:cTn>
                                        <p:tgtEl>
                                          <p:spTgt spid="161"/>
                                        </p:tgtEl>
                                        <p:attrNameLst>
                                          <p:attrName>style.visibility</p:attrName>
                                        </p:attrNameLst>
                                      </p:cBhvr>
                                      <p:to>
                                        <p:strVal val="visible"/>
                                      </p:to>
                                    </p:set>
                                    <p:anim calcmode="lin" valueType="num">
                                      <p:cBhvr additive="base">
                                        <p:cTn id="233" dur="500" fill="hold"/>
                                        <p:tgtEl>
                                          <p:spTgt spid="161"/>
                                        </p:tgtEl>
                                        <p:attrNameLst>
                                          <p:attrName>ppt_x</p:attrName>
                                        </p:attrNameLst>
                                      </p:cBhvr>
                                      <p:tavLst>
                                        <p:tav tm="0">
                                          <p:val>
                                            <p:strVal val="#ppt_x"/>
                                          </p:val>
                                        </p:tav>
                                        <p:tav tm="100000">
                                          <p:val>
                                            <p:strVal val="#ppt_x"/>
                                          </p:val>
                                        </p:tav>
                                      </p:tavLst>
                                    </p:anim>
                                    <p:anim calcmode="lin" valueType="num">
                                      <p:cBhvr additive="base">
                                        <p:cTn id="234"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2" presetClass="entr" presetSubtype="4" fill="hold" grpId="0" nodeType="clickEffect">
                                  <p:stCondLst>
                                    <p:cond delay="0"/>
                                  </p:stCondLst>
                                  <p:childTnLst>
                                    <p:set>
                                      <p:cBhvr>
                                        <p:cTn id="238" dur="1" fill="hold">
                                          <p:stCondLst>
                                            <p:cond delay="0"/>
                                          </p:stCondLst>
                                        </p:cTn>
                                        <p:tgtEl>
                                          <p:spTgt spid="163"/>
                                        </p:tgtEl>
                                        <p:attrNameLst>
                                          <p:attrName>style.visibility</p:attrName>
                                        </p:attrNameLst>
                                      </p:cBhvr>
                                      <p:to>
                                        <p:strVal val="visible"/>
                                      </p:to>
                                    </p:set>
                                    <p:anim calcmode="lin" valueType="num">
                                      <p:cBhvr additive="base">
                                        <p:cTn id="239" dur="500" fill="hold"/>
                                        <p:tgtEl>
                                          <p:spTgt spid="163"/>
                                        </p:tgtEl>
                                        <p:attrNameLst>
                                          <p:attrName>ppt_x</p:attrName>
                                        </p:attrNameLst>
                                      </p:cBhvr>
                                      <p:tavLst>
                                        <p:tav tm="0">
                                          <p:val>
                                            <p:strVal val="#ppt_x"/>
                                          </p:val>
                                        </p:tav>
                                        <p:tav tm="100000">
                                          <p:val>
                                            <p:strVal val="#ppt_x"/>
                                          </p:val>
                                        </p:tav>
                                      </p:tavLst>
                                    </p:anim>
                                    <p:anim calcmode="lin" valueType="num">
                                      <p:cBhvr additive="base">
                                        <p:cTn id="240" dur="500" fill="hold"/>
                                        <p:tgtEl>
                                          <p:spTgt spid="163"/>
                                        </p:tgtEl>
                                        <p:attrNameLst>
                                          <p:attrName>ppt_y</p:attrName>
                                        </p:attrNameLst>
                                      </p:cBhvr>
                                      <p:tavLst>
                                        <p:tav tm="0">
                                          <p:val>
                                            <p:strVal val="1+#ppt_h/2"/>
                                          </p:val>
                                        </p:tav>
                                        <p:tav tm="100000">
                                          <p:val>
                                            <p:strVal val="#ppt_y"/>
                                          </p:val>
                                        </p:tav>
                                      </p:tavLst>
                                    </p:anim>
                                  </p:childTnLst>
                                </p:cTn>
                              </p:par>
                            </p:childTnLst>
                          </p:cTn>
                        </p:par>
                      </p:childTnLst>
                    </p:cTn>
                  </p:par>
                  <p:par>
                    <p:cTn id="241" fill="hold">
                      <p:stCondLst>
                        <p:cond delay="indefinite"/>
                      </p:stCondLst>
                      <p:childTnLst>
                        <p:par>
                          <p:cTn id="242" fill="hold">
                            <p:stCondLst>
                              <p:cond delay="0"/>
                            </p:stCondLst>
                            <p:childTnLst>
                              <p:par>
                                <p:cTn id="243" presetID="2" presetClass="entr" presetSubtype="4" fill="hold" nodeType="clickEffect">
                                  <p:stCondLst>
                                    <p:cond delay="0"/>
                                  </p:stCondLst>
                                  <p:childTnLst>
                                    <p:set>
                                      <p:cBhvr>
                                        <p:cTn id="244" dur="1" fill="hold">
                                          <p:stCondLst>
                                            <p:cond delay="0"/>
                                          </p:stCondLst>
                                        </p:cTn>
                                        <p:tgtEl>
                                          <p:spTgt spid="122"/>
                                        </p:tgtEl>
                                        <p:attrNameLst>
                                          <p:attrName>style.visibility</p:attrName>
                                        </p:attrNameLst>
                                      </p:cBhvr>
                                      <p:to>
                                        <p:strVal val="visible"/>
                                      </p:to>
                                    </p:set>
                                    <p:anim calcmode="lin" valueType="num">
                                      <p:cBhvr additive="base">
                                        <p:cTn id="245" dur="500" fill="hold"/>
                                        <p:tgtEl>
                                          <p:spTgt spid="122"/>
                                        </p:tgtEl>
                                        <p:attrNameLst>
                                          <p:attrName>ppt_x</p:attrName>
                                        </p:attrNameLst>
                                      </p:cBhvr>
                                      <p:tavLst>
                                        <p:tav tm="0">
                                          <p:val>
                                            <p:strVal val="#ppt_x"/>
                                          </p:val>
                                        </p:tav>
                                        <p:tav tm="100000">
                                          <p:val>
                                            <p:strVal val="#ppt_x"/>
                                          </p:val>
                                        </p:tav>
                                      </p:tavLst>
                                    </p:anim>
                                    <p:anim calcmode="lin" valueType="num">
                                      <p:cBhvr additive="base">
                                        <p:cTn id="246" dur="500" fill="hold"/>
                                        <p:tgtEl>
                                          <p:spTgt spid="122"/>
                                        </p:tgtEl>
                                        <p:attrNameLst>
                                          <p:attrName>ppt_y</p:attrName>
                                        </p:attrNameLst>
                                      </p:cBhvr>
                                      <p:tavLst>
                                        <p:tav tm="0">
                                          <p:val>
                                            <p:strVal val="1+#ppt_h/2"/>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2" presetClass="entr" presetSubtype="4" fill="hold" grpId="0" nodeType="clickEffect">
                                  <p:stCondLst>
                                    <p:cond delay="0"/>
                                  </p:stCondLst>
                                  <p:childTnLst>
                                    <p:set>
                                      <p:cBhvr>
                                        <p:cTn id="250" dur="1" fill="hold">
                                          <p:stCondLst>
                                            <p:cond delay="0"/>
                                          </p:stCondLst>
                                        </p:cTn>
                                        <p:tgtEl>
                                          <p:spTgt spid="121"/>
                                        </p:tgtEl>
                                        <p:attrNameLst>
                                          <p:attrName>style.visibility</p:attrName>
                                        </p:attrNameLst>
                                      </p:cBhvr>
                                      <p:to>
                                        <p:strVal val="visible"/>
                                      </p:to>
                                    </p:set>
                                    <p:anim calcmode="lin" valueType="num">
                                      <p:cBhvr additive="base">
                                        <p:cTn id="251" dur="500" fill="hold"/>
                                        <p:tgtEl>
                                          <p:spTgt spid="121"/>
                                        </p:tgtEl>
                                        <p:attrNameLst>
                                          <p:attrName>ppt_x</p:attrName>
                                        </p:attrNameLst>
                                      </p:cBhvr>
                                      <p:tavLst>
                                        <p:tav tm="0">
                                          <p:val>
                                            <p:strVal val="#ppt_x"/>
                                          </p:val>
                                        </p:tav>
                                        <p:tav tm="100000">
                                          <p:val>
                                            <p:strVal val="#ppt_x"/>
                                          </p:val>
                                        </p:tav>
                                      </p:tavLst>
                                    </p:anim>
                                    <p:anim calcmode="lin" valueType="num">
                                      <p:cBhvr additive="base">
                                        <p:cTn id="252"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par>
                    <p:cTn id="253" fill="hold">
                      <p:stCondLst>
                        <p:cond delay="indefinite"/>
                      </p:stCondLst>
                      <p:childTnLst>
                        <p:par>
                          <p:cTn id="254" fill="hold">
                            <p:stCondLst>
                              <p:cond delay="0"/>
                            </p:stCondLst>
                            <p:childTnLst>
                              <p:par>
                                <p:cTn id="255" presetID="2" presetClass="entr" presetSubtype="4" fill="hold" grpId="0" nodeType="clickEffect">
                                  <p:stCondLst>
                                    <p:cond delay="0"/>
                                  </p:stCondLst>
                                  <p:childTnLst>
                                    <p:set>
                                      <p:cBhvr>
                                        <p:cTn id="256" dur="1" fill="hold">
                                          <p:stCondLst>
                                            <p:cond delay="0"/>
                                          </p:stCondLst>
                                        </p:cTn>
                                        <p:tgtEl>
                                          <p:spTgt spid="178"/>
                                        </p:tgtEl>
                                        <p:attrNameLst>
                                          <p:attrName>style.visibility</p:attrName>
                                        </p:attrNameLst>
                                      </p:cBhvr>
                                      <p:to>
                                        <p:strVal val="visible"/>
                                      </p:to>
                                    </p:set>
                                    <p:anim calcmode="lin" valueType="num">
                                      <p:cBhvr additive="base">
                                        <p:cTn id="257" dur="500" fill="hold"/>
                                        <p:tgtEl>
                                          <p:spTgt spid="178"/>
                                        </p:tgtEl>
                                        <p:attrNameLst>
                                          <p:attrName>ppt_x</p:attrName>
                                        </p:attrNameLst>
                                      </p:cBhvr>
                                      <p:tavLst>
                                        <p:tav tm="0">
                                          <p:val>
                                            <p:strVal val="#ppt_x"/>
                                          </p:val>
                                        </p:tav>
                                        <p:tav tm="100000">
                                          <p:val>
                                            <p:strVal val="#ppt_x"/>
                                          </p:val>
                                        </p:tav>
                                      </p:tavLst>
                                    </p:anim>
                                    <p:anim calcmode="lin" valueType="num">
                                      <p:cBhvr additive="base">
                                        <p:cTn id="258" dur="500" fill="hold"/>
                                        <p:tgtEl>
                                          <p:spTgt spid="178"/>
                                        </p:tgtEl>
                                        <p:attrNameLst>
                                          <p:attrName>ppt_y</p:attrName>
                                        </p:attrNameLst>
                                      </p:cBhvr>
                                      <p:tavLst>
                                        <p:tav tm="0">
                                          <p:val>
                                            <p:strVal val="1+#ppt_h/2"/>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2" presetClass="entr" presetSubtype="4" fill="hold" nodeType="clickEffect">
                                  <p:stCondLst>
                                    <p:cond delay="0"/>
                                  </p:stCondLst>
                                  <p:childTnLst>
                                    <p:set>
                                      <p:cBhvr>
                                        <p:cTn id="262" dur="1" fill="hold">
                                          <p:stCondLst>
                                            <p:cond delay="0"/>
                                          </p:stCondLst>
                                        </p:cTn>
                                        <p:tgtEl>
                                          <p:spTgt spid="168"/>
                                        </p:tgtEl>
                                        <p:attrNameLst>
                                          <p:attrName>style.visibility</p:attrName>
                                        </p:attrNameLst>
                                      </p:cBhvr>
                                      <p:to>
                                        <p:strVal val="visible"/>
                                      </p:to>
                                    </p:set>
                                    <p:anim calcmode="lin" valueType="num">
                                      <p:cBhvr additive="base">
                                        <p:cTn id="263" dur="500" fill="hold"/>
                                        <p:tgtEl>
                                          <p:spTgt spid="168"/>
                                        </p:tgtEl>
                                        <p:attrNameLst>
                                          <p:attrName>ppt_x</p:attrName>
                                        </p:attrNameLst>
                                      </p:cBhvr>
                                      <p:tavLst>
                                        <p:tav tm="0">
                                          <p:val>
                                            <p:strVal val="#ppt_x"/>
                                          </p:val>
                                        </p:tav>
                                        <p:tav tm="100000">
                                          <p:val>
                                            <p:strVal val="#ppt_x"/>
                                          </p:val>
                                        </p:tav>
                                      </p:tavLst>
                                    </p:anim>
                                    <p:anim calcmode="lin" valueType="num">
                                      <p:cBhvr additive="base">
                                        <p:cTn id="264" dur="500" fill="hold"/>
                                        <p:tgtEl>
                                          <p:spTgt spid="168"/>
                                        </p:tgtEl>
                                        <p:attrNameLst>
                                          <p:attrName>ppt_y</p:attrName>
                                        </p:attrNameLst>
                                      </p:cBhvr>
                                      <p:tavLst>
                                        <p:tav tm="0">
                                          <p:val>
                                            <p:strVal val="1+#ppt_h/2"/>
                                          </p:val>
                                        </p:tav>
                                        <p:tav tm="100000">
                                          <p:val>
                                            <p:strVal val="#ppt_y"/>
                                          </p:val>
                                        </p:tav>
                                      </p:tavLst>
                                    </p:anim>
                                  </p:childTnLst>
                                </p:cTn>
                              </p:par>
                            </p:childTnLst>
                          </p:cTn>
                        </p:par>
                      </p:childTnLst>
                    </p:cTn>
                  </p:par>
                  <p:par>
                    <p:cTn id="265" fill="hold">
                      <p:stCondLst>
                        <p:cond delay="indefinite"/>
                      </p:stCondLst>
                      <p:childTnLst>
                        <p:par>
                          <p:cTn id="266" fill="hold">
                            <p:stCondLst>
                              <p:cond delay="0"/>
                            </p:stCondLst>
                            <p:childTnLst>
                              <p:par>
                                <p:cTn id="267" presetID="2" presetClass="entr" presetSubtype="4" fill="hold" grpId="0" nodeType="clickEffect">
                                  <p:stCondLst>
                                    <p:cond delay="0"/>
                                  </p:stCondLst>
                                  <p:childTnLst>
                                    <p:set>
                                      <p:cBhvr>
                                        <p:cTn id="268" dur="1" fill="hold">
                                          <p:stCondLst>
                                            <p:cond delay="0"/>
                                          </p:stCondLst>
                                        </p:cTn>
                                        <p:tgtEl>
                                          <p:spTgt spid="170"/>
                                        </p:tgtEl>
                                        <p:attrNameLst>
                                          <p:attrName>style.visibility</p:attrName>
                                        </p:attrNameLst>
                                      </p:cBhvr>
                                      <p:to>
                                        <p:strVal val="visible"/>
                                      </p:to>
                                    </p:set>
                                    <p:anim calcmode="lin" valueType="num">
                                      <p:cBhvr additive="base">
                                        <p:cTn id="269" dur="500" fill="hold"/>
                                        <p:tgtEl>
                                          <p:spTgt spid="170"/>
                                        </p:tgtEl>
                                        <p:attrNameLst>
                                          <p:attrName>ppt_x</p:attrName>
                                        </p:attrNameLst>
                                      </p:cBhvr>
                                      <p:tavLst>
                                        <p:tav tm="0">
                                          <p:val>
                                            <p:strVal val="#ppt_x"/>
                                          </p:val>
                                        </p:tav>
                                        <p:tav tm="100000">
                                          <p:val>
                                            <p:strVal val="#ppt_x"/>
                                          </p:val>
                                        </p:tav>
                                      </p:tavLst>
                                    </p:anim>
                                    <p:anim calcmode="lin" valueType="num">
                                      <p:cBhvr additive="base">
                                        <p:cTn id="270" dur="500" fill="hold"/>
                                        <p:tgtEl>
                                          <p:spTgt spid="170"/>
                                        </p:tgtEl>
                                        <p:attrNameLst>
                                          <p:attrName>ppt_y</p:attrName>
                                        </p:attrNameLst>
                                      </p:cBhvr>
                                      <p:tavLst>
                                        <p:tav tm="0">
                                          <p:val>
                                            <p:strVal val="1+#ppt_h/2"/>
                                          </p:val>
                                        </p:tav>
                                        <p:tav tm="100000">
                                          <p:val>
                                            <p:strVal val="#ppt_y"/>
                                          </p:val>
                                        </p:tav>
                                      </p:tavLst>
                                    </p:anim>
                                  </p:childTnLst>
                                </p:cTn>
                              </p:par>
                            </p:childTnLst>
                          </p:cTn>
                        </p:par>
                      </p:childTnLst>
                    </p:cTn>
                  </p:par>
                  <p:par>
                    <p:cTn id="271" fill="hold">
                      <p:stCondLst>
                        <p:cond delay="indefinite"/>
                      </p:stCondLst>
                      <p:childTnLst>
                        <p:par>
                          <p:cTn id="272" fill="hold">
                            <p:stCondLst>
                              <p:cond delay="0"/>
                            </p:stCondLst>
                            <p:childTnLst>
                              <p:par>
                                <p:cTn id="273" presetID="2" presetClass="entr" presetSubtype="4" fill="hold" nodeType="clickEffect">
                                  <p:stCondLst>
                                    <p:cond delay="0"/>
                                  </p:stCondLst>
                                  <p:childTnLst>
                                    <p:set>
                                      <p:cBhvr>
                                        <p:cTn id="274" dur="1" fill="hold">
                                          <p:stCondLst>
                                            <p:cond delay="0"/>
                                          </p:stCondLst>
                                        </p:cTn>
                                        <p:tgtEl>
                                          <p:spTgt spid="124"/>
                                        </p:tgtEl>
                                        <p:attrNameLst>
                                          <p:attrName>style.visibility</p:attrName>
                                        </p:attrNameLst>
                                      </p:cBhvr>
                                      <p:to>
                                        <p:strVal val="visible"/>
                                      </p:to>
                                    </p:set>
                                    <p:anim calcmode="lin" valueType="num">
                                      <p:cBhvr additive="base">
                                        <p:cTn id="275" dur="500" fill="hold"/>
                                        <p:tgtEl>
                                          <p:spTgt spid="124"/>
                                        </p:tgtEl>
                                        <p:attrNameLst>
                                          <p:attrName>ppt_x</p:attrName>
                                        </p:attrNameLst>
                                      </p:cBhvr>
                                      <p:tavLst>
                                        <p:tav tm="0">
                                          <p:val>
                                            <p:strVal val="#ppt_x"/>
                                          </p:val>
                                        </p:tav>
                                        <p:tav tm="100000">
                                          <p:val>
                                            <p:strVal val="#ppt_x"/>
                                          </p:val>
                                        </p:tav>
                                      </p:tavLst>
                                    </p:anim>
                                    <p:anim calcmode="lin" valueType="num">
                                      <p:cBhvr additive="base">
                                        <p:cTn id="276" dur="500" fill="hold"/>
                                        <p:tgtEl>
                                          <p:spTgt spid="124"/>
                                        </p:tgtEl>
                                        <p:attrNameLst>
                                          <p:attrName>ppt_y</p:attrName>
                                        </p:attrNameLst>
                                      </p:cBhvr>
                                      <p:tavLst>
                                        <p:tav tm="0">
                                          <p:val>
                                            <p:strVal val="1+#ppt_h/2"/>
                                          </p:val>
                                        </p:tav>
                                        <p:tav tm="100000">
                                          <p:val>
                                            <p:strVal val="#ppt_y"/>
                                          </p:val>
                                        </p:tav>
                                      </p:tavLst>
                                    </p:anim>
                                  </p:childTnLst>
                                </p:cTn>
                              </p:par>
                            </p:childTnLst>
                          </p:cTn>
                        </p:par>
                      </p:childTnLst>
                    </p:cTn>
                  </p:par>
                  <p:par>
                    <p:cTn id="277" fill="hold">
                      <p:stCondLst>
                        <p:cond delay="indefinite"/>
                      </p:stCondLst>
                      <p:childTnLst>
                        <p:par>
                          <p:cTn id="278" fill="hold">
                            <p:stCondLst>
                              <p:cond delay="0"/>
                            </p:stCondLst>
                            <p:childTnLst>
                              <p:par>
                                <p:cTn id="279" presetID="1" presetClass="entr" presetSubtype="0" fill="hold" grpId="0" nodeType="clickEffect">
                                  <p:stCondLst>
                                    <p:cond delay="0"/>
                                  </p:stCondLst>
                                  <p:childTnLst>
                                    <p:set>
                                      <p:cBhvr>
                                        <p:cTn id="280" dur="1" fill="hold">
                                          <p:stCondLst>
                                            <p:cond delay="0"/>
                                          </p:stCondLst>
                                        </p:cTn>
                                        <p:tgtEl>
                                          <p:spTgt spid="21"/>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2" presetClass="entr" presetSubtype="4" fill="hold" nodeType="clickEffect">
                                  <p:stCondLst>
                                    <p:cond delay="0"/>
                                  </p:stCondLst>
                                  <p:childTnLst>
                                    <p:set>
                                      <p:cBhvr>
                                        <p:cTn id="284" dur="1" fill="hold">
                                          <p:stCondLst>
                                            <p:cond delay="0"/>
                                          </p:stCondLst>
                                        </p:cTn>
                                        <p:tgtEl>
                                          <p:spTgt spid="179"/>
                                        </p:tgtEl>
                                        <p:attrNameLst>
                                          <p:attrName>style.visibility</p:attrName>
                                        </p:attrNameLst>
                                      </p:cBhvr>
                                      <p:to>
                                        <p:strVal val="visible"/>
                                      </p:to>
                                    </p:set>
                                    <p:anim calcmode="lin" valueType="num">
                                      <p:cBhvr additive="base">
                                        <p:cTn id="285" dur="500" fill="hold"/>
                                        <p:tgtEl>
                                          <p:spTgt spid="179"/>
                                        </p:tgtEl>
                                        <p:attrNameLst>
                                          <p:attrName>ppt_x</p:attrName>
                                        </p:attrNameLst>
                                      </p:cBhvr>
                                      <p:tavLst>
                                        <p:tav tm="0">
                                          <p:val>
                                            <p:strVal val="#ppt_x"/>
                                          </p:val>
                                        </p:tav>
                                        <p:tav tm="100000">
                                          <p:val>
                                            <p:strVal val="#ppt_x"/>
                                          </p:val>
                                        </p:tav>
                                      </p:tavLst>
                                    </p:anim>
                                    <p:anim calcmode="lin" valueType="num">
                                      <p:cBhvr additive="base">
                                        <p:cTn id="286" dur="500" fill="hold"/>
                                        <p:tgtEl>
                                          <p:spTgt spid="179"/>
                                        </p:tgtEl>
                                        <p:attrNameLst>
                                          <p:attrName>ppt_y</p:attrName>
                                        </p:attrNameLst>
                                      </p:cBhvr>
                                      <p:tavLst>
                                        <p:tav tm="0">
                                          <p:val>
                                            <p:strVal val="1+#ppt_h/2"/>
                                          </p:val>
                                        </p:tav>
                                        <p:tav tm="100000">
                                          <p:val>
                                            <p:strVal val="#ppt_y"/>
                                          </p:val>
                                        </p:tav>
                                      </p:tavLst>
                                    </p:anim>
                                  </p:childTnLst>
                                </p:cTn>
                              </p:par>
                            </p:childTnLst>
                          </p:cTn>
                        </p:par>
                      </p:childTnLst>
                    </p:cTn>
                  </p:par>
                  <p:par>
                    <p:cTn id="287" fill="hold">
                      <p:stCondLst>
                        <p:cond delay="indefinite"/>
                      </p:stCondLst>
                      <p:childTnLst>
                        <p:par>
                          <p:cTn id="288" fill="hold">
                            <p:stCondLst>
                              <p:cond delay="0"/>
                            </p:stCondLst>
                            <p:childTnLst>
                              <p:par>
                                <p:cTn id="289" presetID="2" presetClass="entr" presetSubtype="4" fill="hold" grpId="0" nodeType="clickEffect">
                                  <p:stCondLst>
                                    <p:cond delay="0"/>
                                  </p:stCondLst>
                                  <p:childTnLst>
                                    <p:set>
                                      <p:cBhvr>
                                        <p:cTn id="290" dur="1" fill="hold">
                                          <p:stCondLst>
                                            <p:cond delay="0"/>
                                          </p:stCondLst>
                                        </p:cTn>
                                        <p:tgtEl>
                                          <p:spTgt spid="181"/>
                                        </p:tgtEl>
                                        <p:attrNameLst>
                                          <p:attrName>style.visibility</p:attrName>
                                        </p:attrNameLst>
                                      </p:cBhvr>
                                      <p:to>
                                        <p:strVal val="visible"/>
                                      </p:to>
                                    </p:set>
                                    <p:anim calcmode="lin" valueType="num">
                                      <p:cBhvr additive="base">
                                        <p:cTn id="291" dur="500" fill="hold"/>
                                        <p:tgtEl>
                                          <p:spTgt spid="181"/>
                                        </p:tgtEl>
                                        <p:attrNameLst>
                                          <p:attrName>ppt_x</p:attrName>
                                        </p:attrNameLst>
                                      </p:cBhvr>
                                      <p:tavLst>
                                        <p:tav tm="0">
                                          <p:val>
                                            <p:strVal val="#ppt_x"/>
                                          </p:val>
                                        </p:tav>
                                        <p:tav tm="100000">
                                          <p:val>
                                            <p:strVal val="#ppt_x"/>
                                          </p:val>
                                        </p:tav>
                                      </p:tavLst>
                                    </p:anim>
                                    <p:anim calcmode="lin" valueType="num">
                                      <p:cBhvr additive="base">
                                        <p:cTn id="292" dur="500" fill="hold"/>
                                        <p:tgtEl>
                                          <p:spTgt spid="181"/>
                                        </p:tgtEl>
                                        <p:attrNameLst>
                                          <p:attrName>ppt_y</p:attrName>
                                        </p:attrNameLst>
                                      </p:cBhvr>
                                      <p:tavLst>
                                        <p:tav tm="0">
                                          <p:val>
                                            <p:strVal val="1+#ppt_h/2"/>
                                          </p:val>
                                        </p:tav>
                                        <p:tav tm="100000">
                                          <p:val>
                                            <p:strVal val="#ppt_y"/>
                                          </p:val>
                                        </p:tav>
                                      </p:tavLst>
                                    </p:anim>
                                  </p:childTnLst>
                                </p:cTn>
                              </p:par>
                            </p:childTnLst>
                          </p:cTn>
                        </p:par>
                      </p:childTnLst>
                    </p:cTn>
                  </p:par>
                  <p:par>
                    <p:cTn id="293" fill="hold">
                      <p:stCondLst>
                        <p:cond delay="indefinite"/>
                      </p:stCondLst>
                      <p:childTnLst>
                        <p:par>
                          <p:cTn id="294" fill="hold">
                            <p:stCondLst>
                              <p:cond delay="0"/>
                            </p:stCondLst>
                            <p:childTnLst>
                              <p:par>
                                <p:cTn id="295" presetID="1" presetClass="entr" presetSubtype="0" fill="hold" grpId="0" nodeType="clickEffect">
                                  <p:stCondLst>
                                    <p:cond delay="0"/>
                                  </p:stCondLst>
                                  <p:childTnLst>
                                    <p:set>
                                      <p:cBhvr>
                                        <p:cTn id="296" dur="1" fill="hold">
                                          <p:stCondLst>
                                            <p:cond delay="0"/>
                                          </p:stCondLst>
                                        </p:cTn>
                                        <p:tgtEl>
                                          <p:spTgt spid="24"/>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2" presetClass="entr" presetSubtype="4" fill="hold" nodeType="clickEffect">
                                  <p:stCondLst>
                                    <p:cond delay="0"/>
                                  </p:stCondLst>
                                  <p:childTnLst>
                                    <p:set>
                                      <p:cBhvr>
                                        <p:cTn id="300" dur="1" fill="hold">
                                          <p:stCondLst>
                                            <p:cond delay="0"/>
                                          </p:stCondLst>
                                        </p:cTn>
                                        <p:tgtEl>
                                          <p:spTgt spid="125"/>
                                        </p:tgtEl>
                                        <p:attrNameLst>
                                          <p:attrName>style.visibility</p:attrName>
                                        </p:attrNameLst>
                                      </p:cBhvr>
                                      <p:to>
                                        <p:strVal val="visible"/>
                                      </p:to>
                                    </p:set>
                                    <p:anim calcmode="lin" valueType="num">
                                      <p:cBhvr additive="base">
                                        <p:cTn id="301" dur="500" fill="hold"/>
                                        <p:tgtEl>
                                          <p:spTgt spid="125"/>
                                        </p:tgtEl>
                                        <p:attrNameLst>
                                          <p:attrName>ppt_x</p:attrName>
                                        </p:attrNameLst>
                                      </p:cBhvr>
                                      <p:tavLst>
                                        <p:tav tm="0">
                                          <p:val>
                                            <p:strVal val="#ppt_x"/>
                                          </p:val>
                                        </p:tav>
                                        <p:tav tm="100000">
                                          <p:val>
                                            <p:strVal val="#ppt_x"/>
                                          </p:val>
                                        </p:tav>
                                      </p:tavLst>
                                    </p:anim>
                                    <p:anim calcmode="lin" valueType="num">
                                      <p:cBhvr additive="base">
                                        <p:cTn id="302" dur="500" fill="hold"/>
                                        <p:tgtEl>
                                          <p:spTgt spid="125"/>
                                        </p:tgtEl>
                                        <p:attrNameLst>
                                          <p:attrName>ppt_y</p:attrName>
                                        </p:attrNameLst>
                                      </p:cBhvr>
                                      <p:tavLst>
                                        <p:tav tm="0">
                                          <p:val>
                                            <p:strVal val="1+#ppt_h/2"/>
                                          </p:val>
                                        </p:tav>
                                        <p:tav tm="100000">
                                          <p:val>
                                            <p:strVal val="#ppt_y"/>
                                          </p:val>
                                        </p:tav>
                                      </p:tavLst>
                                    </p:anim>
                                  </p:childTnLst>
                                </p:cTn>
                              </p:par>
                            </p:childTnLst>
                          </p:cTn>
                        </p:par>
                      </p:childTnLst>
                    </p:cTn>
                  </p:par>
                  <p:par>
                    <p:cTn id="303" fill="hold">
                      <p:stCondLst>
                        <p:cond delay="indefinite"/>
                      </p:stCondLst>
                      <p:childTnLst>
                        <p:par>
                          <p:cTn id="304" fill="hold">
                            <p:stCondLst>
                              <p:cond delay="0"/>
                            </p:stCondLst>
                            <p:childTnLst>
                              <p:par>
                                <p:cTn id="305" presetID="1" presetClass="entr" presetSubtype="0" fill="hold" grpId="0" nodeType="clickEffect">
                                  <p:stCondLst>
                                    <p:cond delay="0"/>
                                  </p:stCondLst>
                                  <p:childTnLst>
                                    <p:set>
                                      <p:cBhvr>
                                        <p:cTn id="306" dur="1" fill="hold">
                                          <p:stCondLst>
                                            <p:cond delay="0"/>
                                          </p:stCondLst>
                                        </p:cTn>
                                        <p:tgtEl>
                                          <p:spTgt spid="28"/>
                                        </p:tgtEl>
                                        <p:attrNameLst>
                                          <p:attrName>style.visibility</p:attrName>
                                        </p:attrNameLst>
                                      </p:cBhvr>
                                      <p:to>
                                        <p:strVal val="visible"/>
                                      </p:to>
                                    </p:set>
                                  </p:childTnLst>
                                </p:cTn>
                              </p:par>
                            </p:childTnLst>
                          </p:cTn>
                        </p:par>
                      </p:childTnLst>
                    </p:cTn>
                  </p:par>
                  <p:par>
                    <p:cTn id="307" fill="hold">
                      <p:stCondLst>
                        <p:cond delay="indefinite"/>
                      </p:stCondLst>
                      <p:childTnLst>
                        <p:par>
                          <p:cTn id="308" fill="hold">
                            <p:stCondLst>
                              <p:cond delay="0"/>
                            </p:stCondLst>
                            <p:childTnLst>
                              <p:par>
                                <p:cTn id="309" presetID="2" presetClass="entr" presetSubtype="4" fill="hold" grpId="0" nodeType="clickEffect">
                                  <p:stCondLst>
                                    <p:cond delay="0"/>
                                  </p:stCondLst>
                                  <p:childTnLst>
                                    <p:set>
                                      <p:cBhvr>
                                        <p:cTn id="310" dur="1" fill="hold">
                                          <p:stCondLst>
                                            <p:cond delay="0"/>
                                          </p:stCondLst>
                                        </p:cTn>
                                        <p:tgtEl>
                                          <p:spTgt spid="156"/>
                                        </p:tgtEl>
                                        <p:attrNameLst>
                                          <p:attrName>style.visibility</p:attrName>
                                        </p:attrNameLst>
                                      </p:cBhvr>
                                      <p:to>
                                        <p:strVal val="visible"/>
                                      </p:to>
                                    </p:set>
                                    <p:anim calcmode="lin" valueType="num">
                                      <p:cBhvr additive="base">
                                        <p:cTn id="311" dur="500" fill="hold"/>
                                        <p:tgtEl>
                                          <p:spTgt spid="156"/>
                                        </p:tgtEl>
                                        <p:attrNameLst>
                                          <p:attrName>ppt_x</p:attrName>
                                        </p:attrNameLst>
                                      </p:cBhvr>
                                      <p:tavLst>
                                        <p:tav tm="0">
                                          <p:val>
                                            <p:strVal val="#ppt_x"/>
                                          </p:val>
                                        </p:tav>
                                        <p:tav tm="100000">
                                          <p:val>
                                            <p:strVal val="#ppt_x"/>
                                          </p:val>
                                        </p:tav>
                                      </p:tavLst>
                                    </p:anim>
                                    <p:anim calcmode="lin" valueType="num">
                                      <p:cBhvr additive="base">
                                        <p:cTn id="312"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313" fill="hold">
                      <p:stCondLst>
                        <p:cond delay="indefinite"/>
                      </p:stCondLst>
                      <p:childTnLst>
                        <p:par>
                          <p:cTn id="314" fill="hold">
                            <p:stCondLst>
                              <p:cond delay="0"/>
                            </p:stCondLst>
                            <p:childTnLst>
                              <p:par>
                                <p:cTn id="315" presetID="1" presetClass="entr" presetSubtype="0" fill="hold" grpId="0" nodeType="clickEffect">
                                  <p:stCondLst>
                                    <p:cond delay="0"/>
                                  </p:stCondLst>
                                  <p:childTnLst>
                                    <p:set>
                                      <p:cBhvr>
                                        <p:cTn id="316" dur="1" fill="hold">
                                          <p:stCondLst>
                                            <p:cond delay="0"/>
                                          </p:stCondLst>
                                        </p:cTn>
                                        <p:tgtEl>
                                          <p:spTgt spid="31"/>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presetID="2" presetClass="entr" presetSubtype="4" fill="hold" nodeType="clickEffect">
                                  <p:stCondLst>
                                    <p:cond delay="0"/>
                                  </p:stCondLst>
                                  <p:childTnLst>
                                    <p:set>
                                      <p:cBhvr>
                                        <p:cTn id="320" dur="1" fill="hold">
                                          <p:stCondLst>
                                            <p:cond delay="0"/>
                                          </p:stCondLst>
                                        </p:cTn>
                                        <p:tgtEl>
                                          <p:spTgt spid="126"/>
                                        </p:tgtEl>
                                        <p:attrNameLst>
                                          <p:attrName>style.visibility</p:attrName>
                                        </p:attrNameLst>
                                      </p:cBhvr>
                                      <p:to>
                                        <p:strVal val="visible"/>
                                      </p:to>
                                    </p:set>
                                    <p:anim calcmode="lin" valueType="num">
                                      <p:cBhvr additive="base">
                                        <p:cTn id="321" dur="500" fill="hold"/>
                                        <p:tgtEl>
                                          <p:spTgt spid="126"/>
                                        </p:tgtEl>
                                        <p:attrNameLst>
                                          <p:attrName>ppt_x</p:attrName>
                                        </p:attrNameLst>
                                      </p:cBhvr>
                                      <p:tavLst>
                                        <p:tav tm="0">
                                          <p:val>
                                            <p:strVal val="#ppt_x"/>
                                          </p:val>
                                        </p:tav>
                                        <p:tav tm="100000">
                                          <p:val>
                                            <p:strVal val="#ppt_x"/>
                                          </p:val>
                                        </p:tav>
                                      </p:tavLst>
                                    </p:anim>
                                    <p:anim calcmode="lin" valueType="num">
                                      <p:cBhvr additive="base">
                                        <p:cTn id="322"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323" fill="hold">
                      <p:stCondLst>
                        <p:cond delay="indefinite"/>
                      </p:stCondLst>
                      <p:childTnLst>
                        <p:par>
                          <p:cTn id="324" fill="hold">
                            <p:stCondLst>
                              <p:cond delay="0"/>
                            </p:stCondLst>
                            <p:childTnLst>
                              <p:par>
                                <p:cTn id="325" presetID="2" presetClass="entr" presetSubtype="4" fill="hold" grpId="0" nodeType="clickEffect">
                                  <p:stCondLst>
                                    <p:cond delay="0"/>
                                  </p:stCondLst>
                                  <p:childTnLst>
                                    <p:set>
                                      <p:cBhvr>
                                        <p:cTn id="326" dur="1" fill="hold">
                                          <p:stCondLst>
                                            <p:cond delay="0"/>
                                          </p:stCondLst>
                                        </p:cTn>
                                        <p:tgtEl>
                                          <p:spTgt spid="57"/>
                                        </p:tgtEl>
                                        <p:attrNameLst>
                                          <p:attrName>style.visibility</p:attrName>
                                        </p:attrNameLst>
                                      </p:cBhvr>
                                      <p:to>
                                        <p:strVal val="visible"/>
                                      </p:to>
                                    </p:set>
                                    <p:anim calcmode="lin" valueType="num">
                                      <p:cBhvr additive="base">
                                        <p:cTn id="327" dur="500" fill="hold"/>
                                        <p:tgtEl>
                                          <p:spTgt spid="57"/>
                                        </p:tgtEl>
                                        <p:attrNameLst>
                                          <p:attrName>ppt_x</p:attrName>
                                        </p:attrNameLst>
                                      </p:cBhvr>
                                      <p:tavLst>
                                        <p:tav tm="0">
                                          <p:val>
                                            <p:strVal val="#ppt_x"/>
                                          </p:val>
                                        </p:tav>
                                        <p:tav tm="100000">
                                          <p:val>
                                            <p:strVal val="#ppt_x"/>
                                          </p:val>
                                        </p:tav>
                                      </p:tavLst>
                                    </p:anim>
                                    <p:anim calcmode="lin" valueType="num">
                                      <p:cBhvr additive="base">
                                        <p:cTn id="32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329" fill="hold">
                      <p:stCondLst>
                        <p:cond delay="indefinite"/>
                      </p:stCondLst>
                      <p:childTnLst>
                        <p:par>
                          <p:cTn id="330" fill="hold">
                            <p:stCondLst>
                              <p:cond delay="0"/>
                            </p:stCondLst>
                            <p:childTnLst>
                              <p:par>
                                <p:cTn id="331" presetID="2" presetClass="entr" presetSubtype="4" fill="hold" grpId="0" nodeType="clickEffect">
                                  <p:stCondLst>
                                    <p:cond delay="0"/>
                                  </p:stCondLst>
                                  <p:childTnLst>
                                    <p:set>
                                      <p:cBhvr>
                                        <p:cTn id="332" dur="1" fill="hold">
                                          <p:stCondLst>
                                            <p:cond delay="0"/>
                                          </p:stCondLst>
                                        </p:cTn>
                                        <p:tgtEl>
                                          <p:spTgt spid="172"/>
                                        </p:tgtEl>
                                        <p:attrNameLst>
                                          <p:attrName>style.visibility</p:attrName>
                                        </p:attrNameLst>
                                      </p:cBhvr>
                                      <p:to>
                                        <p:strVal val="visible"/>
                                      </p:to>
                                    </p:set>
                                    <p:anim calcmode="lin" valueType="num">
                                      <p:cBhvr additive="base">
                                        <p:cTn id="333" dur="500" fill="hold"/>
                                        <p:tgtEl>
                                          <p:spTgt spid="172"/>
                                        </p:tgtEl>
                                        <p:attrNameLst>
                                          <p:attrName>ppt_x</p:attrName>
                                        </p:attrNameLst>
                                      </p:cBhvr>
                                      <p:tavLst>
                                        <p:tav tm="0">
                                          <p:val>
                                            <p:strVal val="#ppt_x"/>
                                          </p:val>
                                        </p:tav>
                                        <p:tav tm="100000">
                                          <p:val>
                                            <p:strVal val="#ppt_x"/>
                                          </p:val>
                                        </p:tav>
                                      </p:tavLst>
                                    </p:anim>
                                    <p:anim calcmode="lin" valueType="num">
                                      <p:cBhvr additive="base">
                                        <p:cTn id="334" dur="500" fill="hold"/>
                                        <p:tgtEl>
                                          <p:spTgt spid="172"/>
                                        </p:tgtEl>
                                        <p:attrNameLst>
                                          <p:attrName>ppt_y</p:attrName>
                                        </p:attrNameLst>
                                      </p:cBhvr>
                                      <p:tavLst>
                                        <p:tav tm="0">
                                          <p:val>
                                            <p:strVal val="1+#ppt_h/2"/>
                                          </p:val>
                                        </p:tav>
                                        <p:tav tm="100000">
                                          <p:val>
                                            <p:strVal val="#ppt_y"/>
                                          </p:val>
                                        </p:tav>
                                      </p:tavLst>
                                    </p:anim>
                                  </p:childTnLst>
                                </p:cTn>
                              </p:par>
                            </p:childTnLst>
                          </p:cTn>
                        </p:par>
                      </p:childTnLst>
                    </p:cTn>
                  </p:par>
                  <p:par>
                    <p:cTn id="335" fill="hold">
                      <p:stCondLst>
                        <p:cond delay="indefinite"/>
                      </p:stCondLst>
                      <p:childTnLst>
                        <p:par>
                          <p:cTn id="336" fill="hold">
                            <p:stCondLst>
                              <p:cond delay="0"/>
                            </p:stCondLst>
                            <p:childTnLst>
                              <p:par>
                                <p:cTn id="337" presetID="2" presetClass="entr" presetSubtype="4" fill="hold" grpId="0" nodeType="clickEffect">
                                  <p:stCondLst>
                                    <p:cond delay="0"/>
                                  </p:stCondLst>
                                  <p:childTnLst>
                                    <p:set>
                                      <p:cBhvr>
                                        <p:cTn id="338" dur="1" fill="hold">
                                          <p:stCondLst>
                                            <p:cond delay="0"/>
                                          </p:stCondLst>
                                        </p:cTn>
                                        <p:tgtEl>
                                          <p:spTgt spid="158"/>
                                        </p:tgtEl>
                                        <p:attrNameLst>
                                          <p:attrName>style.visibility</p:attrName>
                                        </p:attrNameLst>
                                      </p:cBhvr>
                                      <p:to>
                                        <p:strVal val="visible"/>
                                      </p:to>
                                    </p:set>
                                    <p:anim calcmode="lin" valueType="num">
                                      <p:cBhvr additive="base">
                                        <p:cTn id="339" dur="500" fill="hold"/>
                                        <p:tgtEl>
                                          <p:spTgt spid="158"/>
                                        </p:tgtEl>
                                        <p:attrNameLst>
                                          <p:attrName>ppt_x</p:attrName>
                                        </p:attrNameLst>
                                      </p:cBhvr>
                                      <p:tavLst>
                                        <p:tav tm="0">
                                          <p:val>
                                            <p:strVal val="#ppt_x"/>
                                          </p:val>
                                        </p:tav>
                                        <p:tav tm="100000">
                                          <p:val>
                                            <p:strVal val="#ppt_x"/>
                                          </p:val>
                                        </p:tav>
                                      </p:tavLst>
                                    </p:anim>
                                    <p:anim calcmode="lin" valueType="num">
                                      <p:cBhvr additive="base">
                                        <p:cTn id="340"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341" fill="hold">
                      <p:stCondLst>
                        <p:cond delay="indefinite"/>
                      </p:stCondLst>
                      <p:childTnLst>
                        <p:par>
                          <p:cTn id="342" fill="hold">
                            <p:stCondLst>
                              <p:cond delay="0"/>
                            </p:stCondLst>
                            <p:childTnLst>
                              <p:par>
                                <p:cTn id="343" presetID="1" presetClass="entr" presetSubtype="0" fill="hold" grpId="0" nodeType="clickEffect">
                                  <p:stCondLst>
                                    <p:cond delay="0"/>
                                  </p:stCondLst>
                                  <p:childTnLst>
                                    <p:set>
                                      <p:cBhvr>
                                        <p:cTn id="344" dur="1" fill="hold">
                                          <p:stCondLst>
                                            <p:cond delay="0"/>
                                          </p:stCondLst>
                                        </p:cTn>
                                        <p:tgtEl>
                                          <p:spTgt spid="59"/>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presetID="2" presetClass="entr" presetSubtype="4" fill="hold" nodeType="clickEffect">
                                  <p:stCondLst>
                                    <p:cond delay="0"/>
                                  </p:stCondLst>
                                  <p:childTnLst>
                                    <p:set>
                                      <p:cBhvr>
                                        <p:cTn id="348" dur="1" fill="hold">
                                          <p:stCondLst>
                                            <p:cond delay="0"/>
                                          </p:stCondLst>
                                        </p:cTn>
                                        <p:tgtEl>
                                          <p:spTgt spid="130"/>
                                        </p:tgtEl>
                                        <p:attrNameLst>
                                          <p:attrName>style.visibility</p:attrName>
                                        </p:attrNameLst>
                                      </p:cBhvr>
                                      <p:to>
                                        <p:strVal val="visible"/>
                                      </p:to>
                                    </p:set>
                                    <p:anim calcmode="lin" valueType="num">
                                      <p:cBhvr additive="base">
                                        <p:cTn id="349" dur="500" fill="hold"/>
                                        <p:tgtEl>
                                          <p:spTgt spid="130"/>
                                        </p:tgtEl>
                                        <p:attrNameLst>
                                          <p:attrName>ppt_x</p:attrName>
                                        </p:attrNameLst>
                                      </p:cBhvr>
                                      <p:tavLst>
                                        <p:tav tm="0">
                                          <p:val>
                                            <p:strVal val="#ppt_x"/>
                                          </p:val>
                                        </p:tav>
                                        <p:tav tm="100000">
                                          <p:val>
                                            <p:strVal val="#ppt_x"/>
                                          </p:val>
                                        </p:tav>
                                      </p:tavLst>
                                    </p:anim>
                                    <p:anim calcmode="lin" valueType="num">
                                      <p:cBhvr additive="base">
                                        <p:cTn id="350"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par>
                    <p:cTn id="351" fill="hold">
                      <p:stCondLst>
                        <p:cond delay="indefinite"/>
                      </p:stCondLst>
                      <p:childTnLst>
                        <p:par>
                          <p:cTn id="352" fill="hold">
                            <p:stCondLst>
                              <p:cond delay="0"/>
                            </p:stCondLst>
                            <p:childTnLst>
                              <p:par>
                                <p:cTn id="353" presetID="2" presetClass="entr" presetSubtype="4" fill="hold" grpId="0" nodeType="clickEffect">
                                  <p:stCondLst>
                                    <p:cond delay="0"/>
                                  </p:stCondLst>
                                  <p:childTnLst>
                                    <p:set>
                                      <p:cBhvr>
                                        <p:cTn id="354" dur="1" fill="hold">
                                          <p:stCondLst>
                                            <p:cond delay="0"/>
                                          </p:stCondLst>
                                        </p:cTn>
                                        <p:tgtEl>
                                          <p:spTgt spid="129"/>
                                        </p:tgtEl>
                                        <p:attrNameLst>
                                          <p:attrName>style.visibility</p:attrName>
                                        </p:attrNameLst>
                                      </p:cBhvr>
                                      <p:to>
                                        <p:strVal val="visible"/>
                                      </p:to>
                                    </p:set>
                                    <p:anim calcmode="lin" valueType="num">
                                      <p:cBhvr additive="base">
                                        <p:cTn id="355" dur="500" fill="hold"/>
                                        <p:tgtEl>
                                          <p:spTgt spid="129"/>
                                        </p:tgtEl>
                                        <p:attrNameLst>
                                          <p:attrName>ppt_x</p:attrName>
                                        </p:attrNameLst>
                                      </p:cBhvr>
                                      <p:tavLst>
                                        <p:tav tm="0">
                                          <p:val>
                                            <p:strVal val="#ppt_x"/>
                                          </p:val>
                                        </p:tav>
                                        <p:tav tm="100000">
                                          <p:val>
                                            <p:strVal val="#ppt_x"/>
                                          </p:val>
                                        </p:tav>
                                      </p:tavLst>
                                    </p:anim>
                                    <p:anim calcmode="lin" valueType="num">
                                      <p:cBhvr additive="base">
                                        <p:cTn id="356"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par>
                    <p:cTn id="357" fill="hold">
                      <p:stCondLst>
                        <p:cond delay="indefinite"/>
                      </p:stCondLst>
                      <p:childTnLst>
                        <p:par>
                          <p:cTn id="358" fill="hold">
                            <p:stCondLst>
                              <p:cond delay="0"/>
                            </p:stCondLst>
                            <p:childTnLst>
                              <p:par>
                                <p:cTn id="359" presetID="2" presetClass="entr" presetSubtype="4" fill="hold" grpId="0" nodeType="clickEffect">
                                  <p:stCondLst>
                                    <p:cond delay="0"/>
                                  </p:stCondLst>
                                  <p:childTnLst>
                                    <p:set>
                                      <p:cBhvr>
                                        <p:cTn id="360" dur="1" fill="hold">
                                          <p:stCondLst>
                                            <p:cond delay="0"/>
                                          </p:stCondLst>
                                        </p:cTn>
                                        <p:tgtEl>
                                          <p:spTgt spid="192"/>
                                        </p:tgtEl>
                                        <p:attrNameLst>
                                          <p:attrName>style.visibility</p:attrName>
                                        </p:attrNameLst>
                                      </p:cBhvr>
                                      <p:to>
                                        <p:strVal val="visible"/>
                                      </p:to>
                                    </p:set>
                                    <p:anim calcmode="lin" valueType="num">
                                      <p:cBhvr additive="base">
                                        <p:cTn id="361" dur="500" fill="hold"/>
                                        <p:tgtEl>
                                          <p:spTgt spid="192"/>
                                        </p:tgtEl>
                                        <p:attrNameLst>
                                          <p:attrName>ppt_x</p:attrName>
                                        </p:attrNameLst>
                                      </p:cBhvr>
                                      <p:tavLst>
                                        <p:tav tm="0">
                                          <p:val>
                                            <p:strVal val="#ppt_x"/>
                                          </p:val>
                                        </p:tav>
                                        <p:tav tm="100000">
                                          <p:val>
                                            <p:strVal val="#ppt_x"/>
                                          </p:val>
                                        </p:tav>
                                      </p:tavLst>
                                    </p:anim>
                                    <p:anim calcmode="lin" valueType="num">
                                      <p:cBhvr additive="base">
                                        <p:cTn id="362" dur="500" fill="hold"/>
                                        <p:tgtEl>
                                          <p:spTgt spid="192"/>
                                        </p:tgtEl>
                                        <p:attrNameLst>
                                          <p:attrName>ppt_y</p:attrName>
                                        </p:attrNameLst>
                                      </p:cBhvr>
                                      <p:tavLst>
                                        <p:tav tm="0">
                                          <p:val>
                                            <p:strVal val="1+#ppt_h/2"/>
                                          </p:val>
                                        </p:tav>
                                        <p:tav tm="100000">
                                          <p:val>
                                            <p:strVal val="#ppt_y"/>
                                          </p:val>
                                        </p:tav>
                                      </p:tavLst>
                                    </p:anim>
                                  </p:childTnLst>
                                </p:cTn>
                              </p:par>
                            </p:childTnLst>
                          </p:cTn>
                        </p:par>
                      </p:childTnLst>
                    </p:cTn>
                  </p:par>
                  <p:par>
                    <p:cTn id="363" fill="hold">
                      <p:stCondLst>
                        <p:cond delay="indefinite"/>
                      </p:stCondLst>
                      <p:childTnLst>
                        <p:par>
                          <p:cTn id="364" fill="hold">
                            <p:stCondLst>
                              <p:cond delay="0"/>
                            </p:stCondLst>
                            <p:childTnLst>
                              <p:par>
                                <p:cTn id="365" presetID="2" presetClass="entr" presetSubtype="4" fill="hold" grpId="0" nodeType="clickEffect">
                                  <p:stCondLst>
                                    <p:cond delay="0"/>
                                  </p:stCondLst>
                                  <p:childTnLst>
                                    <p:set>
                                      <p:cBhvr>
                                        <p:cTn id="366" dur="1" fill="hold">
                                          <p:stCondLst>
                                            <p:cond delay="0"/>
                                          </p:stCondLst>
                                        </p:cTn>
                                        <p:tgtEl>
                                          <p:spTgt spid="165"/>
                                        </p:tgtEl>
                                        <p:attrNameLst>
                                          <p:attrName>style.visibility</p:attrName>
                                        </p:attrNameLst>
                                      </p:cBhvr>
                                      <p:to>
                                        <p:strVal val="visible"/>
                                      </p:to>
                                    </p:set>
                                    <p:anim calcmode="lin" valueType="num">
                                      <p:cBhvr additive="base">
                                        <p:cTn id="367" dur="500" fill="hold"/>
                                        <p:tgtEl>
                                          <p:spTgt spid="165"/>
                                        </p:tgtEl>
                                        <p:attrNameLst>
                                          <p:attrName>ppt_x</p:attrName>
                                        </p:attrNameLst>
                                      </p:cBhvr>
                                      <p:tavLst>
                                        <p:tav tm="0">
                                          <p:val>
                                            <p:strVal val="#ppt_x"/>
                                          </p:val>
                                        </p:tav>
                                        <p:tav tm="100000">
                                          <p:val>
                                            <p:strVal val="#ppt_x"/>
                                          </p:val>
                                        </p:tav>
                                      </p:tavLst>
                                    </p:anim>
                                    <p:anim calcmode="lin" valueType="num">
                                      <p:cBhvr additive="base">
                                        <p:cTn id="368" dur="500" fill="hold"/>
                                        <p:tgtEl>
                                          <p:spTgt spid="1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P spid="23" grpId="0" animBg="1"/>
      <p:bldP spid="26" grpId="0" animBg="1"/>
      <p:bldP spid="29" grpId="0" animBg="1"/>
      <p:bldP spid="113" grpId="0" animBg="1"/>
      <p:bldP spid="114" grpId="0" animBg="1"/>
      <p:bldP spid="117" grpId="0" animBg="1"/>
      <p:bldP spid="119" grpId="0" animBg="1"/>
      <p:bldP spid="121" grpId="0" animBg="1"/>
      <p:bldP spid="129" grpId="0" animBg="1"/>
      <p:bldP spid="132" grpId="0" animBg="1"/>
      <p:bldP spid="138" grpId="0" animBg="1"/>
      <p:bldP spid="141" grpId="0" animBg="1"/>
      <p:bldP spid="144" grpId="0" animBg="1"/>
      <p:bldP spid="146" grpId="0" animBg="1"/>
      <p:bldP spid="149" grpId="0" animBg="1"/>
      <p:bldP spid="151" grpId="0" animBg="1"/>
      <p:bldP spid="154" grpId="0" animBg="1"/>
      <p:bldP spid="156" grpId="0" animBg="1"/>
      <p:bldP spid="158" grpId="0" animBg="1"/>
      <p:bldP spid="160" grpId="0" animBg="1"/>
      <p:bldP spid="163" grpId="0" animBg="1"/>
      <p:bldP spid="165" grpId="0" animBg="1"/>
      <p:bldP spid="167" grpId="0" animBg="1"/>
      <p:bldP spid="170" grpId="0" animBg="1"/>
      <p:bldP spid="172" grpId="0" animBg="1"/>
      <p:bldP spid="178" grpId="0" animBg="1"/>
      <p:bldP spid="181" grpId="0" animBg="1"/>
      <p:bldP spid="192" grpId="0" animBg="1"/>
      <p:bldP spid="2" grpId="0" animBg="1"/>
      <p:bldP spid="5" grpId="0" animBg="1"/>
      <p:bldP spid="8" grpId="0" animBg="1"/>
      <p:bldP spid="13" grpId="0" animBg="1"/>
      <p:bldP spid="15" grpId="0" animBg="1"/>
      <p:bldP spid="18" grpId="0" animBg="1"/>
      <p:bldP spid="21" grpId="0" animBg="1"/>
      <p:bldP spid="24" grpId="0" animBg="1"/>
      <p:bldP spid="28" grpId="0" animBg="1"/>
      <p:bldP spid="31" grpId="0" animBg="1"/>
      <p:bldP spid="57" grpId="0" animBg="1"/>
      <p:bldP spid="5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9A8A1F-AB04-C61C-4C94-1A2B2193812D}"/>
              </a:ext>
            </a:extLst>
          </p:cNvPr>
          <p:cNvSpPr txBox="1"/>
          <p:nvPr/>
        </p:nvSpPr>
        <p:spPr>
          <a:xfrm>
            <a:off x="637645" y="783167"/>
            <a:ext cx="11008783"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a:cs typeface="Calibri"/>
              </a:rPr>
              <a:t>Searching:</a:t>
            </a:r>
          </a:p>
          <a:p>
            <a:endParaRPr lang="en-US">
              <a:cs typeface="Calibri"/>
            </a:endParaRPr>
          </a:p>
          <a:p>
            <a:r>
              <a:rPr lang="en-US" sz="2400">
                <a:cs typeface="Calibri"/>
              </a:rPr>
              <a:t>To perform the search we follow a process where we check whether the first letter of the string is connected to root node or not if not connected this function is directly going to return false .If the node is connected to the root then for each nth letter from the initial letter of the string to ending letter of the string  we are going to check is the (n+1)</a:t>
            </a:r>
            <a:r>
              <a:rPr lang="en-US" sz="2400" err="1">
                <a:cs typeface="Calibri"/>
              </a:rPr>
              <a:t>th</a:t>
            </a:r>
            <a:r>
              <a:rPr lang="en-US" sz="2400">
                <a:cs typeface="Calibri"/>
              </a:rPr>
              <a:t> letter is connected or not if not connected then this function is going to return false.</a:t>
            </a:r>
          </a:p>
          <a:p>
            <a:r>
              <a:rPr lang="en-US" sz="2400">
                <a:cs typeface="Calibri"/>
              </a:rPr>
              <a:t>For programming the above case first we are going to check is the first letter of the string is stored in the child list of the root node of the main list, if no we are directly going to return False. If the first letter Is stored  then for each letter n in the string we are going to check if the (n+1)</a:t>
            </a:r>
            <a:r>
              <a:rPr lang="en-US" sz="2400" err="1">
                <a:cs typeface="Calibri"/>
              </a:rPr>
              <a:t>th</a:t>
            </a:r>
            <a:r>
              <a:rPr lang="en-US" sz="2400">
                <a:cs typeface="Calibri"/>
              </a:rPr>
              <a:t> letter is stored in the child list of nth node of the main list, if yes for every letter then we are going to return True, if  for any letter the condition fails then we will return False.</a:t>
            </a:r>
          </a:p>
        </p:txBody>
      </p:sp>
    </p:spTree>
    <p:extLst>
      <p:ext uri="{BB962C8B-B14F-4D97-AF65-F5344CB8AC3E}">
        <p14:creationId xmlns:p14="http://schemas.microsoft.com/office/powerpoint/2010/main" val="92899740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F72B72A-0779-DF93-A5B7-A5E018F507E9}"/>
              </a:ext>
            </a:extLst>
          </p:cNvPr>
          <p:cNvSpPr/>
          <p:nvPr/>
        </p:nvSpPr>
        <p:spPr>
          <a:xfrm>
            <a:off x="5011208" y="111125"/>
            <a:ext cx="1566332" cy="635000"/>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Search(string)</a:t>
            </a:r>
            <a:endParaRPr lang="en-US"/>
          </a:p>
        </p:txBody>
      </p:sp>
      <p:sp>
        <p:nvSpPr>
          <p:cNvPr id="3" name="Flowchart: Decision 2">
            <a:extLst>
              <a:ext uri="{FF2B5EF4-FFF2-40B4-BE49-F238E27FC236}">
                <a16:creationId xmlns:a16="http://schemas.microsoft.com/office/drawing/2014/main" id="{45E00F51-5CA2-6439-1295-C2A66D942BCC}"/>
              </a:ext>
            </a:extLst>
          </p:cNvPr>
          <p:cNvSpPr/>
          <p:nvPr/>
        </p:nvSpPr>
        <p:spPr>
          <a:xfrm>
            <a:off x="4161895" y="1232957"/>
            <a:ext cx="3174999" cy="1502833"/>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Check if the str[0] is in </a:t>
            </a:r>
            <a:r>
              <a:rPr lang="en-US" err="1">
                <a:cs typeface="Calibri"/>
              </a:rPr>
              <a:t>main_list</a:t>
            </a:r>
            <a:r>
              <a:rPr lang="en-US">
                <a:cs typeface="Calibri"/>
              </a:rPr>
              <a:t>[0]</a:t>
            </a:r>
            <a:endParaRPr lang="en-US"/>
          </a:p>
        </p:txBody>
      </p:sp>
      <p:cxnSp>
        <p:nvCxnSpPr>
          <p:cNvPr id="4" name="Straight Arrow Connector 3">
            <a:extLst>
              <a:ext uri="{FF2B5EF4-FFF2-40B4-BE49-F238E27FC236}">
                <a16:creationId xmlns:a16="http://schemas.microsoft.com/office/drawing/2014/main" id="{7A4A0784-6E02-BD8C-73D6-393217867D88}"/>
              </a:ext>
            </a:extLst>
          </p:cNvPr>
          <p:cNvCxnSpPr/>
          <p:nvPr/>
        </p:nvCxnSpPr>
        <p:spPr>
          <a:xfrm>
            <a:off x="5744633" y="717550"/>
            <a:ext cx="4235" cy="522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37EBD4B8-66A9-0F43-0B0A-910E90B9E288}"/>
              </a:ext>
            </a:extLst>
          </p:cNvPr>
          <p:cNvCxnSpPr/>
          <p:nvPr/>
        </p:nvCxnSpPr>
        <p:spPr>
          <a:xfrm>
            <a:off x="7348008" y="1982258"/>
            <a:ext cx="14817" cy="935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375FD7A-A063-2642-2241-77709E18085C}"/>
              </a:ext>
            </a:extLst>
          </p:cNvPr>
          <p:cNvCxnSpPr/>
          <p:nvPr/>
        </p:nvCxnSpPr>
        <p:spPr>
          <a:xfrm>
            <a:off x="4157134" y="1987550"/>
            <a:ext cx="25400" cy="935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EEE01F4-151B-1D60-9476-48562F493E09}"/>
              </a:ext>
            </a:extLst>
          </p:cNvPr>
          <p:cNvSpPr txBox="1"/>
          <p:nvPr/>
        </p:nvSpPr>
        <p:spPr>
          <a:xfrm>
            <a:off x="7336896" y="2275416"/>
            <a:ext cx="721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If Yes</a:t>
            </a:r>
            <a:endParaRPr lang="en-US"/>
          </a:p>
        </p:txBody>
      </p:sp>
      <p:sp>
        <p:nvSpPr>
          <p:cNvPr id="8" name="TextBox 7">
            <a:extLst>
              <a:ext uri="{FF2B5EF4-FFF2-40B4-BE49-F238E27FC236}">
                <a16:creationId xmlns:a16="http://schemas.microsoft.com/office/drawing/2014/main" id="{0B51263B-383E-4EFE-04AF-69F64CFF53F6}"/>
              </a:ext>
            </a:extLst>
          </p:cNvPr>
          <p:cNvSpPr txBox="1"/>
          <p:nvPr/>
        </p:nvSpPr>
        <p:spPr>
          <a:xfrm>
            <a:off x="3452812" y="2317749"/>
            <a:ext cx="721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If No</a:t>
            </a:r>
            <a:endParaRPr lang="en-US"/>
          </a:p>
        </p:txBody>
      </p:sp>
      <p:sp>
        <p:nvSpPr>
          <p:cNvPr id="9" name="Flowchart: Process 8">
            <a:extLst>
              <a:ext uri="{FF2B5EF4-FFF2-40B4-BE49-F238E27FC236}">
                <a16:creationId xmlns:a16="http://schemas.microsoft.com/office/drawing/2014/main" id="{A1F210E3-1E2D-C8F4-DE8F-FB1053950639}"/>
              </a:ext>
            </a:extLst>
          </p:cNvPr>
          <p:cNvSpPr/>
          <p:nvPr/>
        </p:nvSpPr>
        <p:spPr>
          <a:xfrm>
            <a:off x="3772958" y="2928937"/>
            <a:ext cx="910166" cy="613833"/>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Return False</a:t>
            </a:r>
            <a:endParaRPr lang="en-US"/>
          </a:p>
        </p:txBody>
      </p:sp>
      <p:sp>
        <p:nvSpPr>
          <p:cNvPr id="10" name="Flowchart: Preparation 9">
            <a:extLst>
              <a:ext uri="{FF2B5EF4-FFF2-40B4-BE49-F238E27FC236}">
                <a16:creationId xmlns:a16="http://schemas.microsoft.com/office/drawing/2014/main" id="{B1D8F628-B12D-F16E-EDC3-366358747AB9}"/>
              </a:ext>
            </a:extLst>
          </p:cNvPr>
          <p:cNvSpPr/>
          <p:nvPr/>
        </p:nvSpPr>
        <p:spPr>
          <a:xfrm>
            <a:off x="6630458" y="2923646"/>
            <a:ext cx="1460499" cy="698500"/>
          </a:xfrm>
          <a:prstGeom prst="flowChartPreparat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For </a:t>
            </a:r>
            <a:r>
              <a:rPr lang="en-US" err="1">
                <a:cs typeface="Calibri"/>
              </a:rPr>
              <a:t>i</a:t>
            </a:r>
            <a:r>
              <a:rPr lang="en-US">
                <a:cs typeface="Calibri"/>
              </a:rPr>
              <a:t> in string</a:t>
            </a:r>
            <a:endParaRPr lang="en-US"/>
          </a:p>
        </p:txBody>
      </p:sp>
      <p:cxnSp>
        <p:nvCxnSpPr>
          <p:cNvPr id="11" name="Straight Arrow Connector 10">
            <a:extLst>
              <a:ext uri="{FF2B5EF4-FFF2-40B4-BE49-F238E27FC236}">
                <a16:creationId xmlns:a16="http://schemas.microsoft.com/office/drawing/2014/main" id="{90D81D70-4F18-0879-9650-73F330764CA8}"/>
              </a:ext>
            </a:extLst>
          </p:cNvPr>
          <p:cNvCxnSpPr/>
          <p:nvPr/>
        </p:nvCxnSpPr>
        <p:spPr>
          <a:xfrm flipV="1">
            <a:off x="7395633" y="3663951"/>
            <a:ext cx="4234" cy="2324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C3BD726-0D3C-F962-543D-2BF397009694}"/>
              </a:ext>
            </a:extLst>
          </p:cNvPr>
          <p:cNvCxnSpPr/>
          <p:nvPr/>
        </p:nvCxnSpPr>
        <p:spPr>
          <a:xfrm flipV="1">
            <a:off x="8057091" y="3277659"/>
            <a:ext cx="1528234" cy="2751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A48F965-6576-F533-C0E7-4EDB90901B94}"/>
              </a:ext>
            </a:extLst>
          </p:cNvPr>
          <p:cNvCxnSpPr/>
          <p:nvPr/>
        </p:nvCxnSpPr>
        <p:spPr>
          <a:xfrm>
            <a:off x="9596967" y="3289300"/>
            <a:ext cx="4233" cy="67098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Flowchart: Decision 13">
            <a:extLst>
              <a:ext uri="{FF2B5EF4-FFF2-40B4-BE49-F238E27FC236}">
                <a16:creationId xmlns:a16="http://schemas.microsoft.com/office/drawing/2014/main" id="{F7508B92-44F6-56A7-2827-EABE3C91D593}"/>
              </a:ext>
            </a:extLst>
          </p:cNvPr>
          <p:cNvSpPr/>
          <p:nvPr/>
        </p:nvSpPr>
        <p:spPr>
          <a:xfrm>
            <a:off x="7863416" y="4008436"/>
            <a:ext cx="3566582" cy="1439334"/>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(i+1)</a:t>
            </a:r>
            <a:r>
              <a:rPr lang="en-US" err="1">
                <a:cs typeface="Calibri"/>
              </a:rPr>
              <a:t>th</a:t>
            </a:r>
            <a:r>
              <a:rPr lang="en-US">
                <a:cs typeface="Calibri"/>
              </a:rPr>
              <a:t> letter in </a:t>
            </a:r>
            <a:r>
              <a:rPr lang="en-US" err="1">
                <a:cs typeface="Calibri"/>
              </a:rPr>
              <a:t>main_list</a:t>
            </a:r>
            <a:r>
              <a:rPr lang="en-US">
                <a:cs typeface="Calibri"/>
              </a:rPr>
              <a:t>[I[</a:t>
            </a:r>
          </a:p>
        </p:txBody>
      </p:sp>
      <p:sp>
        <p:nvSpPr>
          <p:cNvPr id="15" name="TextBox 14">
            <a:extLst>
              <a:ext uri="{FF2B5EF4-FFF2-40B4-BE49-F238E27FC236}">
                <a16:creationId xmlns:a16="http://schemas.microsoft.com/office/drawing/2014/main" id="{30CEF8DD-E864-67EB-62A8-6BA0E8E0366A}"/>
              </a:ext>
            </a:extLst>
          </p:cNvPr>
          <p:cNvSpPr txBox="1"/>
          <p:nvPr/>
        </p:nvSpPr>
        <p:spPr>
          <a:xfrm>
            <a:off x="11379729" y="5079999"/>
            <a:ext cx="721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If Yes</a:t>
            </a:r>
            <a:endParaRPr lang="en-US"/>
          </a:p>
        </p:txBody>
      </p:sp>
      <p:cxnSp>
        <p:nvCxnSpPr>
          <p:cNvPr id="16" name="Straight Arrow Connector 15">
            <a:extLst>
              <a:ext uri="{FF2B5EF4-FFF2-40B4-BE49-F238E27FC236}">
                <a16:creationId xmlns:a16="http://schemas.microsoft.com/office/drawing/2014/main" id="{BF6AA725-5306-E6BB-CD8E-DB3ECE904B03}"/>
              </a:ext>
            </a:extLst>
          </p:cNvPr>
          <p:cNvCxnSpPr>
            <a:cxnSpLocks/>
          </p:cNvCxnSpPr>
          <p:nvPr/>
        </p:nvCxnSpPr>
        <p:spPr>
          <a:xfrm>
            <a:off x="7861299" y="4728633"/>
            <a:ext cx="4235" cy="522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E14259F-ACC8-BDB9-8345-496DEA606340}"/>
              </a:ext>
            </a:extLst>
          </p:cNvPr>
          <p:cNvCxnSpPr>
            <a:cxnSpLocks/>
          </p:cNvCxnSpPr>
          <p:nvPr/>
        </p:nvCxnSpPr>
        <p:spPr>
          <a:xfrm flipH="1">
            <a:off x="11421535" y="4728634"/>
            <a:ext cx="16931" cy="1348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2657359-14A3-15AC-0B4F-377D3617F5EE}"/>
              </a:ext>
            </a:extLst>
          </p:cNvPr>
          <p:cNvSpPr txBox="1"/>
          <p:nvPr/>
        </p:nvSpPr>
        <p:spPr>
          <a:xfrm>
            <a:off x="7866062" y="4931832"/>
            <a:ext cx="721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If No</a:t>
            </a:r>
            <a:endParaRPr lang="en-US"/>
          </a:p>
        </p:txBody>
      </p:sp>
      <p:sp>
        <p:nvSpPr>
          <p:cNvPr id="21" name="Flowchart: Process 20">
            <a:extLst>
              <a:ext uri="{FF2B5EF4-FFF2-40B4-BE49-F238E27FC236}">
                <a16:creationId xmlns:a16="http://schemas.microsoft.com/office/drawing/2014/main" id="{FC7B6567-27DD-1264-646E-F059B27E8970}"/>
              </a:ext>
            </a:extLst>
          </p:cNvPr>
          <p:cNvSpPr/>
          <p:nvPr/>
        </p:nvSpPr>
        <p:spPr>
          <a:xfrm>
            <a:off x="7455957" y="5257270"/>
            <a:ext cx="910166" cy="613833"/>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Return False</a:t>
            </a:r>
            <a:endParaRPr lang="en-US"/>
          </a:p>
        </p:txBody>
      </p:sp>
      <p:cxnSp>
        <p:nvCxnSpPr>
          <p:cNvPr id="22" name="Straight Arrow Connector 21">
            <a:extLst>
              <a:ext uri="{FF2B5EF4-FFF2-40B4-BE49-F238E27FC236}">
                <a16:creationId xmlns:a16="http://schemas.microsoft.com/office/drawing/2014/main" id="{423D9EB6-C520-F62C-F61D-7CBD9ECCC7A1}"/>
              </a:ext>
            </a:extLst>
          </p:cNvPr>
          <p:cNvCxnSpPr>
            <a:cxnSpLocks/>
          </p:cNvCxnSpPr>
          <p:nvPr/>
        </p:nvCxnSpPr>
        <p:spPr>
          <a:xfrm>
            <a:off x="7422090" y="5993341"/>
            <a:ext cx="4004734" cy="6773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B30DA00-4C2F-8F9B-C1FC-2FB882F2ABCF}"/>
              </a:ext>
            </a:extLst>
          </p:cNvPr>
          <p:cNvCxnSpPr>
            <a:cxnSpLocks/>
          </p:cNvCxnSpPr>
          <p:nvPr/>
        </p:nvCxnSpPr>
        <p:spPr>
          <a:xfrm>
            <a:off x="7056966" y="3617383"/>
            <a:ext cx="4235" cy="734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Flowchart: Process 24">
            <a:extLst>
              <a:ext uri="{FF2B5EF4-FFF2-40B4-BE49-F238E27FC236}">
                <a16:creationId xmlns:a16="http://schemas.microsoft.com/office/drawing/2014/main" id="{C9BA8CB8-1C76-E992-D56E-DC0A9D1F6137}"/>
              </a:ext>
            </a:extLst>
          </p:cNvPr>
          <p:cNvSpPr/>
          <p:nvPr/>
        </p:nvSpPr>
        <p:spPr>
          <a:xfrm>
            <a:off x="6387041" y="4347103"/>
            <a:ext cx="910166" cy="613833"/>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Return True</a:t>
            </a:r>
          </a:p>
        </p:txBody>
      </p:sp>
    </p:spTree>
    <p:extLst>
      <p:ext uri="{BB962C8B-B14F-4D97-AF65-F5344CB8AC3E}">
        <p14:creationId xmlns:p14="http://schemas.microsoft.com/office/powerpoint/2010/main" val="171926956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5E817D-5D8C-884C-B180-DF8E9B578793}"/>
              </a:ext>
            </a:extLst>
          </p:cNvPr>
          <p:cNvSpPr>
            <a:spLocks noGrp="1"/>
          </p:cNvSpPr>
          <p:nvPr>
            <p:ph idx="1"/>
          </p:nvPr>
        </p:nvSpPr>
        <p:spPr>
          <a:xfrm>
            <a:off x="838200" y="387890"/>
            <a:ext cx="10515600" cy="5789073"/>
          </a:xfrm>
        </p:spPr>
        <p:txBody>
          <a:bodyPr vert="horz" lIns="91440" tIns="45720" rIns="91440" bIns="45720" rtlCol="0" anchor="t">
            <a:normAutofit/>
          </a:bodyPr>
          <a:lstStyle/>
          <a:p>
            <a:r>
              <a:rPr lang="en-US" dirty="0">
                <a:solidFill>
                  <a:srgbClr val="000000"/>
                </a:solidFill>
                <a:ea typeface="Calibri"/>
                <a:cs typeface="Calibri"/>
              </a:rPr>
              <a:t>Let us search for the string "data".</a:t>
            </a:r>
          </a:p>
          <a:p>
            <a:endParaRPr lang="en-US" dirty="0">
              <a:solidFill>
                <a:srgbClr val="000000"/>
              </a:solidFill>
              <a:ea typeface="Calibri"/>
              <a:cs typeface="Calibri"/>
            </a:endParaRPr>
          </a:p>
        </p:txBody>
      </p:sp>
      <p:sp>
        <p:nvSpPr>
          <p:cNvPr id="7" name="Oval 6">
            <a:extLst>
              <a:ext uri="{FF2B5EF4-FFF2-40B4-BE49-F238E27FC236}">
                <a16:creationId xmlns:a16="http://schemas.microsoft.com/office/drawing/2014/main" id="{5BB029AC-D74F-144F-30B0-5DBE3E264507}"/>
              </a:ext>
            </a:extLst>
          </p:cNvPr>
          <p:cNvSpPr/>
          <p:nvPr/>
        </p:nvSpPr>
        <p:spPr>
          <a:xfrm>
            <a:off x="839577" y="1342186"/>
            <a:ext cx="1006415" cy="79075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ea typeface="Calibri"/>
                <a:cs typeface="Calibri"/>
              </a:rPr>
              <a:t>root</a:t>
            </a:r>
            <a:endParaRPr lang="en-US">
              <a:solidFill>
                <a:srgbClr val="000000"/>
              </a:solidFill>
            </a:endParaRPr>
          </a:p>
        </p:txBody>
      </p:sp>
      <p:cxnSp>
        <p:nvCxnSpPr>
          <p:cNvPr id="9" name="Straight Arrow Connector 8">
            <a:extLst>
              <a:ext uri="{FF2B5EF4-FFF2-40B4-BE49-F238E27FC236}">
                <a16:creationId xmlns:a16="http://schemas.microsoft.com/office/drawing/2014/main" id="{0081EEC4-1AE2-1D8B-B5FB-CE27DD311A77}"/>
              </a:ext>
            </a:extLst>
          </p:cNvPr>
          <p:cNvCxnSpPr/>
          <p:nvPr/>
        </p:nvCxnSpPr>
        <p:spPr>
          <a:xfrm>
            <a:off x="1698931" y="1693137"/>
            <a:ext cx="540590" cy="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14B7E80C-E2AF-16BD-0AA2-E0F38507BF34}"/>
              </a:ext>
            </a:extLst>
          </p:cNvPr>
          <p:cNvSpPr/>
          <p:nvPr/>
        </p:nvSpPr>
        <p:spPr>
          <a:xfrm>
            <a:off x="2248259" y="1452113"/>
            <a:ext cx="805132" cy="575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ea typeface="Calibri"/>
                <a:cs typeface="Calibri"/>
              </a:rPr>
              <a:t>d</a:t>
            </a:r>
            <a:endParaRPr lang="en-US">
              <a:solidFill>
                <a:srgbClr val="000000"/>
              </a:solidFill>
            </a:endParaRPr>
          </a:p>
        </p:txBody>
      </p:sp>
      <p:sp>
        <p:nvSpPr>
          <p:cNvPr id="12" name="Rectangle 11">
            <a:extLst>
              <a:ext uri="{FF2B5EF4-FFF2-40B4-BE49-F238E27FC236}">
                <a16:creationId xmlns:a16="http://schemas.microsoft.com/office/drawing/2014/main" id="{2606D517-6CE0-27DB-5DD5-45FD9CE98B02}"/>
              </a:ext>
            </a:extLst>
          </p:cNvPr>
          <p:cNvSpPr/>
          <p:nvPr/>
        </p:nvSpPr>
        <p:spPr>
          <a:xfrm>
            <a:off x="7868607" y="896787"/>
            <a:ext cx="704490" cy="4456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ea typeface="Calibri"/>
                <a:cs typeface="Calibri"/>
              </a:rPr>
              <a:t>0</a:t>
            </a:r>
            <a:endParaRPr lang="en-US">
              <a:solidFill>
                <a:srgbClr val="000000"/>
              </a:solidFill>
            </a:endParaRPr>
          </a:p>
        </p:txBody>
      </p:sp>
      <p:cxnSp>
        <p:nvCxnSpPr>
          <p:cNvPr id="16" name="Straight Arrow Connector 15">
            <a:extLst>
              <a:ext uri="{FF2B5EF4-FFF2-40B4-BE49-F238E27FC236}">
                <a16:creationId xmlns:a16="http://schemas.microsoft.com/office/drawing/2014/main" id="{82443533-0571-6D5D-FE60-225AEDA4F60F}"/>
              </a:ext>
            </a:extLst>
          </p:cNvPr>
          <p:cNvCxnSpPr/>
          <p:nvPr/>
        </p:nvCxnSpPr>
        <p:spPr>
          <a:xfrm>
            <a:off x="8585260" y="1116224"/>
            <a:ext cx="224288" cy="2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7AFC9E7-C7DF-BBFB-0683-B5321CFCC375}"/>
              </a:ext>
            </a:extLst>
          </p:cNvPr>
          <p:cNvCxnSpPr/>
          <p:nvPr/>
        </p:nvCxnSpPr>
        <p:spPr>
          <a:xfrm flipV="1">
            <a:off x="3060759" y="1782613"/>
            <a:ext cx="483079" cy="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FBE9D813-F035-AF65-B2C7-694AAF9020A1}"/>
              </a:ext>
            </a:extLst>
          </p:cNvPr>
          <p:cNvSpPr/>
          <p:nvPr/>
        </p:nvSpPr>
        <p:spPr>
          <a:xfrm>
            <a:off x="3542221" y="1452112"/>
            <a:ext cx="805132" cy="575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a</a:t>
            </a:r>
          </a:p>
        </p:txBody>
      </p:sp>
      <p:cxnSp>
        <p:nvCxnSpPr>
          <p:cNvPr id="25" name="Straight Arrow Connector 24">
            <a:extLst>
              <a:ext uri="{FF2B5EF4-FFF2-40B4-BE49-F238E27FC236}">
                <a16:creationId xmlns:a16="http://schemas.microsoft.com/office/drawing/2014/main" id="{06265287-20AC-A00D-6751-4FE71A8FAEF9}"/>
              </a:ext>
            </a:extLst>
          </p:cNvPr>
          <p:cNvCxnSpPr>
            <a:cxnSpLocks/>
          </p:cNvCxnSpPr>
          <p:nvPr/>
        </p:nvCxnSpPr>
        <p:spPr>
          <a:xfrm flipV="1">
            <a:off x="4369098" y="1725103"/>
            <a:ext cx="483079" cy="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C31A431C-1A66-000E-BCAE-710800F4AD98}"/>
              </a:ext>
            </a:extLst>
          </p:cNvPr>
          <p:cNvSpPr/>
          <p:nvPr/>
        </p:nvSpPr>
        <p:spPr>
          <a:xfrm>
            <a:off x="4850560" y="1452111"/>
            <a:ext cx="805132" cy="575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t</a:t>
            </a:r>
          </a:p>
        </p:txBody>
      </p:sp>
      <p:sp>
        <p:nvSpPr>
          <p:cNvPr id="29" name="Arc 28">
            <a:extLst>
              <a:ext uri="{FF2B5EF4-FFF2-40B4-BE49-F238E27FC236}">
                <a16:creationId xmlns:a16="http://schemas.microsoft.com/office/drawing/2014/main" id="{FCB8DB40-8DF9-07EA-2724-27276E978BA2}"/>
              </a:ext>
            </a:extLst>
          </p:cNvPr>
          <p:cNvSpPr/>
          <p:nvPr/>
        </p:nvSpPr>
        <p:spPr>
          <a:xfrm rot="7440000">
            <a:off x="3975800" y="739178"/>
            <a:ext cx="2242867" cy="126520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cxnSp>
        <p:nvCxnSpPr>
          <p:cNvPr id="108" name="Straight Arrow Connector 107">
            <a:extLst>
              <a:ext uri="{FF2B5EF4-FFF2-40B4-BE49-F238E27FC236}">
                <a16:creationId xmlns:a16="http://schemas.microsoft.com/office/drawing/2014/main" id="{412D4B66-60A6-EBE9-941F-4BA3E0472EC3}"/>
              </a:ext>
            </a:extLst>
          </p:cNvPr>
          <p:cNvCxnSpPr/>
          <p:nvPr/>
        </p:nvCxnSpPr>
        <p:spPr>
          <a:xfrm flipH="1" flipV="1">
            <a:off x="4008407" y="2060275"/>
            <a:ext cx="508958" cy="26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24716467-D7B7-12C7-CF32-1F89397C93BC}"/>
              </a:ext>
            </a:extLst>
          </p:cNvPr>
          <p:cNvCxnSpPr>
            <a:cxnSpLocks/>
          </p:cNvCxnSpPr>
          <p:nvPr/>
        </p:nvCxnSpPr>
        <p:spPr>
          <a:xfrm flipV="1">
            <a:off x="10263814" y="7619819"/>
            <a:ext cx="483079" cy="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Oval 109">
            <a:extLst>
              <a:ext uri="{FF2B5EF4-FFF2-40B4-BE49-F238E27FC236}">
                <a16:creationId xmlns:a16="http://schemas.microsoft.com/office/drawing/2014/main" id="{A1550F17-F652-B6DB-4745-A15D9BDCAE2C}"/>
              </a:ext>
            </a:extLst>
          </p:cNvPr>
          <p:cNvSpPr/>
          <p:nvPr/>
        </p:nvSpPr>
        <p:spPr>
          <a:xfrm>
            <a:off x="10745277" y="7346828"/>
            <a:ext cx="805132" cy="575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t</a:t>
            </a:r>
          </a:p>
        </p:txBody>
      </p:sp>
      <p:cxnSp>
        <p:nvCxnSpPr>
          <p:cNvPr id="112" name="Straight Arrow Connector 111">
            <a:extLst>
              <a:ext uri="{FF2B5EF4-FFF2-40B4-BE49-F238E27FC236}">
                <a16:creationId xmlns:a16="http://schemas.microsoft.com/office/drawing/2014/main" id="{BCD55D6D-93BD-4D80-271C-445A1D18A441}"/>
              </a:ext>
            </a:extLst>
          </p:cNvPr>
          <p:cNvCxnSpPr/>
          <p:nvPr/>
        </p:nvCxnSpPr>
        <p:spPr>
          <a:xfrm>
            <a:off x="1578162" y="2147462"/>
            <a:ext cx="598098" cy="353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A35BDE52-0742-3567-DBE3-0E0C6C7C13C1}"/>
              </a:ext>
            </a:extLst>
          </p:cNvPr>
          <p:cNvSpPr/>
          <p:nvPr/>
        </p:nvSpPr>
        <p:spPr>
          <a:xfrm>
            <a:off x="2176372" y="2386640"/>
            <a:ext cx="805132" cy="575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s</a:t>
            </a:r>
            <a:endParaRPr lang="en-US">
              <a:solidFill>
                <a:srgbClr val="000000"/>
              </a:solidFill>
            </a:endParaRPr>
          </a:p>
        </p:txBody>
      </p:sp>
      <p:sp>
        <p:nvSpPr>
          <p:cNvPr id="114" name="Arc 113">
            <a:extLst>
              <a:ext uri="{FF2B5EF4-FFF2-40B4-BE49-F238E27FC236}">
                <a16:creationId xmlns:a16="http://schemas.microsoft.com/office/drawing/2014/main" id="{A4A60D0D-17A6-A048-05F3-2C97630FE115}"/>
              </a:ext>
            </a:extLst>
          </p:cNvPr>
          <p:cNvSpPr/>
          <p:nvPr/>
        </p:nvSpPr>
        <p:spPr>
          <a:xfrm rot="6840000">
            <a:off x="1976374" y="-482844"/>
            <a:ext cx="2746073" cy="409754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cxnSp>
        <p:nvCxnSpPr>
          <p:cNvPr id="115" name="Straight Arrow Connector 114">
            <a:extLst>
              <a:ext uri="{FF2B5EF4-FFF2-40B4-BE49-F238E27FC236}">
                <a16:creationId xmlns:a16="http://schemas.microsoft.com/office/drawing/2014/main" id="{5E4BC51F-DE70-DFAB-FAF5-0D6E42F4515F}"/>
              </a:ext>
            </a:extLst>
          </p:cNvPr>
          <p:cNvCxnSpPr/>
          <p:nvPr/>
        </p:nvCxnSpPr>
        <p:spPr>
          <a:xfrm flipV="1">
            <a:off x="5149071" y="2016246"/>
            <a:ext cx="281797" cy="437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2B901393-8531-67E9-424E-72AF226CC97F}"/>
              </a:ext>
            </a:extLst>
          </p:cNvPr>
          <p:cNvSpPr/>
          <p:nvPr/>
        </p:nvSpPr>
        <p:spPr>
          <a:xfrm>
            <a:off x="5253126" y="2961734"/>
            <a:ext cx="805132" cy="575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r</a:t>
            </a:r>
            <a:endParaRPr lang="en-US">
              <a:solidFill>
                <a:srgbClr val="000000"/>
              </a:solidFill>
            </a:endParaRPr>
          </a:p>
        </p:txBody>
      </p:sp>
      <p:cxnSp>
        <p:nvCxnSpPr>
          <p:cNvPr id="118" name="Straight Arrow Connector 117">
            <a:extLst>
              <a:ext uri="{FF2B5EF4-FFF2-40B4-BE49-F238E27FC236}">
                <a16:creationId xmlns:a16="http://schemas.microsoft.com/office/drawing/2014/main" id="{AF8C53CE-8768-6180-65E9-E7F0EFA1784B}"/>
              </a:ext>
            </a:extLst>
          </p:cNvPr>
          <p:cNvCxnSpPr/>
          <p:nvPr/>
        </p:nvCxnSpPr>
        <p:spPr>
          <a:xfrm>
            <a:off x="5521984" y="1949211"/>
            <a:ext cx="51759" cy="1015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Oval 118">
            <a:extLst>
              <a:ext uri="{FF2B5EF4-FFF2-40B4-BE49-F238E27FC236}">
                <a16:creationId xmlns:a16="http://schemas.microsoft.com/office/drawing/2014/main" id="{0330E26C-73ED-5E26-46C7-B8146DADA29B}"/>
              </a:ext>
            </a:extLst>
          </p:cNvPr>
          <p:cNvSpPr/>
          <p:nvPr/>
        </p:nvSpPr>
        <p:spPr>
          <a:xfrm>
            <a:off x="3944786" y="3278035"/>
            <a:ext cx="805132" cy="575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u</a:t>
            </a:r>
          </a:p>
        </p:txBody>
      </p:sp>
      <p:cxnSp>
        <p:nvCxnSpPr>
          <p:cNvPr id="120" name="Straight Arrow Connector 119">
            <a:extLst>
              <a:ext uri="{FF2B5EF4-FFF2-40B4-BE49-F238E27FC236}">
                <a16:creationId xmlns:a16="http://schemas.microsoft.com/office/drawing/2014/main" id="{050E4509-D335-CBB7-43DD-7C6E5242595D}"/>
              </a:ext>
            </a:extLst>
          </p:cNvPr>
          <p:cNvCxnSpPr>
            <a:cxnSpLocks/>
          </p:cNvCxnSpPr>
          <p:nvPr/>
        </p:nvCxnSpPr>
        <p:spPr>
          <a:xfrm flipH="1">
            <a:off x="4782988" y="3300682"/>
            <a:ext cx="523335" cy="22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Oval 120">
            <a:extLst>
              <a:ext uri="{FF2B5EF4-FFF2-40B4-BE49-F238E27FC236}">
                <a16:creationId xmlns:a16="http://schemas.microsoft.com/office/drawing/2014/main" id="{6DFD3E3A-4C28-938C-0D27-1BC925E7C329}"/>
              </a:ext>
            </a:extLst>
          </p:cNvPr>
          <p:cNvSpPr/>
          <p:nvPr/>
        </p:nvSpPr>
        <p:spPr>
          <a:xfrm>
            <a:off x="2644486" y="3606551"/>
            <a:ext cx="805132" cy="575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c</a:t>
            </a:r>
          </a:p>
        </p:txBody>
      </p:sp>
      <p:cxnSp>
        <p:nvCxnSpPr>
          <p:cNvPr id="122" name="Straight Arrow Connector 121">
            <a:extLst>
              <a:ext uri="{FF2B5EF4-FFF2-40B4-BE49-F238E27FC236}">
                <a16:creationId xmlns:a16="http://schemas.microsoft.com/office/drawing/2014/main" id="{EB8B0CB2-5119-A9A0-DA58-5D5A087F0932}"/>
              </a:ext>
            </a:extLst>
          </p:cNvPr>
          <p:cNvCxnSpPr>
            <a:cxnSpLocks/>
          </p:cNvCxnSpPr>
          <p:nvPr/>
        </p:nvCxnSpPr>
        <p:spPr>
          <a:xfrm flipH="1">
            <a:off x="3402761" y="3616983"/>
            <a:ext cx="523335" cy="22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387EB4DE-49C6-B7D1-64F4-DB43F6CBE958}"/>
              </a:ext>
            </a:extLst>
          </p:cNvPr>
          <p:cNvCxnSpPr/>
          <p:nvPr/>
        </p:nvCxnSpPr>
        <p:spPr>
          <a:xfrm flipV="1">
            <a:off x="3145293" y="1983561"/>
            <a:ext cx="1733911" cy="160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3FA8F598-5C50-E6E4-DFF9-3D6166130C4F}"/>
              </a:ext>
            </a:extLst>
          </p:cNvPr>
          <p:cNvCxnSpPr>
            <a:cxnSpLocks/>
          </p:cNvCxnSpPr>
          <p:nvPr/>
        </p:nvCxnSpPr>
        <p:spPr>
          <a:xfrm flipH="1">
            <a:off x="4524196" y="2006721"/>
            <a:ext cx="566467" cy="1288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45EDB46C-DE87-0986-79F8-22A03E9099BD}"/>
              </a:ext>
            </a:extLst>
          </p:cNvPr>
          <p:cNvCxnSpPr>
            <a:cxnSpLocks/>
          </p:cNvCxnSpPr>
          <p:nvPr/>
        </p:nvCxnSpPr>
        <p:spPr>
          <a:xfrm flipV="1">
            <a:off x="4672786" y="3252732"/>
            <a:ext cx="554966" cy="135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Oval 128">
            <a:extLst>
              <a:ext uri="{FF2B5EF4-FFF2-40B4-BE49-F238E27FC236}">
                <a16:creationId xmlns:a16="http://schemas.microsoft.com/office/drawing/2014/main" id="{6843915E-4F66-6DD5-95ED-CEDFCF57C156}"/>
              </a:ext>
            </a:extLst>
          </p:cNvPr>
          <p:cNvSpPr/>
          <p:nvPr/>
        </p:nvSpPr>
        <p:spPr>
          <a:xfrm>
            <a:off x="5296257" y="4068790"/>
            <a:ext cx="805132" cy="575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e</a:t>
            </a:r>
            <a:endParaRPr lang="en-US">
              <a:solidFill>
                <a:srgbClr val="000000"/>
              </a:solidFill>
            </a:endParaRPr>
          </a:p>
        </p:txBody>
      </p:sp>
      <p:cxnSp>
        <p:nvCxnSpPr>
          <p:cNvPr id="130" name="Straight Arrow Connector 129">
            <a:extLst>
              <a:ext uri="{FF2B5EF4-FFF2-40B4-BE49-F238E27FC236}">
                <a16:creationId xmlns:a16="http://schemas.microsoft.com/office/drawing/2014/main" id="{0EF9C920-FFC7-18AA-35EC-1E1756DDADF4}"/>
              </a:ext>
            </a:extLst>
          </p:cNvPr>
          <p:cNvCxnSpPr>
            <a:cxnSpLocks/>
          </p:cNvCxnSpPr>
          <p:nvPr/>
        </p:nvCxnSpPr>
        <p:spPr>
          <a:xfrm>
            <a:off x="5637002" y="3545097"/>
            <a:ext cx="37382" cy="526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E3F2366B-9C7E-2F6B-0CA5-2AE1A47DD056}"/>
              </a:ext>
            </a:extLst>
          </p:cNvPr>
          <p:cNvSpPr/>
          <p:nvPr/>
        </p:nvSpPr>
        <p:spPr>
          <a:xfrm>
            <a:off x="8826139" y="962923"/>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d</a:t>
            </a:r>
            <a:endParaRPr lang="en-US">
              <a:solidFill>
                <a:srgbClr val="000000"/>
              </a:solidFill>
            </a:endParaRPr>
          </a:p>
        </p:txBody>
      </p:sp>
      <p:sp>
        <p:nvSpPr>
          <p:cNvPr id="138" name="Rectangle 137">
            <a:extLst>
              <a:ext uri="{FF2B5EF4-FFF2-40B4-BE49-F238E27FC236}">
                <a16:creationId xmlns:a16="http://schemas.microsoft.com/office/drawing/2014/main" id="{49A7F6EF-A69B-F32D-2ACB-A7BA8D6EE6D3}"/>
              </a:ext>
            </a:extLst>
          </p:cNvPr>
          <p:cNvSpPr/>
          <p:nvPr/>
        </p:nvSpPr>
        <p:spPr>
          <a:xfrm>
            <a:off x="9395482" y="957172"/>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s</a:t>
            </a:r>
            <a:endParaRPr lang="en-US">
              <a:solidFill>
                <a:srgbClr val="000000"/>
              </a:solidFill>
            </a:endParaRPr>
          </a:p>
        </p:txBody>
      </p:sp>
      <p:sp>
        <p:nvSpPr>
          <p:cNvPr id="141" name="Rectangle 140">
            <a:extLst>
              <a:ext uri="{FF2B5EF4-FFF2-40B4-BE49-F238E27FC236}">
                <a16:creationId xmlns:a16="http://schemas.microsoft.com/office/drawing/2014/main" id="{64A6D046-7EA4-F97C-0DB4-6706DC1A0F7B}"/>
              </a:ext>
            </a:extLst>
          </p:cNvPr>
          <p:cNvSpPr/>
          <p:nvPr/>
        </p:nvSpPr>
        <p:spPr>
          <a:xfrm>
            <a:off x="7857721" y="1799685"/>
            <a:ext cx="704490" cy="4456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a</a:t>
            </a:r>
            <a:endParaRPr lang="en-US">
              <a:solidFill>
                <a:srgbClr val="000000"/>
              </a:solidFill>
            </a:endParaRPr>
          </a:p>
        </p:txBody>
      </p:sp>
      <p:cxnSp>
        <p:nvCxnSpPr>
          <p:cNvPr id="142" name="Straight Arrow Connector 141">
            <a:extLst>
              <a:ext uri="{FF2B5EF4-FFF2-40B4-BE49-F238E27FC236}">
                <a16:creationId xmlns:a16="http://schemas.microsoft.com/office/drawing/2014/main" id="{F1E2B15F-3E9A-56F6-656C-1C14184C9AE7}"/>
              </a:ext>
            </a:extLst>
          </p:cNvPr>
          <p:cNvCxnSpPr>
            <a:cxnSpLocks/>
          </p:cNvCxnSpPr>
          <p:nvPr/>
        </p:nvCxnSpPr>
        <p:spPr>
          <a:xfrm>
            <a:off x="8574373" y="2019122"/>
            <a:ext cx="224288" cy="2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Rectangle 143">
            <a:extLst>
              <a:ext uri="{FF2B5EF4-FFF2-40B4-BE49-F238E27FC236}">
                <a16:creationId xmlns:a16="http://schemas.microsoft.com/office/drawing/2014/main" id="{96BDE05B-EBCD-D666-3AD5-FD11EF76529D}"/>
              </a:ext>
            </a:extLst>
          </p:cNvPr>
          <p:cNvSpPr/>
          <p:nvPr/>
        </p:nvSpPr>
        <p:spPr>
          <a:xfrm>
            <a:off x="8809502" y="1831315"/>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t</a:t>
            </a:r>
            <a:endParaRPr lang="en-US">
              <a:solidFill>
                <a:srgbClr val="000000"/>
              </a:solidFill>
            </a:endParaRPr>
          </a:p>
        </p:txBody>
      </p:sp>
      <p:sp>
        <p:nvSpPr>
          <p:cNvPr id="146" name="Rectangle 145">
            <a:extLst>
              <a:ext uri="{FF2B5EF4-FFF2-40B4-BE49-F238E27FC236}">
                <a16:creationId xmlns:a16="http://schemas.microsoft.com/office/drawing/2014/main" id="{B9D93738-C6D7-4235-75C1-4EC13A1C0228}"/>
              </a:ext>
            </a:extLst>
          </p:cNvPr>
          <p:cNvSpPr/>
          <p:nvPr/>
        </p:nvSpPr>
        <p:spPr>
          <a:xfrm>
            <a:off x="7851970" y="2254010"/>
            <a:ext cx="704490" cy="4456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t</a:t>
            </a:r>
            <a:endParaRPr lang="en-US">
              <a:solidFill>
                <a:srgbClr val="000000"/>
              </a:solidFill>
            </a:endParaRPr>
          </a:p>
        </p:txBody>
      </p:sp>
      <p:cxnSp>
        <p:nvCxnSpPr>
          <p:cNvPr id="147" name="Straight Arrow Connector 146">
            <a:extLst>
              <a:ext uri="{FF2B5EF4-FFF2-40B4-BE49-F238E27FC236}">
                <a16:creationId xmlns:a16="http://schemas.microsoft.com/office/drawing/2014/main" id="{649D7F82-547C-28FC-8A4C-BD6F431709B6}"/>
              </a:ext>
            </a:extLst>
          </p:cNvPr>
          <p:cNvCxnSpPr>
            <a:cxnSpLocks/>
          </p:cNvCxnSpPr>
          <p:nvPr/>
        </p:nvCxnSpPr>
        <p:spPr>
          <a:xfrm>
            <a:off x="8559996" y="2464820"/>
            <a:ext cx="224288" cy="2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B7898A7E-8135-9352-1752-B9A1C9504256}"/>
              </a:ext>
            </a:extLst>
          </p:cNvPr>
          <p:cNvSpPr/>
          <p:nvPr/>
        </p:nvSpPr>
        <p:spPr>
          <a:xfrm>
            <a:off x="8809502" y="2320146"/>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a</a:t>
            </a:r>
            <a:endParaRPr lang="en-US">
              <a:solidFill>
                <a:srgbClr val="000000"/>
              </a:solidFill>
            </a:endParaRPr>
          </a:p>
        </p:txBody>
      </p:sp>
      <p:sp>
        <p:nvSpPr>
          <p:cNvPr id="151" name="Rectangle 150">
            <a:extLst>
              <a:ext uri="{FF2B5EF4-FFF2-40B4-BE49-F238E27FC236}">
                <a16:creationId xmlns:a16="http://schemas.microsoft.com/office/drawing/2014/main" id="{00B5C0AC-0E6F-FD67-1C3A-84B6C6AA1283}"/>
              </a:ext>
            </a:extLst>
          </p:cNvPr>
          <p:cNvSpPr/>
          <p:nvPr/>
        </p:nvSpPr>
        <p:spPr>
          <a:xfrm>
            <a:off x="7851970" y="2699708"/>
            <a:ext cx="704490" cy="4456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s</a:t>
            </a:r>
            <a:endParaRPr lang="en-US">
              <a:solidFill>
                <a:srgbClr val="000000"/>
              </a:solidFill>
            </a:endParaRPr>
          </a:p>
        </p:txBody>
      </p:sp>
      <p:cxnSp>
        <p:nvCxnSpPr>
          <p:cNvPr id="152" name="Straight Arrow Connector 151">
            <a:extLst>
              <a:ext uri="{FF2B5EF4-FFF2-40B4-BE49-F238E27FC236}">
                <a16:creationId xmlns:a16="http://schemas.microsoft.com/office/drawing/2014/main" id="{79586B6F-1EE6-E8C4-5624-3783CFF9EC6A}"/>
              </a:ext>
            </a:extLst>
          </p:cNvPr>
          <p:cNvCxnSpPr>
            <a:cxnSpLocks/>
          </p:cNvCxnSpPr>
          <p:nvPr/>
        </p:nvCxnSpPr>
        <p:spPr>
          <a:xfrm>
            <a:off x="8559995" y="2910518"/>
            <a:ext cx="224288" cy="2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9AFB9BA9-B0BB-86CC-064D-32526977281B}"/>
              </a:ext>
            </a:extLst>
          </p:cNvPr>
          <p:cNvSpPr/>
          <p:nvPr/>
        </p:nvSpPr>
        <p:spPr>
          <a:xfrm>
            <a:off x="8803751" y="2731338"/>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t</a:t>
            </a:r>
            <a:endParaRPr lang="en-US">
              <a:solidFill>
                <a:srgbClr val="000000"/>
              </a:solidFill>
            </a:endParaRPr>
          </a:p>
        </p:txBody>
      </p:sp>
      <p:sp>
        <p:nvSpPr>
          <p:cNvPr id="156" name="Rectangle 155">
            <a:extLst>
              <a:ext uri="{FF2B5EF4-FFF2-40B4-BE49-F238E27FC236}">
                <a16:creationId xmlns:a16="http://schemas.microsoft.com/office/drawing/2014/main" id="{4069C363-EBF9-DAE7-2B36-6FCAD1B8171B}"/>
              </a:ext>
            </a:extLst>
          </p:cNvPr>
          <p:cNvSpPr/>
          <p:nvPr/>
        </p:nvSpPr>
        <p:spPr>
          <a:xfrm>
            <a:off x="9393223" y="2314395"/>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u</a:t>
            </a:r>
            <a:endParaRPr lang="en-US">
              <a:solidFill>
                <a:srgbClr val="000000"/>
              </a:solidFill>
            </a:endParaRPr>
          </a:p>
        </p:txBody>
      </p:sp>
      <p:sp>
        <p:nvSpPr>
          <p:cNvPr id="158" name="Rectangle 157">
            <a:extLst>
              <a:ext uri="{FF2B5EF4-FFF2-40B4-BE49-F238E27FC236}">
                <a16:creationId xmlns:a16="http://schemas.microsoft.com/office/drawing/2014/main" id="{2AC5A414-17F4-1ED3-E373-72F862C5A47F}"/>
              </a:ext>
            </a:extLst>
          </p:cNvPr>
          <p:cNvSpPr/>
          <p:nvPr/>
        </p:nvSpPr>
        <p:spPr>
          <a:xfrm>
            <a:off x="9962566" y="2308644"/>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r</a:t>
            </a:r>
            <a:endParaRPr lang="en-US">
              <a:solidFill>
                <a:srgbClr val="000000"/>
              </a:solidFill>
            </a:endParaRPr>
          </a:p>
        </p:txBody>
      </p:sp>
      <p:sp>
        <p:nvSpPr>
          <p:cNvPr id="160" name="Rectangle 159">
            <a:extLst>
              <a:ext uri="{FF2B5EF4-FFF2-40B4-BE49-F238E27FC236}">
                <a16:creationId xmlns:a16="http://schemas.microsoft.com/office/drawing/2014/main" id="{B9B6BB54-7F42-8195-0D34-F9A19DFE2F39}"/>
              </a:ext>
            </a:extLst>
          </p:cNvPr>
          <p:cNvSpPr/>
          <p:nvPr/>
        </p:nvSpPr>
        <p:spPr>
          <a:xfrm>
            <a:off x="7851970" y="3145406"/>
            <a:ext cx="704490" cy="4456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r</a:t>
            </a:r>
            <a:endParaRPr lang="en-US">
              <a:solidFill>
                <a:srgbClr val="000000"/>
              </a:solidFill>
            </a:endParaRPr>
          </a:p>
        </p:txBody>
      </p:sp>
      <p:cxnSp>
        <p:nvCxnSpPr>
          <p:cNvPr id="161" name="Straight Arrow Connector 160">
            <a:extLst>
              <a:ext uri="{FF2B5EF4-FFF2-40B4-BE49-F238E27FC236}">
                <a16:creationId xmlns:a16="http://schemas.microsoft.com/office/drawing/2014/main" id="{E88607E0-172F-176C-9FE6-323D27F8849D}"/>
              </a:ext>
            </a:extLst>
          </p:cNvPr>
          <p:cNvCxnSpPr>
            <a:cxnSpLocks/>
          </p:cNvCxnSpPr>
          <p:nvPr/>
        </p:nvCxnSpPr>
        <p:spPr>
          <a:xfrm>
            <a:off x="8559996" y="3356216"/>
            <a:ext cx="224288" cy="2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3" name="Rectangle 162">
            <a:extLst>
              <a:ext uri="{FF2B5EF4-FFF2-40B4-BE49-F238E27FC236}">
                <a16:creationId xmlns:a16="http://schemas.microsoft.com/office/drawing/2014/main" id="{CD01176F-BB13-4D3A-B0C4-2C6980AFAB24}"/>
              </a:ext>
            </a:extLst>
          </p:cNvPr>
          <p:cNvSpPr/>
          <p:nvPr/>
        </p:nvSpPr>
        <p:spPr>
          <a:xfrm>
            <a:off x="8809502" y="3211542"/>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u</a:t>
            </a:r>
            <a:endParaRPr lang="en-US">
              <a:solidFill>
                <a:srgbClr val="000000"/>
              </a:solidFill>
            </a:endParaRPr>
          </a:p>
        </p:txBody>
      </p:sp>
      <p:sp>
        <p:nvSpPr>
          <p:cNvPr id="165" name="Rectangle 164">
            <a:extLst>
              <a:ext uri="{FF2B5EF4-FFF2-40B4-BE49-F238E27FC236}">
                <a16:creationId xmlns:a16="http://schemas.microsoft.com/office/drawing/2014/main" id="{122FC373-5738-3E62-6F0B-3F81C593793A}"/>
              </a:ext>
            </a:extLst>
          </p:cNvPr>
          <p:cNvSpPr/>
          <p:nvPr/>
        </p:nvSpPr>
        <p:spPr>
          <a:xfrm>
            <a:off x="9378845" y="3205791"/>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e</a:t>
            </a:r>
            <a:endParaRPr lang="en-US">
              <a:solidFill>
                <a:srgbClr val="000000"/>
              </a:solidFill>
            </a:endParaRPr>
          </a:p>
        </p:txBody>
      </p:sp>
      <p:sp>
        <p:nvSpPr>
          <p:cNvPr id="167" name="Rectangle 166">
            <a:extLst>
              <a:ext uri="{FF2B5EF4-FFF2-40B4-BE49-F238E27FC236}">
                <a16:creationId xmlns:a16="http://schemas.microsoft.com/office/drawing/2014/main" id="{30A964FA-BC16-0679-3036-18DA4C6759E2}"/>
              </a:ext>
            </a:extLst>
          </p:cNvPr>
          <p:cNvSpPr/>
          <p:nvPr/>
        </p:nvSpPr>
        <p:spPr>
          <a:xfrm>
            <a:off x="7851970" y="3591104"/>
            <a:ext cx="704490" cy="4456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u</a:t>
            </a:r>
            <a:endParaRPr lang="en-US">
              <a:solidFill>
                <a:srgbClr val="000000"/>
              </a:solidFill>
            </a:endParaRPr>
          </a:p>
        </p:txBody>
      </p:sp>
      <p:cxnSp>
        <p:nvCxnSpPr>
          <p:cNvPr id="168" name="Straight Arrow Connector 167">
            <a:extLst>
              <a:ext uri="{FF2B5EF4-FFF2-40B4-BE49-F238E27FC236}">
                <a16:creationId xmlns:a16="http://schemas.microsoft.com/office/drawing/2014/main" id="{6F3FFD0F-FE6E-BD6C-07CC-CF7CC5015546}"/>
              </a:ext>
            </a:extLst>
          </p:cNvPr>
          <p:cNvCxnSpPr>
            <a:cxnSpLocks/>
          </p:cNvCxnSpPr>
          <p:nvPr/>
        </p:nvCxnSpPr>
        <p:spPr>
          <a:xfrm>
            <a:off x="8559995" y="3801914"/>
            <a:ext cx="224288" cy="2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Rectangle 169">
            <a:extLst>
              <a:ext uri="{FF2B5EF4-FFF2-40B4-BE49-F238E27FC236}">
                <a16:creationId xmlns:a16="http://schemas.microsoft.com/office/drawing/2014/main" id="{736849BA-DA1D-89AF-F7B3-58B3DB693CF9}"/>
              </a:ext>
            </a:extLst>
          </p:cNvPr>
          <p:cNvSpPr/>
          <p:nvPr/>
        </p:nvSpPr>
        <p:spPr>
          <a:xfrm>
            <a:off x="8803751" y="3622734"/>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c</a:t>
            </a:r>
          </a:p>
        </p:txBody>
      </p:sp>
      <p:sp>
        <p:nvSpPr>
          <p:cNvPr id="172" name="Rectangle 171">
            <a:extLst>
              <a:ext uri="{FF2B5EF4-FFF2-40B4-BE49-F238E27FC236}">
                <a16:creationId xmlns:a16="http://schemas.microsoft.com/office/drawing/2014/main" id="{5A8C1080-45BB-ACD0-C327-CD12C6A9F6D3}"/>
              </a:ext>
            </a:extLst>
          </p:cNvPr>
          <p:cNvSpPr/>
          <p:nvPr/>
        </p:nvSpPr>
        <p:spPr>
          <a:xfrm>
            <a:off x="9387471" y="3631361"/>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r</a:t>
            </a:r>
            <a:endParaRPr lang="en-US">
              <a:solidFill>
                <a:srgbClr val="000000"/>
              </a:solidFill>
            </a:endParaRPr>
          </a:p>
        </p:txBody>
      </p:sp>
      <p:sp>
        <p:nvSpPr>
          <p:cNvPr id="178" name="Rectangle 177">
            <a:extLst>
              <a:ext uri="{FF2B5EF4-FFF2-40B4-BE49-F238E27FC236}">
                <a16:creationId xmlns:a16="http://schemas.microsoft.com/office/drawing/2014/main" id="{E22DCC36-B747-0085-AB1B-8EA8A867CD8D}"/>
              </a:ext>
            </a:extLst>
          </p:cNvPr>
          <p:cNvSpPr/>
          <p:nvPr/>
        </p:nvSpPr>
        <p:spPr>
          <a:xfrm>
            <a:off x="7860596" y="4059806"/>
            <a:ext cx="704490" cy="4456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c</a:t>
            </a:r>
            <a:endParaRPr lang="en-US">
              <a:solidFill>
                <a:srgbClr val="000000"/>
              </a:solidFill>
            </a:endParaRPr>
          </a:p>
        </p:txBody>
      </p:sp>
      <p:cxnSp>
        <p:nvCxnSpPr>
          <p:cNvPr id="179" name="Straight Arrow Connector 178">
            <a:extLst>
              <a:ext uri="{FF2B5EF4-FFF2-40B4-BE49-F238E27FC236}">
                <a16:creationId xmlns:a16="http://schemas.microsoft.com/office/drawing/2014/main" id="{2948D235-7345-1096-CB76-6F5B0D5D351A}"/>
              </a:ext>
            </a:extLst>
          </p:cNvPr>
          <p:cNvCxnSpPr>
            <a:cxnSpLocks/>
          </p:cNvCxnSpPr>
          <p:nvPr/>
        </p:nvCxnSpPr>
        <p:spPr>
          <a:xfrm>
            <a:off x="8559994" y="4261989"/>
            <a:ext cx="224288" cy="2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Rectangle 180">
            <a:extLst>
              <a:ext uri="{FF2B5EF4-FFF2-40B4-BE49-F238E27FC236}">
                <a16:creationId xmlns:a16="http://schemas.microsoft.com/office/drawing/2014/main" id="{C5768C38-8D3D-8FE9-2535-EC69D9DFD9F8}"/>
              </a:ext>
            </a:extLst>
          </p:cNvPr>
          <p:cNvSpPr/>
          <p:nvPr/>
        </p:nvSpPr>
        <p:spPr>
          <a:xfrm>
            <a:off x="8812377" y="4091436"/>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t</a:t>
            </a:r>
          </a:p>
        </p:txBody>
      </p:sp>
      <p:sp>
        <p:nvSpPr>
          <p:cNvPr id="192" name="Rectangle 191">
            <a:extLst>
              <a:ext uri="{FF2B5EF4-FFF2-40B4-BE49-F238E27FC236}">
                <a16:creationId xmlns:a16="http://schemas.microsoft.com/office/drawing/2014/main" id="{199C96ED-14D7-0B3E-7955-48312B3DA22A}"/>
              </a:ext>
            </a:extLst>
          </p:cNvPr>
          <p:cNvSpPr/>
          <p:nvPr/>
        </p:nvSpPr>
        <p:spPr>
          <a:xfrm>
            <a:off x="7854845" y="4499753"/>
            <a:ext cx="704490" cy="4456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e</a:t>
            </a:r>
            <a:endParaRPr lang="en-US">
              <a:solidFill>
                <a:srgbClr val="000000"/>
              </a:solidFill>
            </a:endParaRPr>
          </a:p>
        </p:txBody>
      </p:sp>
      <p:sp>
        <p:nvSpPr>
          <p:cNvPr id="2" name="Rectangle 1">
            <a:extLst>
              <a:ext uri="{FF2B5EF4-FFF2-40B4-BE49-F238E27FC236}">
                <a16:creationId xmlns:a16="http://schemas.microsoft.com/office/drawing/2014/main" id="{BD7D5507-03BD-0119-67EA-99D20EF3A846}"/>
              </a:ext>
            </a:extLst>
          </p:cNvPr>
          <p:cNvSpPr/>
          <p:nvPr/>
        </p:nvSpPr>
        <p:spPr>
          <a:xfrm>
            <a:off x="7868607" y="1342485"/>
            <a:ext cx="704490" cy="4456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cs typeface="Calibri"/>
              </a:rPr>
              <a:t>d</a:t>
            </a:r>
          </a:p>
        </p:txBody>
      </p:sp>
      <p:cxnSp>
        <p:nvCxnSpPr>
          <p:cNvPr id="4" name="Straight Arrow Connector 3">
            <a:extLst>
              <a:ext uri="{FF2B5EF4-FFF2-40B4-BE49-F238E27FC236}">
                <a16:creationId xmlns:a16="http://schemas.microsoft.com/office/drawing/2014/main" id="{7A233C10-B7DF-7232-955D-91D79FCE062B}"/>
              </a:ext>
            </a:extLst>
          </p:cNvPr>
          <p:cNvCxnSpPr>
            <a:cxnSpLocks/>
          </p:cNvCxnSpPr>
          <p:nvPr/>
        </p:nvCxnSpPr>
        <p:spPr>
          <a:xfrm>
            <a:off x="8585259" y="1561922"/>
            <a:ext cx="224288" cy="2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D53BE3B0-BFF1-E239-79FA-35FE0B3BDF24}"/>
              </a:ext>
            </a:extLst>
          </p:cNvPr>
          <p:cNvSpPr/>
          <p:nvPr/>
        </p:nvSpPr>
        <p:spPr>
          <a:xfrm>
            <a:off x="8820388" y="1374115"/>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cs typeface="Calibri"/>
              </a:rPr>
              <a:t>a</a:t>
            </a:r>
          </a:p>
        </p:txBody>
      </p:sp>
      <p:sp>
        <p:nvSpPr>
          <p:cNvPr id="8" name="Oval 7">
            <a:extLst>
              <a:ext uri="{FF2B5EF4-FFF2-40B4-BE49-F238E27FC236}">
                <a16:creationId xmlns:a16="http://schemas.microsoft.com/office/drawing/2014/main" id="{47C1686C-549C-C59B-4F6B-F0DFF37F33ED}"/>
              </a:ext>
            </a:extLst>
          </p:cNvPr>
          <p:cNvSpPr/>
          <p:nvPr/>
        </p:nvSpPr>
        <p:spPr>
          <a:xfrm>
            <a:off x="3538944" y="1457028"/>
            <a:ext cx="805132" cy="57509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a</a:t>
            </a:r>
          </a:p>
        </p:txBody>
      </p:sp>
      <p:sp>
        <p:nvSpPr>
          <p:cNvPr id="13" name="Oval 12">
            <a:extLst>
              <a:ext uri="{FF2B5EF4-FFF2-40B4-BE49-F238E27FC236}">
                <a16:creationId xmlns:a16="http://schemas.microsoft.com/office/drawing/2014/main" id="{3B709CD5-A2F8-20DE-1BDE-1DEBEAE25256}"/>
              </a:ext>
            </a:extLst>
          </p:cNvPr>
          <p:cNvSpPr/>
          <p:nvPr/>
        </p:nvSpPr>
        <p:spPr>
          <a:xfrm>
            <a:off x="3535666" y="1453750"/>
            <a:ext cx="805132" cy="575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a</a:t>
            </a:r>
          </a:p>
        </p:txBody>
      </p:sp>
      <p:sp>
        <p:nvSpPr>
          <p:cNvPr id="15" name="Oval 14">
            <a:extLst>
              <a:ext uri="{FF2B5EF4-FFF2-40B4-BE49-F238E27FC236}">
                <a16:creationId xmlns:a16="http://schemas.microsoft.com/office/drawing/2014/main" id="{EF0720CE-C82E-F2EA-4C2C-E620AFE5B1B5}"/>
              </a:ext>
            </a:extLst>
          </p:cNvPr>
          <p:cNvSpPr/>
          <p:nvPr/>
        </p:nvSpPr>
        <p:spPr>
          <a:xfrm>
            <a:off x="4864415" y="1456069"/>
            <a:ext cx="805132" cy="57509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t</a:t>
            </a:r>
          </a:p>
        </p:txBody>
      </p:sp>
      <p:sp>
        <p:nvSpPr>
          <p:cNvPr id="18" name="Oval 17">
            <a:extLst>
              <a:ext uri="{FF2B5EF4-FFF2-40B4-BE49-F238E27FC236}">
                <a16:creationId xmlns:a16="http://schemas.microsoft.com/office/drawing/2014/main" id="{917D3F5C-BC2E-E307-37CA-73D69DD37C86}"/>
              </a:ext>
            </a:extLst>
          </p:cNvPr>
          <p:cNvSpPr/>
          <p:nvPr/>
        </p:nvSpPr>
        <p:spPr>
          <a:xfrm>
            <a:off x="4858477" y="1460028"/>
            <a:ext cx="805132" cy="575094"/>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t</a:t>
            </a:r>
          </a:p>
        </p:txBody>
      </p:sp>
      <p:sp>
        <p:nvSpPr>
          <p:cNvPr id="21" name="Oval 20">
            <a:extLst>
              <a:ext uri="{FF2B5EF4-FFF2-40B4-BE49-F238E27FC236}">
                <a16:creationId xmlns:a16="http://schemas.microsoft.com/office/drawing/2014/main" id="{8CCE4C0B-3D9D-A489-2286-B4FAED979B91}"/>
              </a:ext>
            </a:extLst>
          </p:cNvPr>
          <p:cNvSpPr/>
          <p:nvPr/>
        </p:nvSpPr>
        <p:spPr>
          <a:xfrm>
            <a:off x="4862435" y="1463987"/>
            <a:ext cx="805132" cy="57509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t</a:t>
            </a:r>
          </a:p>
        </p:txBody>
      </p:sp>
      <p:sp>
        <p:nvSpPr>
          <p:cNvPr id="24" name="Oval 23">
            <a:extLst>
              <a:ext uri="{FF2B5EF4-FFF2-40B4-BE49-F238E27FC236}">
                <a16:creationId xmlns:a16="http://schemas.microsoft.com/office/drawing/2014/main" id="{2BC2A38F-1DF8-4F63-39E3-053BD201E850}"/>
              </a:ext>
            </a:extLst>
          </p:cNvPr>
          <p:cNvSpPr/>
          <p:nvPr/>
        </p:nvSpPr>
        <p:spPr>
          <a:xfrm>
            <a:off x="4876290" y="1467945"/>
            <a:ext cx="805132" cy="575094"/>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t</a:t>
            </a:r>
          </a:p>
        </p:txBody>
      </p:sp>
      <p:sp>
        <p:nvSpPr>
          <p:cNvPr id="28" name="Oval 27">
            <a:extLst>
              <a:ext uri="{FF2B5EF4-FFF2-40B4-BE49-F238E27FC236}">
                <a16:creationId xmlns:a16="http://schemas.microsoft.com/office/drawing/2014/main" id="{7F339A0B-B782-2371-114F-312D4A4FE79B}"/>
              </a:ext>
            </a:extLst>
          </p:cNvPr>
          <p:cNvSpPr/>
          <p:nvPr/>
        </p:nvSpPr>
        <p:spPr>
          <a:xfrm>
            <a:off x="3938848" y="3281994"/>
            <a:ext cx="805132" cy="57509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u</a:t>
            </a:r>
          </a:p>
        </p:txBody>
      </p:sp>
      <p:sp>
        <p:nvSpPr>
          <p:cNvPr id="31" name="Oval 30">
            <a:extLst>
              <a:ext uri="{FF2B5EF4-FFF2-40B4-BE49-F238E27FC236}">
                <a16:creationId xmlns:a16="http://schemas.microsoft.com/office/drawing/2014/main" id="{D2B494F5-B9E1-F2DA-A7BF-8559D674CE5C}"/>
              </a:ext>
            </a:extLst>
          </p:cNvPr>
          <p:cNvSpPr/>
          <p:nvPr/>
        </p:nvSpPr>
        <p:spPr>
          <a:xfrm>
            <a:off x="3932910" y="3276056"/>
            <a:ext cx="805132" cy="575094"/>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u</a:t>
            </a:r>
          </a:p>
        </p:txBody>
      </p:sp>
      <p:sp>
        <p:nvSpPr>
          <p:cNvPr id="57" name="Oval 56">
            <a:extLst>
              <a:ext uri="{FF2B5EF4-FFF2-40B4-BE49-F238E27FC236}">
                <a16:creationId xmlns:a16="http://schemas.microsoft.com/office/drawing/2014/main" id="{15672BB5-C822-E962-01A6-63897EA59A67}"/>
              </a:ext>
            </a:extLst>
          </p:cNvPr>
          <p:cNvSpPr/>
          <p:nvPr/>
        </p:nvSpPr>
        <p:spPr>
          <a:xfrm>
            <a:off x="5247188" y="2945901"/>
            <a:ext cx="805132" cy="57509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r</a:t>
            </a:r>
            <a:endParaRPr lang="en-US">
              <a:solidFill>
                <a:srgbClr val="000000"/>
              </a:solidFill>
            </a:endParaRPr>
          </a:p>
        </p:txBody>
      </p:sp>
      <p:sp>
        <p:nvSpPr>
          <p:cNvPr id="59" name="Oval 58">
            <a:extLst>
              <a:ext uri="{FF2B5EF4-FFF2-40B4-BE49-F238E27FC236}">
                <a16:creationId xmlns:a16="http://schemas.microsoft.com/office/drawing/2014/main" id="{BEC9B220-8B63-F485-CF3A-850A1809D9E2}"/>
              </a:ext>
            </a:extLst>
          </p:cNvPr>
          <p:cNvSpPr/>
          <p:nvPr/>
        </p:nvSpPr>
        <p:spPr>
          <a:xfrm>
            <a:off x="5261043" y="2939964"/>
            <a:ext cx="805132" cy="575094"/>
          </a:xfrm>
          <a:prstGeom prst="ellipse">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r</a:t>
            </a:r>
            <a:endParaRPr lang="en-US">
              <a:solidFill>
                <a:srgbClr val="000000"/>
              </a:solidFill>
            </a:endParaRPr>
          </a:p>
        </p:txBody>
      </p:sp>
      <p:sp>
        <p:nvSpPr>
          <p:cNvPr id="6" name="Oval 5">
            <a:extLst>
              <a:ext uri="{FF2B5EF4-FFF2-40B4-BE49-F238E27FC236}">
                <a16:creationId xmlns:a16="http://schemas.microsoft.com/office/drawing/2014/main" id="{A88CA451-75C0-44F4-8B25-3ED61D947799}"/>
              </a:ext>
            </a:extLst>
          </p:cNvPr>
          <p:cNvSpPr/>
          <p:nvPr/>
        </p:nvSpPr>
        <p:spPr>
          <a:xfrm>
            <a:off x="839576" y="1342185"/>
            <a:ext cx="1006415" cy="79075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ea typeface="Calibri"/>
                <a:cs typeface="Calibri"/>
              </a:rPr>
              <a:t>root</a:t>
            </a:r>
            <a:endParaRPr lang="en-US">
              <a:solidFill>
                <a:srgbClr val="000000"/>
              </a:solidFill>
            </a:endParaRPr>
          </a:p>
        </p:txBody>
      </p:sp>
      <p:sp>
        <p:nvSpPr>
          <p:cNvPr id="14" name="Arrow: Right 13">
            <a:extLst>
              <a:ext uri="{FF2B5EF4-FFF2-40B4-BE49-F238E27FC236}">
                <a16:creationId xmlns:a16="http://schemas.microsoft.com/office/drawing/2014/main" id="{83996AA8-1A33-3B88-ED2F-E55BA931F212}"/>
              </a:ext>
            </a:extLst>
          </p:cNvPr>
          <p:cNvSpPr/>
          <p:nvPr/>
        </p:nvSpPr>
        <p:spPr>
          <a:xfrm>
            <a:off x="7226337" y="1115727"/>
            <a:ext cx="577645" cy="8603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2E46A783-9AAD-52BA-2CE6-C9EE63D60122}"/>
              </a:ext>
            </a:extLst>
          </p:cNvPr>
          <p:cNvSpPr/>
          <p:nvPr/>
        </p:nvSpPr>
        <p:spPr>
          <a:xfrm>
            <a:off x="7229212" y="1952490"/>
            <a:ext cx="577645" cy="8603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649E2570-B381-ED0E-E6C9-C96019146265}"/>
              </a:ext>
            </a:extLst>
          </p:cNvPr>
          <p:cNvSpPr/>
          <p:nvPr/>
        </p:nvSpPr>
        <p:spPr>
          <a:xfrm>
            <a:off x="7209083" y="2363682"/>
            <a:ext cx="577645" cy="8603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9BB675E-1DAF-A3D6-6FF1-30DF8A7CE5C1}"/>
              </a:ext>
            </a:extLst>
          </p:cNvPr>
          <p:cNvSpPr/>
          <p:nvPr/>
        </p:nvSpPr>
        <p:spPr>
          <a:xfrm>
            <a:off x="7320771" y="282754"/>
            <a:ext cx="618226" cy="2156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88402B1-83B2-A9CE-C9BF-384FE2105C9C}"/>
              </a:ext>
            </a:extLst>
          </p:cNvPr>
          <p:cNvSpPr/>
          <p:nvPr/>
        </p:nvSpPr>
        <p:spPr>
          <a:xfrm>
            <a:off x="8826139" y="962923"/>
            <a:ext cx="575094" cy="3163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d</a:t>
            </a:r>
            <a:endParaRPr lang="en-US">
              <a:solidFill>
                <a:srgbClr val="000000"/>
              </a:solidFill>
            </a:endParaRPr>
          </a:p>
        </p:txBody>
      </p:sp>
      <p:sp>
        <p:nvSpPr>
          <p:cNvPr id="35" name="Oval 34">
            <a:extLst>
              <a:ext uri="{FF2B5EF4-FFF2-40B4-BE49-F238E27FC236}">
                <a16:creationId xmlns:a16="http://schemas.microsoft.com/office/drawing/2014/main" id="{4355847C-9664-A886-06F6-839C7D166525}"/>
              </a:ext>
            </a:extLst>
          </p:cNvPr>
          <p:cNvSpPr/>
          <p:nvPr/>
        </p:nvSpPr>
        <p:spPr>
          <a:xfrm>
            <a:off x="2248258" y="1452112"/>
            <a:ext cx="805132" cy="57509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ea typeface="Calibri"/>
                <a:cs typeface="Calibri"/>
              </a:rPr>
              <a:t>d</a:t>
            </a:r>
            <a:endParaRPr lang="en-US">
              <a:solidFill>
                <a:srgbClr val="000000"/>
              </a:solidFill>
            </a:endParaRPr>
          </a:p>
        </p:txBody>
      </p:sp>
      <p:sp>
        <p:nvSpPr>
          <p:cNvPr id="36" name="Arrow: Right 35">
            <a:extLst>
              <a:ext uri="{FF2B5EF4-FFF2-40B4-BE49-F238E27FC236}">
                <a16:creationId xmlns:a16="http://schemas.microsoft.com/office/drawing/2014/main" id="{5B9F5059-0359-0F01-607D-99C7CFCF1D90}"/>
              </a:ext>
            </a:extLst>
          </p:cNvPr>
          <p:cNvSpPr/>
          <p:nvPr/>
        </p:nvSpPr>
        <p:spPr>
          <a:xfrm>
            <a:off x="7223460" y="1486663"/>
            <a:ext cx="577645" cy="8603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67C28F3-05B1-E345-335D-C9534D2A5B5A}"/>
              </a:ext>
            </a:extLst>
          </p:cNvPr>
          <p:cNvSpPr/>
          <p:nvPr/>
        </p:nvSpPr>
        <p:spPr>
          <a:xfrm>
            <a:off x="5825525" y="5659885"/>
            <a:ext cx="618226" cy="2156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F3D9AC7-64B3-144D-61B9-82B4B6C68BEF}"/>
              </a:ext>
            </a:extLst>
          </p:cNvPr>
          <p:cNvSpPr/>
          <p:nvPr/>
        </p:nvSpPr>
        <p:spPr>
          <a:xfrm>
            <a:off x="3535665" y="1453749"/>
            <a:ext cx="805132" cy="57509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a</a:t>
            </a:r>
          </a:p>
        </p:txBody>
      </p:sp>
      <p:sp>
        <p:nvSpPr>
          <p:cNvPr id="39" name="Rectangle 38">
            <a:extLst>
              <a:ext uri="{FF2B5EF4-FFF2-40B4-BE49-F238E27FC236}">
                <a16:creationId xmlns:a16="http://schemas.microsoft.com/office/drawing/2014/main" id="{50E0EEA4-A1F0-FF79-9E8C-5B29AE4FB13E}"/>
              </a:ext>
            </a:extLst>
          </p:cNvPr>
          <p:cNvSpPr/>
          <p:nvPr/>
        </p:nvSpPr>
        <p:spPr>
          <a:xfrm>
            <a:off x="8820387" y="1374114"/>
            <a:ext cx="575094" cy="3163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cs typeface="Calibri"/>
              </a:rPr>
              <a:t>a</a:t>
            </a:r>
          </a:p>
        </p:txBody>
      </p:sp>
      <p:sp>
        <p:nvSpPr>
          <p:cNvPr id="42" name="Rectangle 41">
            <a:extLst>
              <a:ext uri="{FF2B5EF4-FFF2-40B4-BE49-F238E27FC236}">
                <a16:creationId xmlns:a16="http://schemas.microsoft.com/office/drawing/2014/main" id="{12F9C071-038D-5AC7-5778-E1E9FAB07B31}"/>
              </a:ext>
            </a:extLst>
          </p:cNvPr>
          <p:cNvSpPr/>
          <p:nvPr/>
        </p:nvSpPr>
        <p:spPr>
          <a:xfrm>
            <a:off x="5647245" y="5869793"/>
            <a:ext cx="618226" cy="2156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0397575-5CC2-31A5-9285-836DBCCB9FBD}"/>
              </a:ext>
            </a:extLst>
          </p:cNvPr>
          <p:cNvSpPr/>
          <p:nvPr/>
        </p:nvSpPr>
        <p:spPr>
          <a:xfrm>
            <a:off x="7214378" y="1427191"/>
            <a:ext cx="618226" cy="2156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9733B48-4B67-A39C-8384-BE25EC656E82}"/>
              </a:ext>
            </a:extLst>
          </p:cNvPr>
          <p:cNvSpPr/>
          <p:nvPr/>
        </p:nvSpPr>
        <p:spPr>
          <a:xfrm>
            <a:off x="8809501" y="1845692"/>
            <a:ext cx="575094" cy="3163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t</a:t>
            </a:r>
            <a:endParaRPr lang="en-US">
              <a:solidFill>
                <a:srgbClr val="000000"/>
              </a:solidFill>
            </a:endParaRPr>
          </a:p>
        </p:txBody>
      </p:sp>
      <p:sp>
        <p:nvSpPr>
          <p:cNvPr id="46" name="Oval 45">
            <a:extLst>
              <a:ext uri="{FF2B5EF4-FFF2-40B4-BE49-F238E27FC236}">
                <a16:creationId xmlns:a16="http://schemas.microsoft.com/office/drawing/2014/main" id="{F5BB23B1-60D1-2F00-1BA9-3509F975F20B}"/>
              </a:ext>
            </a:extLst>
          </p:cNvPr>
          <p:cNvSpPr/>
          <p:nvPr/>
        </p:nvSpPr>
        <p:spPr>
          <a:xfrm>
            <a:off x="4861912" y="1453567"/>
            <a:ext cx="805132" cy="57509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t</a:t>
            </a:r>
          </a:p>
        </p:txBody>
      </p:sp>
      <p:sp>
        <p:nvSpPr>
          <p:cNvPr id="48" name="Rectangle 47">
            <a:extLst>
              <a:ext uri="{FF2B5EF4-FFF2-40B4-BE49-F238E27FC236}">
                <a16:creationId xmlns:a16="http://schemas.microsoft.com/office/drawing/2014/main" id="{5D712A13-05E7-9337-31BF-6BC1B5C052F8}"/>
              </a:ext>
            </a:extLst>
          </p:cNvPr>
          <p:cNvSpPr/>
          <p:nvPr/>
        </p:nvSpPr>
        <p:spPr>
          <a:xfrm>
            <a:off x="7179873" y="1018874"/>
            <a:ext cx="618226" cy="2156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D419565-B664-6742-0075-4531F8D413B0}"/>
              </a:ext>
            </a:extLst>
          </p:cNvPr>
          <p:cNvSpPr/>
          <p:nvPr/>
        </p:nvSpPr>
        <p:spPr>
          <a:xfrm>
            <a:off x="8809501" y="2320145"/>
            <a:ext cx="575094" cy="3163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a</a:t>
            </a:r>
            <a:endParaRPr lang="en-US">
              <a:solidFill>
                <a:srgbClr val="000000"/>
              </a:solidFill>
            </a:endParaRPr>
          </a:p>
        </p:txBody>
      </p:sp>
      <p:sp>
        <p:nvSpPr>
          <p:cNvPr id="52" name="Rectangle 51">
            <a:extLst>
              <a:ext uri="{FF2B5EF4-FFF2-40B4-BE49-F238E27FC236}">
                <a16:creationId xmlns:a16="http://schemas.microsoft.com/office/drawing/2014/main" id="{9DD681A1-3102-CF3A-E420-02EA442BD343}"/>
              </a:ext>
            </a:extLst>
          </p:cNvPr>
          <p:cNvSpPr/>
          <p:nvPr/>
        </p:nvSpPr>
        <p:spPr>
          <a:xfrm>
            <a:off x="7179872" y="1881516"/>
            <a:ext cx="618226" cy="2156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F849208-A2B3-1D6E-7228-85D0FCC5AEB1}"/>
              </a:ext>
            </a:extLst>
          </p:cNvPr>
          <p:cNvSpPr/>
          <p:nvPr/>
        </p:nvSpPr>
        <p:spPr>
          <a:xfrm>
            <a:off x="7174121" y="2292708"/>
            <a:ext cx="618226" cy="21566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68918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27" grpId="0" animBg="1"/>
      <p:bldP spid="32" grpId="0" animBg="1"/>
      <p:bldP spid="34" grpId="0" animBg="1"/>
      <p:bldP spid="35" grpId="0" animBg="1"/>
      <p:bldP spid="36" grpId="0" animBg="1"/>
      <p:bldP spid="38" grpId="0" animBg="1"/>
      <p:bldP spid="39" grpId="0" animBg="1"/>
      <p:bldP spid="44" grpId="0" animBg="1"/>
      <p:bldP spid="45" grpId="0" animBg="1"/>
      <p:bldP spid="46" grpId="0" animBg="1"/>
      <p:bldP spid="48" grpId="0" animBg="1"/>
      <p:bldP spid="49" grpId="0" animBg="1"/>
      <p:bldP spid="52" grpId="0" animBg="1"/>
      <p:bldP spid="5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5A2FCC-6E44-9FFB-5EDC-289507FF1711}"/>
              </a:ext>
            </a:extLst>
          </p:cNvPr>
          <p:cNvSpPr txBox="1"/>
          <p:nvPr/>
        </p:nvSpPr>
        <p:spPr>
          <a:xfrm>
            <a:off x="775229" y="642936"/>
            <a:ext cx="10680700" cy="60324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a:cs typeface="Calibri"/>
              </a:rPr>
              <a:t>Deletion:</a:t>
            </a:r>
          </a:p>
          <a:p>
            <a:endParaRPr lang="en-US">
              <a:cs typeface="Calibri"/>
            </a:endParaRPr>
          </a:p>
          <a:p>
            <a:r>
              <a:rPr lang="en-US" sz="2400">
                <a:cs typeface="Calibri"/>
              </a:rPr>
              <a:t>For performing deletion without losing or affecting the other strings/words we are going to increase the edge weight for every connection while inserting the string </a:t>
            </a:r>
          </a:p>
          <a:p>
            <a:r>
              <a:rPr lang="en-US" sz="2400">
                <a:cs typeface="Calibri"/>
              </a:rPr>
              <a:t>While a new edge is added. </a:t>
            </a:r>
          </a:p>
          <a:p>
            <a:r>
              <a:rPr lang="en-US" sz="2400">
                <a:cs typeface="Calibri"/>
              </a:rPr>
              <a:t>Now to delete a string from this hybrid data structure we are going to first </a:t>
            </a:r>
            <a:r>
              <a:rPr lang="en-US" sz="2400" err="1">
                <a:cs typeface="Calibri"/>
              </a:rPr>
              <a:t>dearch</a:t>
            </a:r>
            <a:r>
              <a:rPr lang="en-US" sz="2400">
                <a:cs typeface="Calibri"/>
              </a:rPr>
              <a:t> if the string is present in the graph or not if not return the string is not present in the graph ,if Yes then for every connection of the letters in the string if the edge weight is 1 then we are going to remove that edge/connection and if  edge weight is grater than 1 then we are going to decrease the edge weight of that edge by 1.</a:t>
            </a:r>
          </a:p>
          <a:p>
            <a:r>
              <a:rPr lang="en-US" sz="2400">
                <a:cs typeface="Calibri"/>
              </a:rPr>
              <a:t>For programming the above case with the help of the search function first, we are going </a:t>
            </a:r>
            <a:r>
              <a:rPr lang="en-US" sz="2400" err="1">
                <a:cs typeface="Calibri"/>
              </a:rPr>
              <a:t>ind</a:t>
            </a:r>
            <a:r>
              <a:rPr lang="en-US" sz="2400">
                <a:cs typeface="Calibri"/>
              </a:rPr>
              <a:t> if the string is present in the graph or not, then using the list which stores the </a:t>
            </a:r>
            <a:r>
              <a:rPr lang="en-US" sz="2400" err="1">
                <a:cs typeface="Calibri"/>
              </a:rPr>
              <a:t>ededge</a:t>
            </a:r>
            <a:r>
              <a:rPr lang="en-US" sz="2400">
                <a:cs typeface="Calibri"/>
              </a:rPr>
              <a:t> weight of every edge, with this list for every edge of the string to be deleted if he edge value is greater than 1 then we are going to decrease it by 1 if the edge value is 1 then we are going to </a:t>
            </a:r>
            <a:r>
              <a:rPr lang="en-US" sz="2400" err="1">
                <a:cs typeface="Calibri"/>
              </a:rPr>
              <a:t>removr</a:t>
            </a:r>
            <a:r>
              <a:rPr lang="en-US" sz="2400">
                <a:cs typeface="Calibri"/>
              </a:rPr>
              <a:t> that letter from that adjacent child list.</a:t>
            </a:r>
          </a:p>
          <a:p>
            <a:endParaRPr lang="en-US" sz="2400">
              <a:cs typeface="Calibri"/>
            </a:endParaRPr>
          </a:p>
        </p:txBody>
      </p:sp>
    </p:spTree>
    <p:extLst>
      <p:ext uri="{BB962C8B-B14F-4D97-AF65-F5344CB8AC3E}">
        <p14:creationId xmlns:p14="http://schemas.microsoft.com/office/powerpoint/2010/main" val="181637877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ABD48E2-10ED-629A-67DF-3D6630F60B27}"/>
              </a:ext>
            </a:extLst>
          </p:cNvPr>
          <p:cNvSpPr txBox="1"/>
          <p:nvPr/>
        </p:nvSpPr>
        <p:spPr>
          <a:xfrm>
            <a:off x="838200" y="184805"/>
            <a:ext cx="10515600" cy="150588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200" kern="1200">
                <a:solidFill>
                  <a:schemeClr val="tx1"/>
                </a:solidFill>
                <a:latin typeface="+mj-lt"/>
                <a:ea typeface="+mj-ea"/>
                <a:cs typeface="+mj-cs"/>
              </a:rPr>
              <a:t>Team Members</a:t>
            </a:r>
          </a:p>
        </p:txBody>
      </p:sp>
      <p:graphicFrame>
        <p:nvGraphicFramePr>
          <p:cNvPr id="3" name="Table 4">
            <a:extLst>
              <a:ext uri="{FF2B5EF4-FFF2-40B4-BE49-F238E27FC236}">
                <a16:creationId xmlns:a16="http://schemas.microsoft.com/office/drawing/2014/main" id="{7360CB7B-3EAB-BAF1-5340-60F38CAA5ECF}"/>
              </a:ext>
            </a:extLst>
          </p:cNvPr>
          <p:cNvGraphicFramePr>
            <a:graphicFrameLocks noGrp="1"/>
          </p:cNvGraphicFramePr>
          <p:nvPr>
            <p:extLst>
              <p:ext uri="{D42A27DB-BD31-4B8C-83A1-F6EECF244321}">
                <p14:modId xmlns:p14="http://schemas.microsoft.com/office/powerpoint/2010/main" val="228829871"/>
              </p:ext>
            </p:extLst>
          </p:nvPr>
        </p:nvGraphicFramePr>
        <p:xfrm>
          <a:off x="838200" y="2080741"/>
          <a:ext cx="10512548" cy="3979675"/>
        </p:xfrm>
        <a:graphic>
          <a:graphicData uri="http://schemas.openxmlformats.org/drawingml/2006/table">
            <a:tbl>
              <a:tblPr firstRow="1" bandRow="1">
                <a:noFill/>
                <a:tableStyleId>{5C22544A-7EE6-4342-B048-85BDC9FD1C3A}</a:tableStyleId>
              </a:tblPr>
              <a:tblGrid>
                <a:gridCol w="1860000">
                  <a:extLst>
                    <a:ext uri="{9D8B030D-6E8A-4147-A177-3AD203B41FA5}">
                      <a16:colId xmlns:a16="http://schemas.microsoft.com/office/drawing/2014/main" val="1990495707"/>
                    </a:ext>
                  </a:extLst>
                </a:gridCol>
                <a:gridCol w="4690253">
                  <a:extLst>
                    <a:ext uri="{9D8B030D-6E8A-4147-A177-3AD203B41FA5}">
                      <a16:colId xmlns:a16="http://schemas.microsoft.com/office/drawing/2014/main" val="115118557"/>
                    </a:ext>
                  </a:extLst>
                </a:gridCol>
                <a:gridCol w="3962295">
                  <a:extLst>
                    <a:ext uri="{9D8B030D-6E8A-4147-A177-3AD203B41FA5}">
                      <a16:colId xmlns:a16="http://schemas.microsoft.com/office/drawing/2014/main" val="2360376441"/>
                    </a:ext>
                  </a:extLst>
                </a:gridCol>
              </a:tblGrid>
              <a:tr h="766620">
                <a:tc>
                  <a:txBody>
                    <a:bodyPr/>
                    <a:lstStyle/>
                    <a:p>
                      <a:pPr algn="ctr"/>
                      <a:r>
                        <a:rPr lang="en-US" sz="3400" b="1" cap="none" spc="30" err="1">
                          <a:solidFill>
                            <a:schemeClr val="tx1"/>
                          </a:solidFill>
                        </a:rPr>
                        <a:t>S.No</a:t>
                      </a:r>
                    </a:p>
                  </a:txBody>
                  <a:tcPr marL="0" marR="20031" marT="100156" marB="100156" anchor="ctr">
                    <a:lnL w="12700" cmpd="sng">
                      <a:noFill/>
                    </a:lnL>
                    <a:lnR w="12700" cmpd="sng">
                      <a:noFill/>
                    </a:lnR>
                    <a:lnT w="19050" cap="flat" cmpd="sng" algn="ctr">
                      <a:solidFill>
                        <a:schemeClr val="accent1"/>
                      </a:solidFill>
                      <a:prstDash val="solid"/>
                    </a:lnT>
                    <a:lnB w="38100" cmpd="sng">
                      <a:noFill/>
                    </a:lnB>
                    <a:noFill/>
                  </a:tcPr>
                </a:tc>
                <a:tc>
                  <a:txBody>
                    <a:bodyPr/>
                    <a:lstStyle/>
                    <a:p>
                      <a:pPr lvl="0">
                        <a:buNone/>
                      </a:pPr>
                      <a:r>
                        <a:rPr lang="en-US" sz="3400" b="1" cap="none" spc="30">
                          <a:solidFill>
                            <a:schemeClr val="tx1"/>
                          </a:solidFill>
                        </a:rPr>
                        <a:t>Roll Number</a:t>
                      </a:r>
                    </a:p>
                  </a:txBody>
                  <a:tcPr marL="0" marR="20031" marT="100156" marB="100156" anchor="ctr">
                    <a:lnL w="12700" cmpd="sng">
                      <a:noFill/>
                    </a:lnL>
                    <a:lnR w="12700" cmpd="sng">
                      <a:noFill/>
                    </a:lnR>
                    <a:lnT w="19050" cap="flat" cmpd="sng" algn="ctr">
                      <a:solidFill>
                        <a:schemeClr val="accent1"/>
                      </a:solidFill>
                      <a:prstDash val="solid"/>
                    </a:lnT>
                    <a:lnB w="38100" cmpd="sng">
                      <a:noFill/>
                    </a:lnB>
                    <a:noFill/>
                  </a:tcPr>
                </a:tc>
                <a:tc>
                  <a:txBody>
                    <a:bodyPr/>
                    <a:lstStyle/>
                    <a:p>
                      <a:pPr lvl="0">
                        <a:buNone/>
                      </a:pPr>
                      <a:r>
                        <a:rPr lang="en-US" sz="3400" b="1" cap="none" spc="30">
                          <a:solidFill>
                            <a:schemeClr val="tx1"/>
                          </a:solidFill>
                        </a:rPr>
                        <a:t>Name</a:t>
                      </a:r>
                    </a:p>
                  </a:txBody>
                  <a:tcPr marL="0" marR="20031" marT="100156" marB="100156" anchor="ctr">
                    <a:lnL w="12700" cmpd="sng">
                      <a:noFill/>
                    </a:lnL>
                    <a:lnR w="12700" cmpd="sng">
                      <a:noFill/>
                    </a:lnR>
                    <a:lnT w="19050" cap="flat" cmpd="sng" algn="ctr">
                      <a:solidFill>
                        <a:schemeClr val="accent1"/>
                      </a:solidFill>
                      <a:prstDash val="solid"/>
                    </a:lnT>
                    <a:lnB w="38100" cmpd="sng">
                      <a:noFill/>
                    </a:lnB>
                    <a:noFill/>
                  </a:tcPr>
                </a:tc>
                <a:extLst>
                  <a:ext uri="{0D108BD9-81ED-4DB2-BD59-A6C34878D82A}">
                    <a16:rowId xmlns:a16="http://schemas.microsoft.com/office/drawing/2014/main" val="3676206793"/>
                  </a:ext>
                </a:extLst>
              </a:tr>
              <a:tr h="642611">
                <a:tc>
                  <a:txBody>
                    <a:bodyPr/>
                    <a:lstStyle/>
                    <a:p>
                      <a:pPr algn="ctr"/>
                      <a:r>
                        <a:rPr lang="en-US" sz="2600" cap="none" spc="0">
                          <a:solidFill>
                            <a:schemeClr val="tx1"/>
                          </a:solidFill>
                        </a:rPr>
                        <a:t>1.</a:t>
                      </a:r>
                    </a:p>
                  </a:txBody>
                  <a:tcPr marL="0" marR="200311" marT="100156" marB="100156">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r>
                        <a:rPr lang="en-US" sz="2600" cap="none" spc="0">
                          <a:solidFill>
                            <a:schemeClr val="tx1"/>
                          </a:solidFill>
                        </a:rPr>
                        <a:t>CB.EN.U4CSE21408</a:t>
                      </a:r>
                    </a:p>
                  </a:txBody>
                  <a:tcPr marL="0" marR="200311" marT="100156" marB="100156">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r>
                        <a:rPr lang="en-US" sz="2600" cap="none" spc="0">
                          <a:solidFill>
                            <a:schemeClr val="tx1"/>
                          </a:solidFill>
                        </a:rPr>
                        <a:t> Aswin M</a:t>
                      </a:r>
                    </a:p>
                  </a:txBody>
                  <a:tcPr marL="0" marR="200311" marT="100156" marB="100156">
                    <a:lnL w="12700" cmpd="sng">
                      <a:noFill/>
                      <a:prstDash val="solid"/>
                    </a:lnL>
                    <a:lnR w="12700" cmpd="sng">
                      <a:noFill/>
                      <a:prstDash val="solid"/>
                    </a:lnR>
                    <a:lnT w="38100" cmpd="sng">
                      <a:noFill/>
                    </a:lnT>
                    <a:lnB w="9525" cap="flat" cmpd="sng" algn="ctr">
                      <a:solidFill>
                        <a:schemeClr val="accent1"/>
                      </a:solidFill>
                      <a:prstDash val="solid"/>
                    </a:lnB>
                    <a:noFill/>
                  </a:tcPr>
                </a:tc>
                <a:extLst>
                  <a:ext uri="{0D108BD9-81ED-4DB2-BD59-A6C34878D82A}">
                    <a16:rowId xmlns:a16="http://schemas.microsoft.com/office/drawing/2014/main" val="1990457422"/>
                  </a:ext>
                </a:extLst>
              </a:tr>
              <a:tr h="642611">
                <a:tc>
                  <a:txBody>
                    <a:bodyPr/>
                    <a:lstStyle/>
                    <a:p>
                      <a:pPr algn="ctr"/>
                      <a:r>
                        <a:rPr lang="en-US" sz="2600" cap="none" spc="0">
                          <a:solidFill>
                            <a:schemeClr val="tx1"/>
                          </a:solidFill>
                        </a:rPr>
                        <a:t>2.</a:t>
                      </a:r>
                    </a:p>
                  </a:txBody>
                  <a:tcPr marL="100156" marR="200311" marT="100156" marB="100156">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lvl="0" algn="l">
                        <a:lnSpc>
                          <a:spcPct val="100000"/>
                        </a:lnSpc>
                        <a:spcBef>
                          <a:spcPts val="0"/>
                        </a:spcBef>
                        <a:spcAft>
                          <a:spcPts val="0"/>
                        </a:spcAft>
                        <a:buNone/>
                      </a:pPr>
                      <a:r>
                        <a:rPr lang="en-US" sz="2600" b="0" i="0" u="none" strike="noStrike" cap="none" spc="0" noProof="0">
                          <a:solidFill>
                            <a:schemeClr val="tx1"/>
                          </a:solidFill>
                          <a:latin typeface="Calibri"/>
                        </a:rPr>
                        <a:t>CB.EN.U4CSE21441</a:t>
                      </a:r>
                    </a:p>
                  </a:txBody>
                  <a:tcPr marL="100156" marR="200311" marT="100156" marB="100156">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2600" cap="none" spc="0">
                          <a:solidFill>
                            <a:schemeClr val="tx1"/>
                          </a:solidFill>
                        </a:rPr>
                        <a:t>Neeli Uday Kumar</a:t>
                      </a:r>
                    </a:p>
                  </a:txBody>
                  <a:tcPr marL="100156" marR="200311" marT="100156" marB="100156">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445396706"/>
                  </a:ext>
                </a:extLst>
              </a:tr>
              <a:tr h="642611">
                <a:tc>
                  <a:txBody>
                    <a:bodyPr/>
                    <a:lstStyle/>
                    <a:p>
                      <a:pPr algn="ctr"/>
                      <a:r>
                        <a:rPr lang="en-US" sz="2600" cap="none" spc="0">
                          <a:solidFill>
                            <a:schemeClr val="tx1"/>
                          </a:solidFill>
                        </a:rPr>
                        <a:t>3.</a:t>
                      </a:r>
                    </a:p>
                  </a:txBody>
                  <a:tcPr marL="0" marR="200311" marT="100156" marB="100156">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lvl="0" algn="l">
                        <a:lnSpc>
                          <a:spcPct val="100000"/>
                        </a:lnSpc>
                        <a:spcBef>
                          <a:spcPts val="0"/>
                        </a:spcBef>
                        <a:spcAft>
                          <a:spcPts val="0"/>
                        </a:spcAft>
                        <a:buNone/>
                      </a:pPr>
                      <a:r>
                        <a:rPr lang="en-US" sz="2600" b="0" i="0" u="none" strike="noStrike" cap="none" spc="0" noProof="0">
                          <a:solidFill>
                            <a:schemeClr val="tx1"/>
                          </a:solidFill>
                          <a:latin typeface="Calibri"/>
                        </a:rPr>
                        <a:t>CB.EN.U4CSE21442</a:t>
                      </a:r>
                    </a:p>
                  </a:txBody>
                  <a:tcPr marL="0" marR="200311" marT="100156" marB="100156">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r>
                        <a:rPr lang="en-US" sz="2600" cap="none" spc="0">
                          <a:solidFill>
                            <a:schemeClr val="tx1"/>
                          </a:solidFill>
                        </a:rPr>
                        <a:t> Nila Bhaskar</a:t>
                      </a:r>
                    </a:p>
                  </a:txBody>
                  <a:tcPr marL="0" marR="200311" marT="100156" marB="100156">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2758149780"/>
                  </a:ext>
                </a:extLst>
              </a:tr>
              <a:tr h="642611">
                <a:tc>
                  <a:txBody>
                    <a:bodyPr/>
                    <a:lstStyle/>
                    <a:p>
                      <a:pPr algn="ctr"/>
                      <a:r>
                        <a:rPr lang="en-US" sz="2600" cap="none" spc="0">
                          <a:solidFill>
                            <a:schemeClr val="tx1"/>
                          </a:solidFill>
                        </a:rPr>
                        <a:t>4.</a:t>
                      </a:r>
                    </a:p>
                  </a:txBody>
                  <a:tcPr marL="100156" marR="200311" marT="100156" marB="100156">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lvl="0" algn="l">
                        <a:lnSpc>
                          <a:spcPct val="100000"/>
                        </a:lnSpc>
                        <a:spcBef>
                          <a:spcPts val="0"/>
                        </a:spcBef>
                        <a:spcAft>
                          <a:spcPts val="0"/>
                        </a:spcAft>
                        <a:buNone/>
                      </a:pPr>
                      <a:r>
                        <a:rPr lang="en-US" sz="2600" b="0" i="0" u="none" strike="noStrike" cap="none" spc="0" noProof="0">
                          <a:solidFill>
                            <a:schemeClr val="tx1"/>
                          </a:solidFill>
                          <a:latin typeface="Calibri"/>
                        </a:rPr>
                        <a:t>CB.EN.U4CSE21448</a:t>
                      </a:r>
                    </a:p>
                  </a:txBody>
                  <a:tcPr marL="100156" marR="200311" marT="100156" marB="100156">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r>
                        <a:rPr lang="en-US" sz="2600" cap="none" spc="0">
                          <a:solidFill>
                            <a:schemeClr val="tx1"/>
                          </a:solidFill>
                        </a:rPr>
                        <a:t>Rithish Abinav N</a:t>
                      </a:r>
                    </a:p>
                  </a:txBody>
                  <a:tcPr marL="100156" marR="200311" marT="100156" marB="100156">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3668637360"/>
                  </a:ext>
                </a:extLst>
              </a:tr>
              <a:tr h="642611">
                <a:tc>
                  <a:txBody>
                    <a:bodyPr/>
                    <a:lstStyle/>
                    <a:p>
                      <a:pPr algn="ctr"/>
                      <a:r>
                        <a:rPr lang="en-US" sz="2600" cap="none" spc="0">
                          <a:solidFill>
                            <a:schemeClr val="tx1"/>
                          </a:solidFill>
                        </a:rPr>
                        <a:t>5.</a:t>
                      </a:r>
                    </a:p>
                  </a:txBody>
                  <a:tcPr marL="0" marR="200311" marT="100156" marB="100156">
                    <a:lnL w="12700" cmpd="sng">
                      <a:noFill/>
                      <a:prstDash val="solid"/>
                    </a:lnL>
                    <a:lnR w="12700" cmpd="sng">
                      <a:noFill/>
                      <a:prstDash val="solid"/>
                    </a:lnR>
                    <a:lnT w="12700" cmpd="sng">
                      <a:noFill/>
                      <a:prstDash val="solid"/>
                    </a:lnT>
                    <a:lnB w="12700" cmpd="sng">
                      <a:noFill/>
                      <a:prstDash val="solid"/>
                    </a:lnB>
                    <a:noFill/>
                  </a:tcPr>
                </a:tc>
                <a:tc>
                  <a:txBody>
                    <a:bodyPr/>
                    <a:lstStyle/>
                    <a:p>
                      <a:pPr lvl="0" algn="l">
                        <a:lnSpc>
                          <a:spcPct val="100000"/>
                        </a:lnSpc>
                        <a:spcBef>
                          <a:spcPts val="0"/>
                        </a:spcBef>
                        <a:spcAft>
                          <a:spcPts val="0"/>
                        </a:spcAft>
                        <a:buNone/>
                      </a:pPr>
                      <a:r>
                        <a:rPr lang="en-US" sz="2600" b="0" i="0" u="none" strike="noStrike" cap="none" spc="0" noProof="0">
                          <a:solidFill>
                            <a:schemeClr val="tx1"/>
                          </a:solidFill>
                          <a:latin typeface="Calibri"/>
                        </a:rPr>
                        <a:t>CB.EN.U4CSE21463</a:t>
                      </a:r>
                    </a:p>
                  </a:txBody>
                  <a:tcPr marL="0" marR="200311" marT="100156" marB="100156">
                    <a:lnL w="12700" cmpd="sng">
                      <a:noFill/>
                      <a:prstDash val="solid"/>
                    </a:lnL>
                    <a:lnR w="12700" cmpd="sng">
                      <a:noFill/>
                      <a:prstDash val="solid"/>
                    </a:lnR>
                    <a:lnT w="12700" cmpd="sng">
                      <a:noFill/>
                      <a:prstDash val="solid"/>
                    </a:lnT>
                    <a:lnB w="12700" cmpd="sng">
                      <a:noFill/>
                      <a:prstDash val="solid"/>
                    </a:lnB>
                    <a:noFill/>
                  </a:tcPr>
                </a:tc>
                <a:tc>
                  <a:txBody>
                    <a:bodyPr/>
                    <a:lstStyle/>
                    <a:p>
                      <a:r>
                        <a:rPr lang="en-US" sz="2600" cap="none" spc="0">
                          <a:solidFill>
                            <a:schemeClr val="tx1"/>
                          </a:solidFill>
                        </a:rPr>
                        <a:t> Abhignya</a:t>
                      </a:r>
                    </a:p>
                  </a:txBody>
                  <a:tcPr marL="0" marR="200311" marT="100156" marB="10015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165834692"/>
                  </a:ext>
                </a:extLst>
              </a:tr>
            </a:tbl>
          </a:graphicData>
        </a:graphic>
      </p:graphicFrame>
    </p:spTree>
    <p:extLst>
      <p:ext uri="{BB962C8B-B14F-4D97-AF65-F5344CB8AC3E}">
        <p14:creationId xmlns:p14="http://schemas.microsoft.com/office/powerpoint/2010/main" val="426949139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A3FA2B6-B6E4-812F-E45C-D1EB1B48D334}"/>
              </a:ext>
            </a:extLst>
          </p:cNvPr>
          <p:cNvSpPr/>
          <p:nvPr/>
        </p:nvSpPr>
        <p:spPr>
          <a:xfrm>
            <a:off x="3720042" y="177270"/>
            <a:ext cx="1587499" cy="666750"/>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Delete(string)</a:t>
            </a:r>
            <a:endParaRPr lang="en-US"/>
          </a:p>
        </p:txBody>
      </p:sp>
      <p:cxnSp>
        <p:nvCxnSpPr>
          <p:cNvPr id="4" name="Straight Arrow Connector 3">
            <a:extLst>
              <a:ext uri="{FF2B5EF4-FFF2-40B4-BE49-F238E27FC236}">
                <a16:creationId xmlns:a16="http://schemas.microsoft.com/office/drawing/2014/main" id="{6A01F0D6-C643-A912-CD1E-C70CCA68BC21}"/>
              </a:ext>
            </a:extLst>
          </p:cNvPr>
          <p:cNvCxnSpPr/>
          <p:nvPr/>
        </p:nvCxnSpPr>
        <p:spPr>
          <a:xfrm>
            <a:off x="4490508" y="849841"/>
            <a:ext cx="14817" cy="395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Flowchart: Decision 4">
            <a:extLst>
              <a:ext uri="{FF2B5EF4-FFF2-40B4-BE49-F238E27FC236}">
                <a16:creationId xmlns:a16="http://schemas.microsoft.com/office/drawing/2014/main" id="{20523FAE-4270-37F5-3E35-5E67BB3827B2}"/>
              </a:ext>
            </a:extLst>
          </p:cNvPr>
          <p:cNvSpPr/>
          <p:nvPr/>
        </p:nvSpPr>
        <p:spPr>
          <a:xfrm>
            <a:off x="2934228" y="1296457"/>
            <a:ext cx="3132665" cy="730250"/>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Search(string)</a:t>
            </a:r>
            <a:endParaRPr lang="en-US"/>
          </a:p>
        </p:txBody>
      </p:sp>
      <p:cxnSp>
        <p:nvCxnSpPr>
          <p:cNvPr id="6" name="Straight Arrow Connector 5">
            <a:extLst>
              <a:ext uri="{FF2B5EF4-FFF2-40B4-BE49-F238E27FC236}">
                <a16:creationId xmlns:a16="http://schemas.microsoft.com/office/drawing/2014/main" id="{658D4CFD-F531-A7C1-F4D2-BC2358D53817}"/>
              </a:ext>
            </a:extLst>
          </p:cNvPr>
          <p:cNvCxnSpPr>
            <a:cxnSpLocks/>
          </p:cNvCxnSpPr>
          <p:nvPr/>
        </p:nvCxnSpPr>
        <p:spPr>
          <a:xfrm>
            <a:off x="2924174" y="1664757"/>
            <a:ext cx="14817" cy="649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B3C0F-5C10-FE58-E8BE-5BE627E5078D}"/>
              </a:ext>
            </a:extLst>
          </p:cNvPr>
          <p:cNvSpPr txBox="1"/>
          <p:nvPr/>
        </p:nvSpPr>
        <p:spPr>
          <a:xfrm>
            <a:off x="2301874" y="1804458"/>
            <a:ext cx="6900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If No</a:t>
            </a:r>
            <a:endParaRPr lang="en-US"/>
          </a:p>
        </p:txBody>
      </p:sp>
      <p:sp>
        <p:nvSpPr>
          <p:cNvPr id="8" name="Rectangle 7">
            <a:extLst>
              <a:ext uri="{FF2B5EF4-FFF2-40B4-BE49-F238E27FC236}">
                <a16:creationId xmlns:a16="http://schemas.microsoft.com/office/drawing/2014/main" id="{B235DFDC-4588-9F97-2396-FC2F9B64AC64}"/>
              </a:ext>
            </a:extLst>
          </p:cNvPr>
          <p:cNvSpPr/>
          <p:nvPr/>
        </p:nvSpPr>
        <p:spPr>
          <a:xfrm>
            <a:off x="2227792" y="2325687"/>
            <a:ext cx="1481664" cy="11747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Print(string is not present in graph)</a:t>
            </a:r>
            <a:endParaRPr lang="en-US"/>
          </a:p>
        </p:txBody>
      </p:sp>
      <p:cxnSp>
        <p:nvCxnSpPr>
          <p:cNvPr id="10" name="Straight Arrow Connector 9">
            <a:extLst>
              <a:ext uri="{FF2B5EF4-FFF2-40B4-BE49-F238E27FC236}">
                <a16:creationId xmlns:a16="http://schemas.microsoft.com/office/drawing/2014/main" id="{46BFEA33-7E9D-3EBF-FD35-B58354990900}"/>
              </a:ext>
            </a:extLst>
          </p:cNvPr>
          <p:cNvCxnSpPr/>
          <p:nvPr/>
        </p:nvCxnSpPr>
        <p:spPr>
          <a:xfrm flipV="1">
            <a:off x="6136676" y="3067602"/>
            <a:ext cx="4234" cy="2843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F930A33-53AA-0444-E887-2BD9435667F3}"/>
              </a:ext>
            </a:extLst>
          </p:cNvPr>
          <p:cNvCxnSpPr/>
          <p:nvPr/>
        </p:nvCxnSpPr>
        <p:spPr>
          <a:xfrm>
            <a:off x="6842308" y="2697784"/>
            <a:ext cx="2709886" cy="561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BB107F6-34EB-2702-66EA-F774814A79D5}"/>
              </a:ext>
            </a:extLst>
          </p:cNvPr>
          <p:cNvCxnSpPr/>
          <p:nvPr/>
        </p:nvCxnSpPr>
        <p:spPr>
          <a:xfrm>
            <a:off x="9596967" y="2703997"/>
            <a:ext cx="4233" cy="1278372"/>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6" name="Flowchart: Decision 15">
            <a:extLst>
              <a:ext uri="{FF2B5EF4-FFF2-40B4-BE49-F238E27FC236}">
                <a16:creationId xmlns:a16="http://schemas.microsoft.com/office/drawing/2014/main" id="{703297E0-C9FD-F0E2-11BB-332BBBAE1121}"/>
              </a:ext>
            </a:extLst>
          </p:cNvPr>
          <p:cNvSpPr/>
          <p:nvPr/>
        </p:nvSpPr>
        <p:spPr>
          <a:xfrm>
            <a:off x="7808199" y="3091827"/>
            <a:ext cx="3566582" cy="1439334"/>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cs typeface="Calibri"/>
              </a:rPr>
              <a:t>Edge_wt</a:t>
            </a:r>
            <a:r>
              <a:rPr lang="en-US">
                <a:cs typeface="Calibri"/>
              </a:rPr>
              <a:t>[</a:t>
            </a:r>
            <a:r>
              <a:rPr lang="en-US" err="1">
                <a:cs typeface="Calibri"/>
              </a:rPr>
              <a:t>i</a:t>
            </a:r>
            <a:r>
              <a:rPr lang="en-US">
                <a:cs typeface="Calibri"/>
              </a:rPr>
              <a:t>][i+1] &lt; 2</a:t>
            </a:r>
          </a:p>
        </p:txBody>
      </p:sp>
      <p:cxnSp>
        <p:nvCxnSpPr>
          <p:cNvPr id="18" name="Straight Arrow Connector 17">
            <a:extLst>
              <a:ext uri="{FF2B5EF4-FFF2-40B4-BE49-F238E27FC236}">
                <a16:creationId xmlns:a16="http://schemas.microsoft.com/office/drawing/2014/main" id="{9560A695-B276-DC91-F17F-34020013C92C}"/>
              </a:ext>
            </a:extLst>
          </p:cNvPr>
          <p:cNvCxnSpPr>
            <a:cxnSpLocks/>
          </p:cNvCxnSpPr>
          <p:nvPr/>
        </p:nvCxnSpPr>
        <p:spPr>
          <a:xfrm>
            <a:off x="7806082" y="3812024"/>
            <a:ext cx="4235" cy="522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0A11EB6-1138-B665-A454-647F99832C0D}"/>
              </a:ext>
            </a:extLst>
          </p:cNvPr>
          <p:cNvCxnSpPr>
            <a:cxnSpLocks/>
          </p:cNvCxnSpPr>
          <p:nvPr/>
        </p:nvCxnSpPr>
        <p:spPr>
          <a:xfrm flipH="1">
            <a:off x="11366318" y="3812026"/>
            <a:ext cx="5888" cy="509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688B981-2667-E312-31D4-1C3DAD3F06C7}"/>
              </a:ext>
            </a:extLst>
          </p:cNvPr>
          <p:cNvSpPr txBox="1"/>
          <p:nvPr/>
        </p:nvSpPr>
        <p:spPr>
          <a:xfrm>
            <a:off x="7755627" y="3982093"/>
            <a:ext cx="721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If No</a:t>
            </a:r>
            <a:endParaRPr lang="en-US"/>
          </a:p>
        </p:txBody>
      </p:sp>
      <p:sp>
        <p:nvSpPr>
          <p:cNvPr id="24" name="Flowchart: Process 23">
            <a:extLst>
              <a:ext uri="{FF2B5EF4-FFF2-40B4-BE49-F238E27FC236}">
                <a16:creationId xmlns:a16="http://schemas.microsoft.com/office/drawing/2014/main" id="{2CB291A2-AA97-E35D-5BE2-B6025C7E003E}"/>
              </a:ext>
            </a:extLst>
          </p:cNvPr>
          <p:cNvSpPr/>
          <p:nvPr/>
        </p:nvSpPr>
        <p:spPr>
          <a:xfrm>
            <a:off x="10581262" y="4318574"/>
            <a:ext cx="1241470" cy="59174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cs typeface="Calibri"/>
              </a:rPr>
              <a:t>Main_list</a:t>
            </a:r>
            <a:r>
              <a:rPr lang="en-US">
                <a:cs typeface="Calibri"/>
              </a:rPr>
              <a:t>[</a:t>
            </a:r>
            <a:r>
              <a:rPr lang="en-US" err="1">
                <a:cs typeface="Calibri"/>
              </a:rPr>
              <a:t>i</a:t>
            </a:r>
            <a:r>
              <a:rPr lang="en-US">
                <a:cs typeface="Calibri"/>
              </a:rPr>
              <a:t>].pop(i+1)</a:t>
            </a:r>
          </a:p>
        </p:txBody>
      </p:sp>
      <p:cxnSp>
        <p:nvCxnSpPr>
          <p:cNvPr id="26" name="Straight Arrow Connector 25">
            <a:extLst>
              <a:ext uri="{FF2B5EF4-FFF2-40B4-BE49-F238E27FC236}">
                <a16:creationId xmlns:a16="http://schemas.microsoft.com/office/drawing/2014/main" id="{2D640CA6-C284-B2D1-57EE-7F7AC008F2C0}"/>
              </a:ext>
            </a:extLst>
          </p:cNvPr>
          <p:cNvCxnSpPr>
            <a:cxnSpLocks/>
          </p:cNvCxnSpPr>
          <p:nvPr/>
        </p:nvCxnSpPr>
        <p:spPr>
          <a:xfrm>
            <a:off x="6130005" y="5882907"/>
            <a:ext cx="3485689" cy="4564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FA86BF9-F22F-C10F-1218-457FFF539684}"/>
              </a:ext>
            </a:extLst>
          </p:cNvPr>
          <p:cNvCxnSpPr>
            <a:cxnSpLocks/>
          </p:cNvCxnSpPr>
          <p:nvPr/>
        </p:nvCxnSpPr>
        <p:spPr>
          <a:xfrm>
            <a:off x="9596966" y="5472687"/>
            <a:ext cx="4235" cy="51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B1C0E50-4BEC-8DF8-C991-DF65FA88D8A2}"/>
              </a:ext>
            </a:extLst>
          </p:cNvPr>
          <p:cNvCxnSpPr>
            <a:cxnSpLocks/>
          </p:cNvCxnSpPr>
          <p:nvPr/>
        </p:nvCxnSpPr>
        <p:spPr>
          <a:xfrm>
            <a:off x="6056841" y="1664757"/>
            <a:ext cx="14357" cy="601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B980969-2E79-9C16-745A-8C64E2748F9B}"/>
              </a:ext>
            </a:extLst>
          </p:cNvPr>
          <p:cNvSpPr txBox="1"/>
          <p:nvPr/>
        </p:nvSpPr>
        <p:spPr>
          <a:xfrm>
            <a:off x="6129015" y="1802847"/>
            <a:ext cx="6900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If Yes</a:t>
            </a:r>
            <a:endParaRPr lang="en-US"/>
          </a:p>
        </p:txBody>
      </p:sp>
      <p:sp>
        <p:nvSpPr>
          <p:cNvPr id="35" name="Flowchart: Preparation 34">
            <a:extLst>
              <a:ext uri="{FF2B5EF4-FFF2-40B4-BE49-F238E27FC236}">
                <a16:creationId xmlns:a16="http://schemas.microsoft.com/office/drawing/2014/main" id="{8CD7D884-A50D-6FCD-6DFC-3E16BFB02769}"/>
              </a:ext>
            </a:extLst>
          </p:cNvPr>
          <p:cNvSpPr/>
          <p:nvPr/>
        </p:nvSpPr>
        <p:spPr>
          <a:xfrm>
            <a:off x="5434541" y="2352146"/>
            <a:ext cx="1460499" cy="698500"/>
          </a:xfrm>
          <a:prstGeom prst="flowChartPreparat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For </a:t>
            </a:r>
            <a:r>
              <a:rPr lang="en-US" err="1">
                <a:cs typeface="Calibri"/>
              </a:rPr>
              <a:t>i</a:t>
            </a:r>
            <a:r>
              <a:rPr lang="en-US">
                <a:cs typeface="Calibri"/>
              </a:rPr>
              <a:t> in string</a:t>
            </a:r>
            <a:endParaRPr lang="en-US"/>
          </a:p>
        </p:txBody>
      </p:sp>
      <p:sp>
        <p:nvSpPr>
          <p:cNvPr id="40" name="Flowchart: Process 39">
            <a:extLst>
              <a:ext uri="{FF2B5EF4-FFF2-40B4-BE49-F238E27FC236}">
                <a16:creationId xmlns:a16="http://schemas.microsoft.com/office/drawing/2014/main" id="{245515E4-9F8D-00DD-B78D-E9C9AE08C0FF}"/>
              </a:ext>
            </a:extLst>
          </p:cNvPr>
          <p:cNvSpPr/>
          <p:nvPr/>
        </p:nvSpPr>
        <p:spPr>
          <a:xfrm>
            <a:off x="7500131" y="4318573"/>
            <a:ext cx="1230426" cy="59174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cs typeface="Calibri"/>
              </a:rPr>
              <a:t>Edge_wt</a:t>
            </a:r>
            <a:r>
              <a:rPr lang="en-US">
                <a:cs typeface="Calibri"/>
              </a:rPr>
              <a:t>[</a:t>
            </a:r>
            <a:r>
              <a:rPr lang="en-US" err="1">
                <a:cs typeface="Calibri"/>
              </a:rPr>
              <a:t>i</a:t>
            </a:r>
            <a:r>
              <a:rPr lang="en-US">
                <a:cs typeface="Calibri"/>
              </a:rPr>
              <a:t>][i+1] -=1</a:t>
            </a:r>
            <a:endParaRPr lang="en-US"/>
          </a:p>
        </p:txBody>
      </p:sp>
      <p:sp>
        <p:nvSpPr>
          <p:cNvPr id="41" name="TextBox 40">
            <a:extLst>
              <a:ext uri="{FF2B5EF4-FFF2-40B4-BE49-F238E27FC236}">
                <a16:creationId xmlns:a16="http://schemas.microsoft.com/office/drawing/2014/main" id="{E18174E4-BD1B-A6F3-7997-651C4A9F7599}"/>
              </a:ext>
            </a:extLst>
          </p:cNvPr>
          <p:cNvSpPr txBox="1"/>
          <p:nvPr/>
        </p:nvSpPr>
        <p:spPr>
          <a:xfrm>
            <a:off x="11267453" y="3893745"/>
            <a:ext cx="721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If Yes</a:t>
            </a:r>
            <a:endParaRPr lang="en-US"/>
          </a:p>
        </p:txBody>
      </p:sp>
      <p:cxnSp>
        <p:nvCxnSpPr>
          <p:cNvPr id="42" name="Straight Arrow Connector 41">
            <a:extLst>
              <a:ext uri="{FF2B5EF4-FFF2-40B4-BE49-F238E27FC236}">
                <a16:creationId xmlns:a16="http://schemas.microsoft.com/office/drawing/2014/main" id="{959B9AF9-D4F6-377A-15ED-86D11730023C}"/>
              </a:ext>
            </a:extLst>
          </p:cNvPr>
          <p:cNvCxnSpPr>
            <a:cxnSpLocks/>
          </p:cNvCxnSpPr>
          <p:nvPr/>
        </p:nvCxnSpPr>
        <p:spPr>
          <a:xfrm>
            <a:off x="9592132" y="5414481"/>
            <a:ext cx="4236" cy="51361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38CFB99-C2C6-2602-9808-9D062AD0A985}"/>
              </a:ext>
            </a:extLst>
          </p:cNvPr>
          <p:cNvCxnSpPr>
            <a:cxnSpLocks/>
          </p:cNvCxnSpPr>
          <p:nvPr/>
        </p:nvCxnSpPr>
        <p:spPr>
          <a:xfrm flipV="1">
            <a:off x="8123351" y="5398007"/>
            <a:ext cx="2985972" cy="1647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D11D9B0-B196-4409-8FC0-08DE67E912A6}"/>
              </a:ext>
            </a:extLst>
          </p:cNvPr>
          <p:cNvCxnSpPr>
            <a:cxnSpLocks/>
          </p:cNvCxnSpPr>
          <p:nvPr/>
        </p:nvCxnSpPr>
        <p:spPr>
          <a:xfrm>
            <a:off x="8112307" y="4917522"/>
            <a:ext cx="4236" cy="49152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0048798-37EC-6DD8-556F-30F643290FAF}"/>
              </a:ext>
            </a:extLst>
          </p:cNvPr>
          <p:cNvCxnSpPr>
            <a:cxnSpLocks/>
          </p:cNvCxnSpPr>
          <p:nvPr/>
        </p:nvCxnSpPr>
        <p:spPr>
          <a:xfrm>
            <a:off x="11105089" y="4917522"/>
            <a:ext cx="4236" cy="4915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47470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5E817D-5D8C-884C-B180-DF8E9B578793}"/>
              </a:ext>
            </a:extLst>
          </p:cNvPr>
          <p:cNvSpPr>
            <a:spLocks noGrp="1"/>
          </p:cNvSpPr>
          <p:nvPr>
            <p:ph idx="1"/>
          </p:nvPr>
        </p:nvSpPr>
        <p:spPr>
          <a:xfrm>
            <a:off x="838200" y="402267"/>
            <a:ext cx="10702505" cy="5774696"/>
          </a:xfrm>
        </p:spPr>
        <p:txBody>
          <a:bodyPr vert="horz" lIns="91440" tIns="45720" rIns="91440" bIns="45720" rtlCol="0" anchor="t">
            <a:normAutofit/>
          </a:bodyPr>
          <a:lstStyle/>
          <a:p>
            <a:r>
              <a:rPr lang="en-US" dirty="0">
                <a:solidFill>
                  <a:srgbClr val="000000"/>
                </a:solidFill>
                <a:ea typeface="Calibri"/>
                <a:cs typeface="Calibri"/>
              </a:rPr>
              <a:t>Let us delete the string "data".</a:t>
            </a:r>
          </a:p>
        </p:txBody>
      </p:sp>
      <p:sp>
        <p:nvSpPr>
          <p:cNvPr id="7" name="Oval 6">
            <a:extLst>
              <a:ext uri="{FF2B5EF4-FFF2-40B4-BE49-F238E27FC236}">
                <a16:creationId xmlns:a16="http://schemas.microsoft.com/office/drawing/2014/main" id="{5BB029AC-D74F-144F-30B0-5DBE3E264507}"/>
              </a:ext>
            </a:extLst>
          </p:cNvPr>
          <p:cNvSpPr/>
          <p:nvPr/>
        </p:nvSpPr>
        <p:spPr>
          <a:xfrm>
            <a:off x="839577" y="1342186"/>
            <a:ext cx="1006415" cy="79075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ea typeface="Calibri"/>
                <a:cs typeface="Calibri"/>
              </a:rPr>
              <a:t>root</a:t>
            </a:r>
            <a:endParaRPr lang="en-US">
              <a:solidFill>
                <a:srgbClr val="000000"/>
              </a:solidFill>
            </a:endParaRPr>
          </a:p>
        </p:txBody>
      </p:sp>
      <p:cxnSp>
        <p:nvCxnSpPr>
          <p:cNvPr id="9" name="Straight Arrow Connector 8">
            <a:extLst>
              <a:ext uri="{FF2B5EF4-FFF2-40B4-BE49-F238E27FC236}">
                <a16:creationId xmlns:a16="http://schemas.microsoft.com/office/drawing/2014/main" id="{0081EEC4-1AE2-1D8B-B5FB-CE27DD311A77}"/>
              </a:ext>
            </a:extLst>
          </p:cNvPr>
          <p:cNvCxnSpPr/>
          <p:nvPr/>
        </p:nvCxnSpPr>
        <p:spPr>
          <a:xfrm>
            <a:off x="1698931" y="1693137"/>
            <a:ext cx="540590" cy="8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14B7E80C-E2AF-16BD-0AA2-E0F38507BF34}"/>
              </a:ext>
            </a:extLst>
          </p:cNvPr>
          <p:cNvSpPr/>
          <p:nvPr/>
        </p:nvSpPr>
        <p:spPr>
          <a:xfrm>
            <a:off x="2248259" y="1452113"/>
            <a:ext cx="805132" cy="575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ea typeface="Calibri"/>
                <a:cs typeface="Calibri"/>
              </a:rPr>
              <a:t>d</a:t>
            </a:r>
            <a:endParaRPr lang="en-US">
              <a:solidFill>
                <a:srgbClr val="000000"/>
              </a:solidFill>
            </a:endParaRPr>
          </a:p>
        </p:txBody>
      </p:sp>
      <p:sp>
        <p:nvSpPr>
          <p:cNvPr id="12" name="Rectangle 11">
            <a:extLst>
              <a:ext uri="{FF2B5EF4-FFF2-40B4-BE49-F238E27FC236}">
                <a16:creationId xmlns:a16="http://schemas.microsoft.com/office/drawing/2014/main" id="{2606D517-6CE0-27DB-5DD5-45FD9CE98B02}"/>
              </a:ext>
            </a:extLst>
          </p:cNvPr>
          <p:cNvSpPr/>
          <p:nvPr/>
        </p:nvSpPr>
        <p:spPr>
          <a:xfrm>
            <a:off x="7868607" y="896787"/>
            <a:ext cx="704490" cy="4456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ea typeface="Calibri"/>
                <a:cs typeface="Calibri"/>
              </a:rPr>
              <a:t>0</a:t>
            </a:r>
            <a:endParaRPr lang="en-US">
              <a:solidFill>
                <a:srgbClr val="000000"/>
              </a:solidFill>
            </a:endParaRPr>
          </a:p>
        </p:txBody>
      </p:sp>
      <p:cxnSp>
        <p:nvCxnSpPr>
          <p:cNvPr id="16" name="Straight Arrow Connector 15">
            <a:extLst>
              <a:ext uri="{FF2B5EF4-FFF2-40B4-BE49-F238E27FC236}">
                <a16:creationId xmlns:a16="http://schemas.microsoft.com/office/drawing/2014/main" id="{82443533-0571-6D5D-FE60-225AEDA4F60F}"/>
              </a:ext>
            </a:extLst>
          </p:cNvPr>
          <p:cNvCxnSpPr/>
          <p:nvPr/>
        </p:nvCxnSpPr>
        <p:spPr>
          <a:xfrm>
            <a:off x="8585260" y="1116224"/>
            <a:ext cx="224288" cy="2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7AFC9E7-C7DF-BBFB-0683-B5321CFCC375}"/>
              </a:ext>
            </a:extLst>
          </p:cNvPr>
          <p:cNvCxnSpPr/>
          <p:nvPr/>
        </p:nvCxnSpPr>
        <p:spPr>
          <a:xfrm flipV="1">
            <a:off x="3060759" y="1782613"/>
            <a:ext cx="483079" cy="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FBE9D813-F035-AF65-B2C7-694AAF9020A1}"/>
              </a:ext>
            </a:extLst>
          </p:cNvPr>
          <p:cNvSpPr/>
          <p:nvPr/>
        </p:nvSpPr>
        <p:spPr>
          <a:xfrm>
            <a:off x="3542221" y="1452112"/>
            <a:ext cx="805132" cy="575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a</a:t>
            </a:r>
          </a:p>
        </p:txBody>
      </p:sp>
      <p:cxnSp>
        <p:nvCxnSpPr>
          <p:cNvPr id="25" name="Straight Arrow Connector 24">
            <a:extLst>
              <a:ext uri="{FF2B5EF4-FFF2-40B4-BE49-F238E27FC236}">
                <a16:creationId xmlns:a16="http://schemas.microsoft.com/office/drawing/2014/main" id="{06265287-20AC-A00D-6751-4FE71A8FAEF9}"/>
              </a:ext>
            </a:extLst>
          </p:cNvPr>
          <p:cNvCxnSpPr>
            <a:cxnSpLocks/>
          </p:cNvCxnSpPr>
          <p:nvPr/>
        </p:nvCxnSpPr>
        <p:spPr>
          <a:xfrm flipV="1">
            <a:off x="4369098" y="1725103"/>
            <a:ext cx="483079" cy="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C31A431C-1A66-000E-BCAE-710800F4AD98}"/>
              </a:ext>
            </a:extLst>
          </p:cNvPr>
          <p:cNvSpPr/>
          <p:nvPr/>
        </p:nvSpPr>
        <p:spPr>
          <a:xfrm>
            <a:off x="4850560" y="1452111"/>
            <a:ext cx="805132" cy="575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t</a:t>
            </a:r>
          </a:p>
        </p:txBody>
      </p:sp>
      <p:sp>
        <p:nvSpPr>
          <p:cNvPr id="29" name="Arc 28">
            <a:extLst>
              <a:ext uri="{FF2B5EF4-FFF2-40B4-BE49-F238E27FC236}">
                <a16:creationId xmlns:a16="http://schemas.microsoft.com/office/drawing/2014/main" id="{FCB8DB40-8DF9-07EA-2724-27276E978BA2}"/>
              </a:ext>
            </a:extLst>
          </p:cNvPr>
          <p:cNvSpPr/>
          <p:nvPr/>
        </p:nvSpPr>
        <p:spPr>
          <a:xfrm rot="7440000">
            <a:off x="3969753" y="733130"/>
            <a:ext cx="2242867" cy="126520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cxnSp>
        <p:nvCxnSpPr>
          <p:cNvPr id="108" name="Straight Arrow Connector 107">
            <a:extLst>
              <a:ext uri="{FF2B5EF4-FFF2-40B4-BE49-F238E27FC236}">
                <a16:creationId xmlns:a16="http://schemas.microsoft.com/office/drawing/2014/main" id="{412D4B66-60A6-EBE9-941F-4BA3E0472EC3}"/>
              </a:ext>
            </a:extLst>
          </p:cNvPr>
          <p:cNvCxnSpPr/>
          <p:nvPr/>
        </p:nvCxnSpPr>
        <p:spPr>
          <a:xfrm flipH="1" flipV="1">
            <a:off x="4008407" y="2060275"/>
            <a:ext cx="508958" cy="26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BCD55D6D-93BD-4D80-271C-445A1D18A441}"/>
              </a:ext>
            </a:extLst>
          </p:cNvPr>
          <p:cNvCxnSpPr/>
          <p:nvPr/>
        </p:nvCxnSpPr>
        <p:spPr>
          <a:xfrm>
            <a:off x="1578162" y="2147462"/>
            <a:ext cx="598098" cy="353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A35BDE52-0742-3567-DBE3-0E0C6C7C13C1}"/>
              </a:ext>
            </a:extLst>
          </p:cNvPr>
          <p:cNvSpPr/>
          <p:nvPr/>
        </p:nvSpPr>
        <p:spPr>
          <a:xfrm>
            <a:off x="2176372" y="2386640"/>
            <a:ext cx="805132" cy="575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s</a:t>
            </a:r>
            <a:endParaRPr lang="en-US">
              <a:solidFill>
                <a:srgbClr val="000000"/>
              </a:solidFill>
            </a:endParaRPr>
          </a:p>
        </p:txBody>
      </p:sp>
      <p:sp>
        <p:nvSpPr>
          <p:cNvPr id="114" name="Arc 113">
            <a:extLst>
              <a:ext uri="{FF2B5EF4-FFF2-40B4-BE49-F238E27FC236}">
                <a16:creationId xmlns:a16="http://schemas.microsoft.com/office/drawing/2014/main" id="{A4A60D0D-17A6-A048-05F3-2C97630FE115}"/>
              </a:ext>
            </a:extLst>
          </p:cNvPr>
          <p:cNvSpPr/>
          <p:nvPr/>
        </p:nvSpPr>
        <p:spPr>
          <a:xfrm rot="6840000">
            <a:off x="1976374" y="-482844"/>
            <a:ext cx="2746073" cy="409754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cxnSp>
        <p:nvCxnSpPr>
          <p:cNvPr id="115" name="Straight Arrow Connector 114">
            <a:extLst>
              <a:ext uri="{FF2B5EF4-FFF2-40B4-BE49-F238E27FC236}">
                <a16:creationId xmlns:a16="http://schemas.microsoft.com/office/drawing/2014/main" id="{5E4BC51F-DE70-DFAB-FAF5-0D6E42F4515F}"/>
              </a:ext>
            </a:extLst>
          </p:cNvPr>
          <p:cNvCxnSpPr/>
          <p:nvPr/>
        </p:nvCxnSpPr>
        <p:spPr>
          <a:xfrm flipV="1">
            <a:off x="5149071" y="2016246"/>
            <a:ext cx="281797" cy="437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2B901393-8531-67E9-424E-72AF226CC97F}"/>
              </a:ext>
            </a:extLst>
          </p:cNvPr>
          <p:cNvSpPr/>
          <p:nvPr/>
        </p:nvSpPr>
        <p:spPr>
          <a:xfrm>
            <a:off x="5253126" y="2961734"/>
            <a:ext cx="805132" cy="575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r</a:t>
            </a:r>
            <a:endParaRPr lang="en-US">
              <a:solidFill>
                <a:srgbClr val="000000"/>
              </a:solidFill>
            </a:endParaRPr>
          </a:p>
        </p:txBody>
      </p:sp>
      <p:cxnSp>
        <p:nvCxnSpPr>
          <p:cNvPr id="118" name="Straight Arrow Connector 117">
            <a:extLst>
              <a:ext uri="{FF2B5EF4-FFF2-40B4-BE49-F238E27FC236}">
                <a16:creationId xmlns:a16="http://schemas.microsoft.com/office/drawing/2014/main" id="{AF8C53CE-8768-6180-65E9-E7F0EFA1784B}"/>
              </a:ext>
            </a:extLst>
          </p:cNvPr>
          <p:cNvCxnSpPr/>
          <p:nvPr/>
        </p:nvCxnSpPr>
        <p:spPr>
          <a:xfrm>
            <a:off x="5521984" y="1949211"/>
            <a:ext cx="51759" cy="1015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Oval 118">
            <a:extLst>
              <a:ext uri="{FF2B5EF4-FFF2-40B4-BE49-F238E27FC236}">
                <a16:creationId xmlns:a16="http://schemas.microsoft.com/office/drawing/2014/main" id="{0330E26C-73ED-5E26-46C7-B8146DADA29B}"/>
              </a:ext>
            </a:extLst>
          </p:cNvPr>
          <p:cNvSpPr/>
          <p:nvPr/>
        </p:nvSpPr>
        <p:spPr>
          <a:xfrm>
            <a:off x="3944786" y="3278035"/>
            <a:ext cx="805132" cy="575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u</a:t>
            </a:r>
          </a:p>
        </p:txBody>
      </p:sp>
      <p:cxnSp>
        <p:nvCxnSpPr>
          <p:cNvPr id="120" name="Straight Arrow Connector 119">
            <a:extLst>
              <a:ext uri="{FF2B5EF4-FFF2-40B4-BE49-F238E27FC236}">
                <a16:creationId xmlns:a16="http://schemas.microsoft.com/office/drawing/2014/main" id="{050E4509-D335-CBB7-43DD-7C6E5242595D}"/>
              </a:ext>
            </a:extLst>
          </p:cNvPr>
          <p:cNvCxnSpPr>
            <a:cxnSpLocks/>
          </p:cNvCxnSpPr>
          <p:nvPr/>
        </p:nvCxnSpPr>
        <p:spPr>
          <a:xfrm flipH="1">
            <a:off x="4782988" y="3300682"/>
            <a:ext cx="523335" cy="22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Oval 120">
            <a:extLst>
              <a:ext uri="{FF2B5EF4-FFF2-40B4-BE49-F238E27FC236}">
                <a16:creationId xmlns:a16="http://schemas.microsoft.com/office/drawing/2014/main" id="{6DFD3E3A-4C28-938C-0D27-1BC925E7C329}"/>
              </a:ext>
            </a:extLst>
          </p:cNvPr>
          <p:cNvSpPr/>
          <p:nvPr/>
        </p:nvSpPr>
        <p:spPr>
          <a:xfrm>
            <a:off x="2644486" y="3606551"/>
            <a:ext cx="805132" cy="575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c</a:t>
            </a:r>
          </a:p>
        </p:txBody>
      </p:sp>
      <p:cxnSp>
        <p:nvCxnSpPr>
          <p:cNvPr id="122" name="Straight Arrow Connector 121">
            <a:extLst>
              <a:ext uri="{FF2B5EF4-FFF2-40B4-BE49-F238E27FC236}">
                <a16:creationId xmlns:a16="http://schemas.microsoft.com/office/drawing/2014/main" id="{EB8B0CB2-5119-A9A0-DA58-5D5A087F0932}"/>
              </a:ext>
            </a:extLst>
          </p:cNvPr>
          <p:cNvCxnSpPr>
            <a:cxnSpLocks/>
          </p:cNvCxnSpPr>
          <p:nvPr/>
        </p:nvCxnSpPr>
        <p:spPr>
          <a:xfrm flipH="1">
            <a:off x="3402761" y="3616983"/>
            <a:ext cx="523335" cy="22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387EB4DE-49C6-B7D1-64F4-DB43F6CBE958}"/>
              </a:ext>
            </a:extLst>
          </p:cNvPr>
          <p:cNvCxnSpPr/>
          <p:nvPr/>
        </p:nvCxnSpPr>
        <p:spPr>
          <a:xfrm flipV="1">
            <a:off x="3145293" y="1983561"/>
            <a:ext cx="1733911" cy="160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3FA8F598-5C50-E6E4-DFF9-3D6166130C4F}"/>
              </a:ext>
            </a:extLst>
          </p:cNvPr>
          <p:cNvCxnSpPr>
            <a:cxnSpLocks/>
          </p:cNvCxnSpPr>
          <p:nvPr/>
        </p:nvCxnSpPr>
        <p:spPr>
          <a:xfrm flipH="1">
            <a:off x="4524196" y="2006721"/>
            <a:ext cx="566467" cy="1288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45EDB46C-DE87-0986-79F8-22A03E9099BD}"/>
              </a:ext>
            </a:extLst>
          </p:cNvPr>
          <p:cNvCxnSpPr>
            <a:cxnSpLocks/>
          </p:cNvCxnSpPr>
          <p:nvPr/>
        </p:nvCxnSpPr>
        <p:spPr>
          <a:xfrm flipV="1">
            <a:off x="4672786" y="3252732"/>
            <a:ext cx="554966" cy="135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Oval 128">
            <a:extLst>
              <a:ext uri="{FF2B5EF4-FFF2-40B4-BE49-F238E27FC236}">
                <a16:creationId xmlns:a16="http://schemas.microsoft.com/office/drawing/2014/main" id="{6843915E-4F66-6DD5-95ED-CEDFCF57C156}"/>
              </a:ext>
            </a:extLst>
          </p:cNvPr>
          <p:cNvSpPr/>
          <p:nvPr/>
        </p:nvSpPr>
        <p:spPr>
          <a:xfrm>
            <a:off x="5296257" y="4068790"/>
            <a:ext cx="805132" cy="575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e</a:t>
            </a:r>
            <a:endParaRPr lang="en-US">
              <a:solidFill>
                <a:srgbClr val="000000"/>
              </a:solidFill>
            </a:endParaRPr>
          </a:p>
        </p:txBody>
      </p:sp>
      <p:cxnSp>
        <p:nvCxnSpPr>
          <p:cNvPr id="130" name="Straight Arrow Connector 129">
            <a:extLst>
              <a:ext uri="{FF2B5EF4-FFF2-40B4-BE49-F238E27FC236}">
                <a16:creationId xmlns:a16="http://schemas.microsoft.com/office/drawing/2014/main" id="{0EF9C920-FFC7-18AA-35EC-1E1756DDADF4}"/>
              </a:ext>
            </a:extLst>
          </p:cNvPr>
          <p:cNvCxnSpPr>
            <a:cxnSpLocks/>
          </p:cNvCxnSpPr>
          <p:nvPr/>
        </p:nvCxnSpPr>
        <p:spPr>
          <a:xfrm>
            <a:off x="5637002" y="3545097"/>
            <a:ext cx="37382" cy="526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E3F2366B-9C7E-2F6B-0CA5-2AE1A47DD056}"/>
              </a:ext>
            </a:extLst>
          </p:cNvPr>
          <p:cNvSpPr/>
          <p:nvPr/>
        </p:nvSpPr>
        <p:spPr>
          <a:xfrm>
            <a:off x="8826139" y="962923"/>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d</a:t>
            </a:r>
            <a:endParaRPr lang="en-US">
              <a:solidFill>
                <a:srgbClr val="000000"/>
              </a:solidFill>
            </a:endParaRPr>
          </a:p>
        </p:txBody>
      </p:sp>
      <p:sp>
        <p:nvSpPr>
          <p:cNvPr id="138" name="Rectangle 137">
            <a:extLst>
              <a:ext uri="{FF2B5EF4-FFF2-40B4-BE49-F238E27FC236}">
                <a16:creationId xmlns:a16="http://schemas.microsoft.com/office/drawing/2014/main" id="{49A7F6EF-A69B-F32D-2ACB-A7BA8D6EE6D3}"/>
              </a:ext>
            </a:extLst>
          </p:cNvPr>
          <p:cNvSpPr/>
          <p:nvPr/>
        </p:nvSpPr>
        <p:spPr>
          <a:xfrm>
            <a:off x="9395482" y="957172"/>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s</a:t>
            </a:r>
            <a:endParaRPr lang="en-US">
              <a:solidFill>
                <a:srgbClr val="000000"/>
              </a:solidFill>
            </a:endParaRPr>
          </a:p>
        </p:txBody>
      </p:sp>
      <p:sp>
        <p:nvSpPr>
          <p:cNvPr id="141" name="Rectangle 140">
            <a:extLst>
              <a:ext uri="{FF2B5EF4-FFF2-40B4-BE49-F238E27FC236}">
                <a16:creationId xmlns:a16="http://schemas.microsoft.com/office/drawing/2014/main" id="{64A6D046-7EA4-F97C-0DB4-6706DC1A0F7B}"/>
              </a:ext>
            </a:extLst>
          </p:cNvPr>
          <p:cNvSpPr/>
          <p:nvPr/>
        </p:nvSpPr>
        <p:spPr>
          <a:xfrm>
            <a:off x="7857721" y="1799685"/>
            <a:ext cx="704490" cy="4456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a</a:t>
            </a:r>
            <a:endParaRPr lang="en-US">
              <a:solidFill>
                <a:srgbClr val="000000"/>
              </a:solidFill>
            </a:endParaRPr>
          </a:p>
        </p:txBody>
      </p:sp>
      <p:cxnSp>
        <p:nvCxnSpPr>
          <p:cNvPr id="142" name="Straight Arrow Connector 141">
            <a:extLst>
              <a:ext uri="{FF2B5EF4-FFF2-40B4-BE49-F238E27FC236}">
                <a16:creationId xmlns:a16="http://schemas.microsoft.com/office/drawing/2014/main" id="{F1E2B15F-3E9A-56F6-656C-1C14184C9AE7}"/>
              </a:ext>
            </a:extLst>
          </p:cNvPr>
          <p:cNvCxnSpPr>
            <a:cxnSpLocks/>
          </p:cNvCxnSpPr>
          <p:nvPr/>
        </p:nvCxnSpPr>
        <p:spPr>
          <a:xfrm>
            <a:off x="8574373" y="2019122"/>
            <a:ext cx="224288" cy="2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Rectangle 143">
            <a:extLst>
              <a:ext uri="{FF2B5EF4-FFF2-40B4-BE49-F238E27FC236}">
                <a16:creationId xmlns:a16="http://schemas.microsoft.com/office/drawing/2014/main" id="{96BDE05B-EBCD-D666-3AD5-FD11EF76529D}"/>
              </a:ext>
            </a:extLst>
          </p:cNvPr>
          <p:cNvSpPr/>
          <p:nvPr/>
        </p:nvSpPr>
        <p:spPr>
          <a:xfrm>
            <a:off x="8809502" y="1831315"/>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t</a:t>
            </a:r>
            <a:endParaRPr lang="en-US">
              <a:solidFill>
                <a:srgbClr val="000000"/>
              </a:solidFill>
            </a:endParaRPr>
          </a:p>
        </p:txBody>
      </p:sp>
      <p:sp>
        <p:nvSpPr>
          <p:cNvPr id="146" name="Rectangle 145">
            <a:extLst>
              <a:ext uri="{FF2B5EF4-FFF2-40B4-BE49-F238E27FC236}">
                <a16:creationId xmlns:a16="http://schemas.microsoft.com/office/drawing/2014/main" id="{B9D93738-C6D7-4235-75C1-4EC13A1C0228}"/>
              </a:ext>
            </a:extLst>
          </p:cNvPr>
          <p:cNvSpPr/>
          <p:nvPr/>
        </p:nvSpPr>
        <p:spPr>
          <a:xfrm>
            <a:off x="7851970" y="2254010"/>
            <a:ext cx="704490" cy="4456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t</a:t>
            </a:r>
            <a:endParaRPr lang="en-US">
              <a:solidFill>
                <a:srgbClr val="000000"/>
              </a:solidFill>
            </a:endParaRPr>
          </a:p>
        </p:txBody>
      </p:sp>
      <p:cxnSp>
        <p:nvCxnSpPr>
          <p:cNvPr id="147" name="Straight Arrow Connector 146">
            <a:extLst>
              <a:ext uri="{FF2B5EF4-FFF2-40B4-BE49-F238E27FC236}">
                <a16:creationId xmlns:a16="http://schemas.microsoft.com/office/drawing/2014/main" id="{649D7F82-547C-28FC-8A4C-BD6F431709B6}"/>
              </a:ext>
            </a:extLst>
          </p:cNvPr>
          <p:cNvCxnSpPr>
            <a:cxnSpLocks/>
          </p:cNvCxnSpPr>
          <p:nvPr/>
        </p:nvCxnSpPr>
        <p:spPr>
          <a:xfrm>
            <a:off x="8559996" y="2464820"/>
            <a:ext cx="224288" cy="2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B7898A7E-8135-9352-1752-B9A1C9504256}"/>
              </a:ext>
            </a:extLst>
          </p:cNvPr>
          <p:cNvSpPr/>
          <p:nvPr/>
        </p:nvSpPr>
        <p:spPr>
          <a:xfrm>
            <a:off x="8809502" y="2320146"/>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a</a:t>
            </a:r>
            <a:endParaRPr lang="en-US">
              <a:solidFill>
                <a:srgbClr val="000000"/>
              </a:solidFill>
            </a:endParaRPr>
          </a:p>
        </p:txBody>
      </p:sp>
      <p:sp>
        <p:nvSpPr>
          <p:cNvPr id="151" name="Rectangle 150">
            <a:extLst>
              <a:ext uri="{FF2B5EF4-FFF2-40B4-BE49-F238E27FC236}">
                <a16:creationId xmlns:a16="http://schemas.microsoft.com/office/drawing/2014/main" id="{00B5C0AC-0E6F-FD67-1C3A-84B6C6AA1283}"/>
              </a:ext>
            </a:extLst>
          </p:cNvPr>
          <p:cNvSpPr/>
          <p:nvPr/>
        </p:nvSpPr>
        <p:spPr>
          <a:xfrm>
            <a:off x="7851970" y="2699708"/>
            <a:ext cx="704490" cy="4456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s</a:t>
            </a:r>
            <a:endParaRPr lang="en-US">
              <a:solidFill>
                <a:srgbClr val="000000"/>
              </a:solidFill>
            </a:endParaRPr>
          </a:p>
        </p:txBody>
      </p:sp>
      <p:cxnSp>
        <p:nvCxnSpPr>
          <p:cNvPr id="152" name="Straight Arrow Connector 151">
            <a:extLst>
              <a:ext uri="{FF2B5EF4-FFF2-40B4-BE49-F238E27FC236}">
                <a16:creationId xmlns:a16="http://schemas.microsoft.com/office/drawing/2014/main" id="{79586B6F-1EE6-E8C4-5624-3783CFF9EC6A}"/>
              </a:ext>
            </a:extLst>
          </p:cNvPr>
          <p:cNvCxnSpPr>
            <a:cxnSpLocks/>
          </p:cNvCxnSpPr>
          <p:nvPr/>
        </p:nvCxnSpPr>
        <p:spPr>
          <a:xfrm>
            <a:off x="8559995" y="2910518"/>
            <a:ext cx="224288" cy="2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9AFB9BA9-B0BB-86CC-064D-32526977281B}"/>
              </a:ext>
            </a:extLst>
          </p:cNvPr>
          <p:cNvSpPr/>
          <p:nvPr/>
        </p:nvSpPr>
        <p:spPr>
          <a:xfrm>
            <a:off x="8803751" y="2731338"/>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t</a:t>
            </a:r>
            <a:endParaRPr lang="en-US">
              <a:solidFill>
                <a:srgbClr val="000000"/>
              </a:solidFill>
            </a:endParaRPr>
          </a:p>
        </p:txBody>
      </p:sp>
      <p:sp>
        <p:nvSpPr>
          <p:cNvPr id="156" name="Rectangle 155">
            <a:extLst>
              <a:ext uri="{FF2B5EF4-FFF2-40B4-BE49-F238E27FC236}">
                <a16:creationId xmlns:a16="http://schemas.microsoft.com/office/drawing/2014/main" id="{4069C363-EBF9-DAE7-2B36-6FCAD1B8171B}"/>
              </a:ext>
            </a:extLst>
          </p:cNvPr>
          <p:cNvSpPr/>
          <p:nvPr/>
        </p:nvSpPr>
        <p:spPr>
          <a:xfrm>
            <a:off x="9393223" y="2314395"/>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u</a:t>
            </a:r>
            <a:endParaRPr lang="en-US">
              <a:solidFill>
                <a:srgbClr val="000000"/>
              </a:solidFill>
            </a:endParaRPr>
          </a:p>
        </p:txBody>
      </p:sp>
      <p:sp>
        <p:nvSpPr>
          <p:cNvPr id="158" name="Rectangle 157">
            <a:extLst>
              <a:ext uri="{FF2B5EF4-FFF2-40B4-BE49-F238E27FC236}">
                <a16:creationId xmlns:a16="http://schemas.microsoft.com/office/drawing/2014/main" id="{2AC5A414-17F4-1ED3-E373-72F862C5A47F}"/>
              </a:ext>
            </a:extLst>
          </p:cNvPr>
          <p:cNvSpPr/>
          <p:nvPr/>
        </p:nvSpPr>
        <p:spPr>
          <a:xfrm>
            <a:off x="9962566" y="2308644"/>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r</a:t>
            </a:r>
            <a:endParaRPr lang="en-US">
              <a:solidFill>
                <a:srgbClr val="000000"/>
              </a:solidFill>
            </a:endParaRPr>
          </a:p>
        </p:txBody>
      </p:sp>
      <p:sp>
        <p:nvSpPr>
          <p:cNvPr id="160" name="Rectangle 159">
            <a:extLst>
              <a:ext uri="{FF2B5EF4-FFF2-40B4-BE49-F238E27FC236}">
                <a16:creationId xmlns:a16="http://schemas.microsoft.com/office/drawing/2014/main" id="{B9B6BB54-7F42-8195-0D34-F9A19DFE2F39}"/>
              </a:ext>
            </a:extLst>
          </p:cNvPr>
          <p:cNvSpPr/>
          <p:nvPr/>
        </p:nvSpPr>
        <p:spPr>
          <a:xfrm>
            <a:off x="7851970" y="3145406"/>
            <a:ext cx="704490" cy="4456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r</a:t>
            </a:r>
            <a:endParaRPr lang="en-US">
              <a:solidFill>
                <a:srgbClr val="000000"/>
              </a:solidFill>
            </a:endParaRPr>
          </a:p>
        </p:txBody>
      </p:sp>
      <p:cxnSp>
        <p:nvCxnSpPr>
          <p:cNvPr id="161" name="Straight Arrow Connector 160">
            <a:extLst>
              <a:ext uri="{FF2B5EF4-FFF2-40B4-BE49-F238E27FC236}">
                <a16:creationId xmlns:a16="http://schemas.microsoft.com/office/drawing/2014/main" id="{E88607E0-172F-176C-9FE6-323D27F8849D}"/>
              </a:ext>
            </a:extLst>
          </p:cNvPr>
          <p:cNvCxnSpPr>
            <a:cxnSpLocks/>
          </p:cNvCxnSpPr>
          <p:nvPr/>
        </p:nvCxnSpPr>
        <p:spPr>
          <a:xfrm>
            <a:off x="8559996" y="3356216"/>
            <a:ext cx="224288" cy="2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3" name="Rectangle 162">
            <a:extLst>
              <a:ext uri="{FF2B5EF4-FFF2-40B4-BE49-F238E27FC236}">
                <a16:creationId xmlns:a16="http://schemas.microsoft.com/office/drawing/2014/main" id="{CD01176F-BB13-4D3A-B0C4-2C6980AFAB24}"/>
              </a:ext>
            </a:extLst>
          </p:cNvPr>
          <p:cNvSpPr/>
          <p:nvPr/>
        </p:nvSpPr>
        <p:spPr>
          <a:xfrm>
            <a:off x="8809502" y="3211542"/>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u</a:t>
            </a:r>
            <a:endParaRPr lang="en-US">
              <a:solidFill>
                <a:srgbClr val="000000"/>
              </a:solidFill>
            </a:endParaRPr>
          </a:p>
        </p:txBody>
      </p:sp>
      <p:sp>
        <p:nvSpPr>
          <p:cNvPr id="165" name="Rectangle 164">
            <a:extLst>
              <a:ext uri="{FF2B5EF4-FFF2-40B4-BE49-F238E27FC236}">
                <a16:creationId xmlns:a16="http://schemas.microsoft.com/office/drawing/2014/main" id="{122FC373-5738-3E62-6F0B-3F81C593793A}"/>
              </a:ext>
            </a:extLst>
          </p:cNvPr>
          <p:cNvSpPr/>
          <p:nvPr/>
        </p:nvSpPr>
        <p:spPr>
          <a:xfrm>
            <a:off x="9378845" y="3205791"/>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e</a:t>
            </a:r>
            <a:endParaRPr lang="en-US">
              <a:solidFill>
                <a:srgbClr val="000000"/>
              </a:solidFill>
            </a:endParaRPr>
          </a:p>
        </p:txBody>
      </p:sp>
      <p:sp>
        <p:nvSpPr>
          <p:cNvPr id="167" name="Rectangle 166">
            <a:extLst>
              <a:ext uri="{FF2B5EF4-FFF2-40B4-BE49-F238E27FC236}">
                <a16:creationId xmlns:a16="http://schemas.microsoft.com/office/drawing/2014/main" id="{30A964FA-BC16-0679-3036-18DA4C6759E2}"/>
              </a:ext>
            </a:extLst>
          </p:cNvPr>
          <p:cNvSpPr/>
          <p:nvPr/>
        </p:nvSpPr>
        <p:spPr>
          <a:xfrm>
            <a:off x="7851970" y="3591104"/>
            <a:ext cx="704490" cy="4456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u</a:t>
            </a:r>
            <a:endParaRPr lang="en-US">
              <a:solidFill>
                <a:srgbClr val="000000"/>
              </a:solidFill>
            </a:endParaRPr>
          </a:p>
        </p:txBody>
      </p:sp>
      <p:cxnSp>
        <p:nvCxnSpPr>
          <p:cNvPr id="168" name="Straight Arrow Connector 167">
            <a:extLst>
              <a:ext uri="{FF2B5EF4-FFF2-40B4-BE49-F238E27FC236}">
                <a16:creationId xmlns:a16="http://schemas.microsoft.com/office/drawing/2014/main" id="{6F3FFD0F-FE6E-BD6C-07CC-CF7CC5015546}"/>
              </a:ext>
            </a:extLst>
          </p:cNvPr>
          <p:cNvCxnSpPr>
            <a:cxnSpLocks/>
          </p:cNvCxnSpPr>
          <p:nvPr/>
        </p:nvCxnSpPr>
        <p:spPr>
          <a:xfrm>
            <a:off x="8559995" y="3801914"/>
            <a:ext cx="224288" cy="2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Rectangle 169">
            <a:extLst>
              <a:ext uri="{FF2B5EF4-FFF2-40B4-BE49-F238E27FC236}">
                <a16:creationId xmlns:a16="http://schemas.microsoft.com/office/drawing/2014/main" id="{736849BA-DA1D-89AF-F7B3-58B3DB693CF9}"/>
              </a:ext>
            </a:extLst>
          </p:cNvPr>
          <p:cNvSpPr/>
          <p:nvPr/>
        </p:nvSpPr>
        <p:spPr>
          <a:xfrm>
            <a:off x="8803751" y="3622734"/>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c</a:t>
            </a:r>
          </a:p>
        </p:txBody>
      </p:sp>
      <p:sp>
        <p:nvSpPr>
          <p:cNvPr id="172" name="Rectangle 171">
            <a:extLst>
              <a:ext uri="{FF2B5EF4-FFF2-40B4-BE49-F238E27FC236}">
                <a16:creationId xmlns:a16="http://schemas.microsoft.com/office/drawing/2014/main" id="{5A8C1080-45BB-ACD0-C327-CD12C6A9F6D3}"/>
              </a:ext>
            </a:extLst>
          </p:cNvPr>
          <p:cNvSpPr/>
          <p:nvPr/>
        </p:nvSpPr>
        <p:spPr>
          <a:xfrm>
            <a:off x="9387471" y="3631361"/>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r</a:t>
            </a:r>
            <a:endParaRPr lang="en-US">
              <a:solidFill>
                <a:srgbClr val="000000"/>
              </a:solidFill>
            </a:endParaRPr>
          </a:p>
        </p:txBody>
      </p:sp>
      <p:sp>
        <p:nvSpPr>
          <p:cNvPr id="178" name="Rectangle 177">
            <a:extLst>
              <a:ext uri="{FF2B5EF4-FFF2-40B4-BE49-F238E27FC236}">
                <a16:creationId xmlns:a16="http://schemas.microsoft.com/office/drawing/2014/main" id="{E22DCC36-B747-0085-AB1B-8EA8A867CD8D}"/>
              </a:ext>
            </a:extLst>
          </p:cNvPr>
          <p:cNvSpPr/>
          <p:nvPr/>
        </p:nvSpPr>
        <p:spPr>
          <a:xfrm>
            <a:off x="7860596" y="4059806"/>
            <a:ext cx="704490" cy="4456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c</a:t>
            </a:r>
            <a:endParaRPr lang="en-US">
              <a:solidFill>
                <a:srgbClr val="000000"/>
              </a:solidFill>
            </a:endParaRPr>
          </a:p>
        </p:txBody>
      </p:sp>
      <p:cxnSp>
        <p:nvCxnSpPr>
          <p:cNvPr id="179" name="Straight Arrow Connector 178">
            <a:extLst>
              <a:ext uri="{FF2B5EF4-FFF2-40B4-BE49-F238E27FC236}">
                <a16:creationId xmlns:a16="http://schemas.microsoft.com/office/drawing/2014/main" id="{2948D235-7345-1096-CB76-6F5B0D5D351A}"/>
              </a:ext>
            </a:extLst>
          </p:cNvPr>
          <p:cNvCxnSpPr>
            <a:cxnSpLocks/>
          </p:cNvCxnSpPr>
          <p:nvPr/>
        </p:nvCxnSpPr>
        <p:spPr>
          <a:xfrm>
            <a:off x="8559994" y="4261989"/>
            <a:ext cx="224288" cy="2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Rectangle 180">
            <a:extLst>
              <a:ext uri="{FF2B5EF4-FFF2-40B4-BE49-F238E27FC236}">
                <a16:creationId xmlns:a16="http://schemas.microsoft.com/office/drawing/2014/main" id="{C5768C38-8D3D-8FE9-2535-EC69D9DFD9F8}"/>
              </a:ext>
            </a:extLst>
          </p:cNvPr>
          <p:cNvSpPr/>
          <p:nvPr/>
        </p:nvSpPr>
        <p:spPr>
          <a:xfrm>
            <a:off x="8812377" y="4091436"/>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t</a:t>
            </a:r>
          </a:p>
        </p:txBody>
      </p:sp>
      <p:sp>
        <p:nvSpPr>
          <p:cNvPr id="192" name="Rectangle 191">
            <a:extLst>
              <a:ext uri="{FF2B5EF4-FFF2-40B4-BE49-F238E27FC236}">
                <a16:creationId xmlns:a16="http://schemas.microsoft.com/office/drawing/2014/main" id="{199C96ED-14D7-0B3E-7955-48312B3DA22A}"/>
              </a:ext>
            </a:extLst>
          </p:cNvPr>
          <p:cNvSpPr/>
          <p:nvPr/>
        </p:nvSpPr>
        <p:spPr>
          <a:xfrm>
            <a:off x="7854845" y="4499753"/>
            <a:ext cx="704490" cy="4456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e</a:t>
            </a:r>
            <a:endParaRPr lang="en-US">
              <a:solidFill>
                <a:srgbClr val="000000"/>
              </a:solidFill>
            </a:endParaRPr>
          </a:p>
        </p:txBody>
      </p:sp>
      <p:sp>
        <p:nvSpPr>
          <p:cNvPr id="2" name="Rectangle 1">
            <a:extLst>
              <a:ext uri="{FF2B5EF4-FFF2-40B4-BE49-F238E27FC236}">
                <a16:creationId xmlns:a16="http://schemas.microsoft.com/office/drawing/2014/main" id="{BD7D5507-03BD-0119-67EA-99D20EF3A846}"/>
              </a:ext>
            </a:extLst>
          </p:cNvPr>
          <p:cNvSpPr/>
          <p:nvPr/>
        </p:nvSpPr>
        <p:spPr>
          <a:xfrm>
            <a:off x="7868607" y="1342485"/>
            <a:ext cx="704490" cy="4456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cs typeface="Calibri"/>
              </a:rPr>
              <a:t>d</a:t>
            </a:r>
          </a:p>
        </p:txBody>
      </p:sp>
      <p:cxnSp>
        <p:nvCxnSpPr>
          <p:cNvPr id="4" name="Straight Arrow Connector 3">
            <a:extLst>
              <a:ext uri="{FF2B5EF4-FFF2-40B4-BE49-F238E27FC236}">
                <a16:creationId xmlns:a16="http://schemas.microsoft.com/office/drawing/2014/main" id="{7A233C10-B7DF-7232-955D-91D79FCE062B}"/>
              </a:ext>
            </a:extLst>
          </p:cNvPr>
          <p:cNvCxnSpPr>
            <a:cxnSpLocks/>
          </p:cNvCxnSpPr>
          <p:nvPr/>
        </p:nvCxnSpPr>
        <p:spPr>
          <a:xfrm>
            <a:off x="8585259" y="1561922"/>
            <a:ext cx="224288" cy="2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D53BE3B0-BFF1-E239-79FA-35FE0B3BDF24}"/>
              </a:ext>
            </a:extLst>
          </p:cNvPr>
          <p:cNvSpPr/>
          <p:nvPr/>
        </p:nvSpPr>
        <p:spPr>
          <a:xfrm>
            <a:off x="8820388" y="1374115"/>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cs typeface="Calibri"/>
              </a:rPr>
              <a:t>a</a:t>
            </a:r>
          </a:p>
        </p:txBody>
      </p:sp>
      <p:sp>
        <p:nvSpPr>
          <p:cNvPr id="8" name="Oval 7">
            <a:extLst>
              <a:ext uri="{FF2B5EF4-FFF2-40B4-BE49-F238E27FC236}">
                <a16:creationId xmlns:a16="http://schemas.microsoft.com/office/drawing/2014/main" id="{47C1686C-549C-C59B-4F6B-F0DFF37F33ED}"/>
              </a:ext>
            </a:extLst>
          </p:cNvPr>
          <p:cNvSpPr/>
          <p:nvPr/>
        </p:nvSpPr>
        <p:spPr>
          <a:xfrm>
            <a:off x="3538944" y="1457028"/>
            <a:ext cx="805132" cy="57509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a</a:t>
            </a:r>
          </a:p>
        </p:txBody>
      </p:sp>
      <p:sp>
        <p:nvSpPr>
          <p:cNvPr id="13" name="Oval 12">
            <a:extLst>
              <a:ext uri="{FF2B5EF4-FFF2-40B4-BE49-F238E27FC236}">
                <a16:creationId xmlns:a16="http://schemas.microsoft.com/office/drawing/2014/main" id="{3B709CD5-A2F8-20DE-1BDE-1DEBEAE25256}"/>
              </a:ext>
            </a:extLst>
          </p:cNvPr>
          <p:cNvSpPr/>
          <p:nvPr/>
        </p:nvSpPr>
        <p:spPr>
          <a:xfrm>
            <a:off x="3535666" y="1453750"/>
            <a:ext cx="805132" cy="575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a</a:t>
            </a:r>
          </a:p>
        </p:txBody>
      </p:sp>
      <p:sp>
        <p:nvSpPr>
          <p:cNvPr id="15" name="Oval 14">
            <a:extLst>
              <a:ext uri="{FF2B5EF4-FFF2-40B4-BE49-F238E27FC236}">
                <a16:creationId xmlns:a16="http://schemas.microsoft.com/office/drawing/2014/main" id="{EF0720CE-C82E-F2EA-4C2C-E620AFE5B1B5}"/>
              </a:ext>
            </a:extLst>
          </p:cNvPr>
          <p:cNvSpPr/>
          <p:nvPr/>
        </p:nvSpPr>
        <p:spPr>
          <a:xfrm>
            <a:off x="4864415" y="1456069"/>
            <a:ext cx="805132" cy="57509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t</a:t>
            </a:r>
          </a:p>
        </p:txBody>
      </p:sp>
      <p:sp>
        <p:nvSpPr>
          <p:cNvPr id="18" name="Oval 17">
            <a:extLst>
              <a:ext uri="{FF2B5EF4-FFF2-40B4-BE49-F238E27FC236}">
                <a16:creationId xmlns:a16="http://schemas.microsoft.com/office/drawing/2014/main" id="{917D3F5C-BC2E-E307-37CA-73D69DD37C86}"/>
              </a:ext>
            </a:extLst>
          </p:cNvPr>
          <p:cNvSpPr/>
          <p:nvPr/>
        </p:nvSpPr>
        <p:spPr>
          <a:xfrm>
            <a:off x="4858477" y="1460028"/>
            <a:ext cx="805132" cy="575094"/>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t</a:t>
            </a:r>
          </a:p>
        </p:txBody>
      </p:sp>
      <p:sp>
        <p:nvSpPr>
          <p:cNvPr id="21" name="Oval 20">
            <a:extLst>
              <a:ext uri="{FF2B5EF4-FFF2-40B4-BE49-F238E27FC236}">
                <a16:creationId xmlns:a16="http://schemas.microsoft.com/office/drawing/2014/main" id="{8CCE4C0B-3D9D-A489-2286-B4FAED979B91}"/>
              </a:ext>
            </a:extLst>
          </p:cNvPr>
          <p:cNvSpPr/>
          <p:nvPr/>
        </p:nvSpPr>
        <p:spPr>
          <a:xfrm>
            <a:off x="4862435" y="1463987"/>
            <a:ext cx="805132" cy="57509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t</a:t>
            </a:r>
          </a:p>
        </p:txBody>
      </p:sp>
      <p:sp>
        <p:nvSpPr>
          <p:cNvPr id="24" name="Oval 23">
            <a:extLst>
              <a:ext uri="{FF2B5EF4-FFF2-40B4-BE49-F238E27FC236}">
                <a16:creationId xmlns:a16="http://schemas.microsoft.com/office/drawing/2014/main" id="{2BC2A38F-1DF8-4F63-39E3-053BD201E850}"/>
              </a:ext>
            </a:extLst>
          </p:cNvPr>
          <p:cNvSpPr/>
          <p:nvPr/>
        </p:nvSpPr>
        <p:spPr>
          <a:xfrm>
            <a:off x="4876290" y="1467945"/>
            <a:ext cx="805132" cy="575094"/>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t</a:t>
            </a:r>
          </a:p>
        </p:txBody>
      </p:sp>
      <p:sp>
        <p:nvSpPr>
          <p:cNvPr id="28" name="Oval 27">
            <a:extLst>
              <a:ext uri="{FF2B5EF4-FFF2-40B4-BE49-F238E27FC236}">
                <a16:creationId xmlns:a16="http://schemas.microsoft.com/office/drawing/2014/main" id="{7F339A0B-B782-2371-114F-312D4A4FE79B}"/>
              </a:ext>
            </a:extLst>
          </p:cNvPr>
          <p:cNvSpPr/>
          <p:nvPr/>
        </p:nvSpPr>
        <p:spPr>
          <a:xfrm>
            <a:off x="3938848" y="3281994"/>
            <a:ext cx="805132" cy="57509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u</a:t>
            </a:r>
          </a:p>
        </p:txBody>
      </p:sp>
      <p:sp>
        <p:nvSpPr>
          <p:cNvPr id="31" name="Oval 30">
            <a:extLst>
              <a:ext uri="{FF2B5EF4-FFF2-40B4-BE49-F238E27FC236}">
                <a16:creationId xmlns:a16="http://schemas.microsoft.com/office/drawing/2014/main" id="{D2B494F5-B9E1-F2DA-A7BF-8559D674CE5C}"/>
              </a:ext>
            </a:extLst>
          </p:cNvPr>
          <p:cNvSpPr/>
          <p:nvPr/>
        </p:nvSpPr>
        <p:spPr>
          <a:xfrm>
            <a:off x="3932910" y="3276056"/>
            <a:ext cx="805132" cy="575094"/>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u</a:t>
            </a:r>
          </a:p>
        </p:txBody>
      </p:sp>
      <p:sp>
        <p:nvSpPr>
          <p:cNvPr id="57" name="Oval 56">
            <a:extLst>
              <a:ext uri="{FF2B5EF4-FFF2-40B4-BE49-F238E27FC236}">
                <a16:creationId xmlns:a16="http://schemas.microsoft.com/office/drawing/2014/main" id="{15672BB5-C822-E962-01A6-63897EA59A67}"/>
              </a:ext>
            </a:extLst>
          </p:cNvPr>
          <p:cNvSpPr/>
          <p:nvPr/>
        </p:nvSpPr>
        <p:spPr>
          <a:xfrm>
            <a:off x="5247188" y="2945901"/>
            <a:ext cx="805132" cy="57509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r</a:t>
            </a:r>
            <a:endParaRPr lang="en-US">
              <a:solidFill>
                <a:srgbClr val="000000"/>
              </a:solidFill>
            </a:endParaRPr>
          </a:p>
        </p:txBody>
      </p:sp>
      <p:sp>
        <p:nvSpPr>
          <p:cNvPr id="59" name="Oval 58">
            <a:extLst>
              <a:ext uri="{FF2B5EF4-FFF2-40B4-BE49-F238E27FC236}">
                <a16:creationId xmlns:a16="http://schemas.microsoft.com/office/drawing/2014/main" id="{BEC9B220-8B63-F485-CF3A-850A1809D9E2}"/>
              </a:ext>
            </a:extLst>
          </p:cNvPr>
          <p:cNvSpPr/>
          <p:nvPr/>
        </p:nvSpPr>
        <p:spPr>
          <a:xfrm>
            <a:off x="5261043" y="2939964"/>
            <a:ext cx="805132" cy="575094"/>
          </a:xfrm>
          <a:prstGeom prst="ellipse">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r</a:t>
            </a:r>
            <a:endParaRPr lang="en-US">
              <a:solidFill>
                <a:srgbClr val="000000"/>
              </a:solidFill>
            </a:endParaRPr>
          </a:p>
        </p:txBody>
      </p:sp>
      <p:sp>
        <p:nvSpPr>
          <p:cNvPr id="6" name="TextBox 5">
            <a:extLst>
              <a:ext uri="{FF2B5EF4-FFF2-40B4-BE49-F238E27FC236}">
                <a16:creationId xmlns:a16="http://schemas.microsoft.com/office/drawing/2014/main" id="{D5B17AA3-8320-ED67-D0BA-9DA582895351}"/>
              </a:ext>
            </a:extLst>
          </p:cNvPr>
          <p:cNvSpPr txBox="1"/>
          <p:nvPr/>
        </p:nvSpPr>
        <p:spPr>
          <a:xfrm>
            <a:off x="1837934" y="1362486"/>
            <a:ext cx="2702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1</a:t>
            </a:r>
            <a:endParaRPr lang="en-US"/>
          </a:p>
        </p:txBody>
      </p:sp>
      <p:sp>
        <p:nvSpPr>
          <p:cNvPr id="11" name="TextBox 10">
            <a:extLst>
              <a:ext uri="{FF2B5EF4-FFF2-40B4-BE49-F238E27FC236}">
                <a16:creationId xmlns:a16="http://schemas.microsoft.com/office/drawing/2014/main" id="{87167224-3B6D-ADFE-1887-E2A39AF86499}"/>
              </a:ext>
            </a:extLst>
          </p:cNvPr>
          <p:cNvSpPr txBox="1"/>
          <p:nvPr/>
        </p:nvSpPr>
        <p:spPr>
          <a:xfrm>
            <a:off x="3301344" y="1036785"/>
            <a:ext cx="142875" cy="2222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4" name="TextBox 13">
            <a:extLst>
              <a:ext uri="{FF2B5EF4-FFF2-40B4-BE49-F238E27FC236}">
                <a16:creationId xmlns:a16="http://schemas.microsoft.com/office/drawing/2014/main" id="{34C2F915-7187-3136-1BB4-D386B1F18FEA}"/>
              </a:ext>
            </a:extLst>
          </p:cNvPr>
          <p:cNvSpPr txBox="1"/>
          <p:nvPr/>
        </p:nvSpPr>
        <p:spPr>
          <a:xfrm>
            <a:off x="3063874" y="1095375"/>
            <a:ext cx="333375" cy="3651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9" name="TextBox 18">
            <a:extLst>
              <a:ext uri="{FF2B5EF4-FFF2-40B4-BE49-F238E27FC236}">
                <a16:creationId xmlns:a16="http://schemas.microsoft.com/office/drawing/2014/main" id="{12FC0BD3-6B9F-3003-DA65-C991B7E85D59}"/>
              </a:ext>
            </a:extLst>
          </p:cNvPr>
          <p:cNvSpPr txBox="1"/>
          <p:nvPr/>
        </p:nvSpPr>
        <p:spPr>
          <a:xfrm>
            <a:off x="3139684" y="1451187"/>
            <a:ext cx="2559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1</a:t>
            </a:r>
            <a:endParaRPr lang="en-US"/>
          </a:p>
        </p:txBody>
      </p:sp>
      <p:sp>
        <p:nvSpPr>
          <p:cNvPr id="22" name="TextBox 21">
            <a:extLst>
              <a:ext uri="{FF2B5EF4-FFF2-40B4-BE49-F238E27FC236}">
                <a16:creationId xmlns:a16="http://schemas.microsoft.com/office/drawing/2014/main" id="{522FE860-D451-2D51-48C6-8124C327DA05}"/>
              </a:ext>
            </a:extLst>
          </p:cNvPr>
          <p:cNvSpPr txBox="1"/>
          <p:nvPr/>
        </p:nvSpPr>
        <p:spPr>
          <a:xfrm>
            <a:off x="4423733" y="1451746"/>
            <a:ext cx="3853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1</a:t>
            </a:r>
            <a:endParaRPr lang="en-US"/>
          </a:p>
        </p:txBody>
      </p:sp>
      <p:sp>
        <p:nvSpPr>
          <p:cNvPr id="27" name="TextBox 26">
            <a:extLst>
              <a:ext uri="{FF2B5EF4-FFF2-40B4-BE49-F238E27FC236}">
                <a16:creationId xmlns:a16="http://schemas.microsoft.com/office/drawing/2014/main" id="{F711AB9F-E387-50D3-4A59-A389377481B0}"/>
              </a:ext>
            </a:extLst>
          </p:cNvPr>
          <p:cNvSpPr txBox="1"/>
          <p:nvPr/>
        </p:nvSpPr>
        <p:spPr>
          <a:xfrm>
            <a:off x="1704016" y="2006540"/>
            <a:ext cx="327805" cy="3837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1</a:t>
            </a:r>
            <a:endParaRPr lang="en-US"/>
          </a:p>
        </p:txBody>
      </p:sp>
      <p:sp>
        <p:nvSpPr>
          <p:cNvPr id="30" name="TextBox 29">
            <a:extLst>
              <a:ext uri="{FF2B5EF4-FFF2-40B4-BE49-F238E27FC236}">
                <a16:creationId xmlns:a16="http://schemas.microsoft.com/office/drawing/2014/main" id="{4621F9BC-B51C-503A-69AE-F67263E18E4D}"/>
              </a:ext>
            </a:extLst>
          </p:cNvPr>
          <p:cNvSpPr txBox="1"/>
          <p:nvPr/>
        </p:nvSpPr>
        <p:spPr>
          <a:xfrm>
            <a:off x="3170507" y="2741583"/>
            <a:ext cx="2846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1</a:t>
            </a:r>
            <a:endParaRPr lang="en-US"/>
          </a:p>
        </p:txBody>
      </p:sp>
      <p:sp>
        <p:nvSpPr>
          <p:cNvPr id="32" name="TextBox 31">
            <a:extLst>
              <a:ext uri="{FF2B5EF4-FFF2-40B4-BE49-F238E27FC236}">
                <a16:creationId xmlns:a16="http://schemas.microsoft.com/office/drawing/2014/main" id="{8E448623-8B41-EFF1-ED86-247C9106678B}"/>
              </a:ext>
            </a:extLst>
          </p:cNvPr>
          <p:cNvSpPr txBox="1"/>
          <p:nvPr/>
        </p:nvSpPr>
        <p:spPr>
          <a:xfrm>
            <a:off x="4614533" y="2059856"/>
            <a:ext cx="2846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1</a:t>
            </a:r>
            <a:endParaRPr lang="en-US"/>
          </a:p>
        </p:txBody>
      </p:sp>
      <p:sp>
        <p:nvSpPr>
          <p:cNvPr id="33" name="TextBox 32">
            <a:extLst>
              <a:ext uri="{FF2B5EF4-FFF2-40B4-BE49-F238E27FC236}">
                <a16:creationId xmlns:a16="http://schemas.microsoft.com/office/drawing/2014/main" id="{E3B9EF8E-E72E-2D7C-3D39-3625FCEE76A8}"/>
              </a:ext>
            </a:extLst>
          </p:cNvPr>
          <p:cNvSpPr txBox="1"/>
          <p:nvPr/>
        </p:nvSpPr>
        <p:spPr>
          <a:xfrm>
            <a:off x="4253901" y="2728103"/>
            <a:ext cx="3134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1</a:t>
            </a:r>
            <a:endParaRPr lang="en-US"/>
          </a:p>
        </p:txBody>
      </p:sp>
      <p:sp>
        <p:nvSpPr>
          <p:cNvPr id="34" name="TextBox 33">
            <a:extLst>
              <a:ext uri="{FF2B5EF4-FFF2-40B4-BE49-F238E27FC236}">
                <a16:creationId xmlns:a16="http://schemas.microsoft.com/office/drawing/2014/main" id="{EA0A4679-54D2-C9AB-EEEB-0313DA0627CF}"/>
              </a:ext>
            </a:extLst>
          </p:cNvPr>
          <p:cNvSpPr txBox="1"/>
          <p:nvPr/>
        </p:nvSpPr>
        <p:spPr>
          <a:xfrm>
            <a:off x="3766269" y="2576243"/>
            <a:ext cx="3421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1</a:t>
            </a:r>
            <a:endParaRPr lang="en-US"/>
          </a:p>
        </p:txBody>
      </p:sp>
      <p:sp>
        <p:nvSpPr>
          <p:cNvPr id="35" name="TextBox 34">
            <a:extLst>
              <a:ext uri="{FF2B5EF4-FFF2-40B4-BE49-F238E27FC236}">
                <a16:creationId xmlns:a16="http://schemas.microsoft.com/office/drawing/2014/main" id="{B8B62DBA-F3DC-F48A-CE6D-5758498D9225}"/>
              </a:ext>
            </a:extLst>
          </p:cNvPr>
          <p:cNvSpPr txBox="1"/>
          <p:nvPr/>
        </p:nvSpPr>
        <p:spPr>
          <a:xfrm>
            <a:off x="4577093" y="2941967"/>
            <a:ext cx="2702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1</a:t>
            </a:r>
            <a:endParaRPr lang="en-US"/>
          </a:p>
        </p:txBody>
      </p:sp>
      <p:sp>
        <p:nvSpPr>
          <p:cNvPr id="36" name="TextBox 35">
            <a:extLst>
              <a:ext uri="{FF2B5EF4-FFF2-40B4-BE49-F238E27FC236}">
                <a16:creationId xmlns:a16="http://schemas.microsoft.com/office/drawing/2014/main" id="{FD612016-31B7-42D1-8BAB-643C78135BEC}"/>
              </a:ext>
            </a:extLst>
          </p:cNvPr>
          <p:cNvSpPr txBox="1"/>
          <p:nvPr/>
        </p:nvSpPr>
        <p:spPr>
          <a:xfrm>
            <a:off x="4838580" y="3003670"/>
            <a:ext cx="2846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1</a:t>
            </a:r>
            <a:endParaRPr lang="en-US"/>
          </a:p>
        </p:txBody>
      </p:sp>
      <p:sp>
        <p:nvSpPr>
          <p:cNvPr id="37" name="TextBox 36">
            <a:extLst>
              <a:ext uri="{FF2B5EF4-FFF2-40B4-BE49-F238E27FC236}">
                <a16:creationId xmlns:a16="http://schemas.microsoft.com/office/drawing/2014/main" id="{494CAB3A-5FDC-A28D-FBE8-D17A963774DA}"/>
              </a:ext>
            </a:extLst>
          </p:cNvPr>
          <p:cNvSpPr txBox="1"/>
          <p:nvPr/>
        </p:nvSpPr>
        <p:spPr>
          <a:xfrm>
            <a:off x="4944314" y="3339441"/>
            <a:ext cx="3134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1</a:t>
            </a:r>
            <a:endParaRPr lang="en-US"/>
          </a:p>
        </p:txBody>
      </p:sp>
      <p:sp>
        <p:nvSpPr>
          <p:cNvPr id="38" name="TextBox 37">
            <a:extLst>
              <a:ext uri="{FF2B5EF4-FFF2-40B4-BE49-F238E27FC236}">
                <a16:creationId xmlns:a16="http://schemas.microsoft.com/office/drawing/2014/main" id="{35D5B70B-2FF6-C353-952E-A21D7849C698}"/>
              </a:ext>
            </a:extLst>
          </p:cNvPr>
          <p:cNvSpPr txBox="1"/>
          <p:nvPr/>
        </p:nvSpPr>
        <p:spPr>
          <a:xfrm>
            <a:off x="5527196" y="2240771"/>
            <a:ext cx="2990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1</a:t>
            </a:r>
            <a:endParaRPr lang="en-US"/>
          </a:p>
        </p:txBody>
      </p:sp>
      <p:sp>
        <p:nvSpPr>
          <p:cNvPr id="39" name="TextBox 38">
            <a:extLst>
              <a:ext uri="{FF2B5EF4-FFF2-40B4-BE49-F238E27FC236}">
                <a16:creationId xmlns:a16="http://schemas.microsoft.com/office/drawing/2014/main" id="{778AF314-8135-D4BA-0427-3071AA3CB465}"/>
              </a:ext>
            </a:extLst>
          </p:cNvPr>
          <p:cNvSpPr txBox="1"/>
          <p:nvPr/>
        </p:nvSpPr>
        <p:spPr>
          <a:xfrm>
            <a:off x="5644012" y="3594040"/>
            <a:ext cx="2846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1</a:t>
            </a:r>
            <a:endParaRPr lang="en-US"/>
          </a:p>
        </p:txBody>
      </p:sp>
      <p:sp>
        <p:nvSpPr>
          <p:cNvPr id="40" name="TextBox 39">
            <a:extLst>
              <a:ext uri="{FF2B5EF4-FFF2-40B4-BE49-F238E27FC236}">
                <a16:creationId xmlns:a16="http://schemas.microsoft.com/office/drawing/2014/main" id="{EF2044FD-3469-46ED-240D-DA4604AF639C}"/>
              </a:ext>
            </a:extLst>
          </p:cNvPr>
          <p:cNvSpPr txBox="1"/>
          <p:nvPr/>
        </p:nvSpPr>
        <p:spPr>
          <a:xfrm>
            <a:off x="3511670" y="3412526"/>
            <a:ext cx="299049" cy="3837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1</a:t>
            </a:r>
            <a:endParaRPr lang="en-US"/>
          </a:p>
        </p:txBody>
      </p:sp>
      <p:sp>
        <p:nvSpPr>
          <p:cNvPr id="41" name="Oval 40">
            <a:extLst>
              <a:ext uri="{FF2B5EF4-FFF2-40B4-BE49-F238E27FC236}">
                <a16:creationId xmlns:a16="http://schemas.microsoft.com/office/drawing/2014/main" id="{677CB513-5192-EA9F-2CA3-DBDA3B83326D}"/>
              </a:ext>
            </a:extLst>
          </p:cNvPr>
          <p:cNvSpPr/>
          <p:nvPr/>
        </p:nvSpPr>
        <p:spPr>
          <a:xfrm>
            <a:off x="837077" y="1356980"/>
            <a:ext cx="1006415" cy="790754"/>
          </a:xfrm>
          <a:prstGeom prst="ellipse">
            <a:avLst/>
          </a:prstGeom>
          <a:solidFill>
            <a:schemeClr val="bg1"/>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ea typeface="Calibri"/>
                <a:cs typeface="Calibri"/>
              </a:rPr>
              <a:t>root</a:t>
            </a:r>
            <a:endParaRPr lang="en-US">
              <a:solidFill>
                <a:srgbClr val="000000"/>
              </a:solidFill>
            </a:endParaRPr>
          </a:p>
        </p:txBody>
      </p:sp>
      <p:sp>
        <p:nvSpPr>
          <p:cNvPr id="45" name="Oval 44">
            <a:extLst>
              <a:ext uri="{FF2B5EF4-FFF2-40B4-BE49-F238E27FC236}">
                <a16:creationId xmlns:a16="http://schemas.microsoft.com/office/drawing/2014/main" id="{EA5AF351-4F40-0382-6B84-8E2CAFDA2640}"/>
              </a:ext>
            </a:extLst>
          </p:cNvPr>
          <p:cNvSpPr/>
          <p:nvPr/>
        </p:nvSpPr>
        <p:spPr>
          <a:xfrm>
            <a:off x="2258861" y="1444060"/>
            <a:ext cx="805132" cy="57509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Calibri"/>
              </a:rPr>
              <a:t>d</a:t>
            </a:r>
          </a:p>
        </p:txBody>
      </p:sp>
      <p:sp>
        <p:nvSpPr>
          <p:cNvPr id="47" name="Oval 46">
            <a:extLst>
              <a:ext uri="{FF2B5EF4-FFF2-40B4-BE49-F238E27FC236}">
                <a16:creationId xmlns:a16="http://schemas.microsoft.com/office/drawing/2014/main" id="{1ABEB8CD-9B17-6DE5-DB6E-0859BADAEA40}"/>
              </a:ext>
            </a:extLst>
          </p:cNvPr>
          <p:cNvSpPr/>
          <p:nvPr/>
        </p:nvSpPr>
        <p:spPr>
          <a:xfrm>
            <a:off x="3531516" y="1453602"/>
            <a:ext cx="805132" cy="57509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a</a:t>
            </a:r>
          </a:p>
        </p:txBody>
      </p:sp>
      <p:sp>
        <p:nvSpPr>
          <p:cNvPr id="49" name="Oval 48">
            <a:extLst>
              <a:ext uri="{FF2B5EF4-FFF2-40B4-BE49-F238E27FC236}">
                <a16:creationId xmlns:a16="http://schemas.microsoft.com/office/drawing/2014/main" id="{F24634FF-DCB5-5A28-7869-8D13813211D6}"/>
              </a:ext>
            </a:extLst>
          </p:cNvPr>
          <p:cNvSpPr/>
          <p:nvPr/>
        </p:nvSpPr>
        <p:spPr>
          <a:xfrm>
            <a:off x="4861171" y="1451937"/>
            <a:ext cx="805132" cy="57509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t</a:t>
            </a:r>
          </a:p>
        </p:txBody>
      </p:sp>
      <p:sp>
        <p:nvSpPr>
          <p:cNvPr id="43" name="TextBox 42">
            <a:extLst>
              <a:ext uri="{FF2B5EF4-FFF2-40B4-BE49-F238E27FC236}">
                <a16:creationId xmlns:a16="http://schemas.microsoft.com/office/drawing/2014/main" id="{5A8BD202-4BE1-5270-0877-36DAA2F3E11D}"/>
              </a:ext>
            </a:extLst>
          </p:cNvPr>
          <p:cNvSpPr txBox="1"/>
          <p:nvPr/>
        </p:nvSpPr>
        <p:spPr>
          <a:xfrm>
            <a:off x="1412170" y="4504286"/>
            <a:ext cx="2743200" cy="646331"/>
          </a:xfrm>
          <a:prstGeom prst="rect">
            <a:avLst/>
          </a:prstGeom>
          <a:solidFill>
            <a:schemeClr val="accent4">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cs typeface="Calibri"/>
              </a:rPr>
              <a:t>The edge weight is 1 so we can remove the edge.</a:t>
            </a:r>
            <a:endParaRPr lang="en-US">
              <a:solidFill>
                <a:srgbClr val="FF0000"/>
              </a:solidFill>
            </a:endParaRPr>
          </a:p>
        </p:txBody>
      </p:sp>
      <p:sp>
        <p:nvSpPr>
          <p:cNvPr id="48" name="Rectangle 47">
            <a:extLst>
              <a:ext uri="{FF2B5EF4-FFF2-40B4-BE49-F238E27FC236}">
                <a16:creationId xmlns:a16="http://schemas.microsoft.com/office/drawing/2014/main" id="{E95E1367-1DA9-815A-A62F-F2702344AEBA}"/>
              </a:ext>
            </a:extLst>
          </p:cNvPr>
          <p:cNvSpPr/>
          <p:nvPr/>
        </p:nvSpPr>
        <p:spPr>
          <a:xfrm>
            <a:off x="8823930" y="960714"/>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cs typeface="Calibri"/>
              </a:rPr>
              <a:t>s</a:t>
            </a:r>
          </a:p>
        </p:txBody>
      </p:sp>
      <p:sp>
        <p:nvSpPr>
          <p:cNvPr id="51" name="TextBox 50">
            <a:extLst>
              <a:ext uri="{FF2B5EF4-FFF2-40B4-BE49-F238E27FC236}">
                <a16:creationId xmlns:a16="http://schemas.microsoft.com/office/drawing/2014/main" id="{964BD4D8-AEA9-A8C0-33E1-5A70E5BD6554}"/>
              </a:ext>
            </a:extLst>
          </p:cNvPr>
          <p:cNvSpPr txBox="1"/>
          <p:nvPr/>
        </p:nvSpPr>
        <p:spPr>
          <a:xfrm>
            <a:off x="1339261" y="4431376"/>
            <a:ext cx="2861035" cy="722837"/>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FF0000"/>
              </a:solidFill>
            </a:endParaRPr>
          </a:p>
        </p:txBody>
      </p:sp>
      <p:sp>
        <p:nvSpPr>
          <p:cNvPr id="53" name="Oval 52">
            <a:extLst>
              <a:ext uri="{FF2B5EF4-FFF2-40B4-BE49-F238E27FC236}">
                <a16:creationId xmlns:a16="http://schemas.microsoft.com/office/drawing/2014/main" id="{FFC3AE21-ED8C-4476-E1B2-68CCE67C1144}"/>
              </a:ext>
            </a:extLst>
          </p:cNvPr>
          <p:cNvSpPr/>
          <p:nvPr/>
        </p:nvSpPr>
        <p:spPr>
          <a:xfrm>
            <a:off x="835551" y="1366726"/>
            <a:ext cx="1006415" cy="790754"/>
          </a:xfrm>
          <a:prstGeom prst="ellipse">
            <a:avLst/>
          </a:prstGeom>
          <a:solidFill>
            <a:schemeClr val="accent1"/>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ea typeface="Calibri"/>
                <a:cs typeface="Calibri"/>
              </a:rPr>
              <a:t>root</a:t>
            </a:r>
            <a:endParaRPr lang="en-US">
              <a:solidFill>
                <a:srgbClr val="000000"/>
              </a:solidFill>
            </a:endParaRPr>
          </a:p>
        </p:txBody>
      </p:sp>
      <p:sp>
        <p:nvSpPr>
          <p:cNvPr id="58" name="TextBox 57">
            <a:extLst>
              <a:ext uri="{FF2B5EF4-FFF2-40B4-BE49-F238E27FC236}">
                <a16:creationId xmlns:a16="http://schemas.microsoft.com/office/drawing/2014/main" id="{FCD351AC-65F5-97D9-53AD-43411E7CCC10}"/>
              </a:ext>
            </a:extLst>
          </p:cNvPr>
          <p:cNvSpPr txBox="1"/>
          <p:nvPr/>
        </p:nvSpPr>
        <p:spPr>
          <a:xfrm>
            <a:off x="1344611" y="4554562"/>
            <a:ext cx="2743200" cy="646331"/>
          </a:xfrm>
          <a:prstGeom prst="rect">
            <a:avLst/>
          </a:prstGeom>
          <a:solidFill>
            <a:schemeClr val="accent4">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cs typeface="Calibri"/>
              </a:rPr>
              <a:t>The edge weight is 1 so we can remove the edge.</a:t>
            </a:r>
            <a:endParaRPr lang="en-US">
              <a:solidFill>
                <a:srgbClr val="FF0000"/>
              </a:solidFill>
            </a:endParaRPr>
          </a:p>
        </p:txBody>
      </p:sp>
      <p:sp>
        <p:nvSpPr>
          <p:cNvPr id="62" name="TextBox 61">
            <a:extLst>
              <a:ext uri="{FF2B5EF4-FFF2-40B4-BE49-F238E27FC236}">
                <a16:creationId xmlns:a16="http://schemas.microsoft.com/office/drawing/2014/main" id="{1E571358-BECE-196E-A158-D9E802784A66}"/>
              </a:ext>
            </a:extLst>
          </p:cNvPr>
          <p:cNvSpPr txBox="1"/>
          <p:nvPr/>
        </p:nvSpPr>
        <p:spPr>
          <a:xfrm>
            <a:off x="1339898" y="4432014"/>
            <a:ext cx="2743200" cy="92333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cs typeface="Calibri"/>
              </a:rPr>
              <a:t>The edge weight is 1 so we can remove the edge</a:t>
            </a:r>
          </a:p>
          <a:p>
            <a:r>
              <a:rPr lang="en-US">
                <a:solidFill>
                  <a:schemeClr val="bg1"/>
                </a:solidFill>
                <a:cs typeface="Calibri"/>
              </a:rPr>
              <a:t>k</a:t>
            </a:r>
          </a:p>
        </p:txBody>
      </p:sp>
      <p:sp>
        <p:nvSpPr>
          <p:cNvPr id="64" name="Oval 63">
            <a:extLst>
              <a:ext uri="{FF2B5EF4-FFF2-40B4-BE49-F238E27FC236}">
                <a16:creationId xmlns:a16="http://schemas.microsoft.com/office/drawing/2014/main" id="{E9D107E8-9FA4-01D8-E4EC-F2AD4BCD5BD7}"/>
              </a:ext>
            </a:extLst>
          </p:cNvPr>
          <p:cNvSpPr/>
          <p:nvPr/>
        </p:nvSpPr>
        <p:spPr>
          <a:xfrm>
            <a:off x="2262003" y="1439347"/>
            <a:ext cx="805132" cy="575094"/>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Calibri"/>
              </a:rPr>
              <a:t>d</a:t>
            </a:r>
          </a:p>
        </p:txBody>
      </p:sp>
      <p:sp>
        <p:nvSpPr>
          <p:cNvPr id="66" name="TextBox 65">
            <a:extLst>
              <a:ext uri="{FF2B5EF4-FFF2-40B4-BE49-F238E27FC236}">
                <a16:creationId xmlns:a16="http://schemas.microsoft.com/office/drawing/2014/main" id="{FF31C4A4-9428-1140-1612-628344677E1F}"/>
              </a:ext>
            </a:extLst>
          </p:cNvPr>
          <p:cNvSpPr txBox="1"/>
          <p:nvPr/>
        </p:nvSpPr>
        <p:spPr>
          <a:xfrm>
            <a:off x="1339898" y="4557705"/>
            <a:ext cx="2743200" cy="646331"/>
          </a:xfrm>
          <a:prstGeom prst="rect">
            <a:avLst/>
          </a:prstGeom>
          <a:solidFill>
            <a:schemeClr val="accent4">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cs typeface="Calibri"/>
              </a:rPr>
              <a:t>The edge weight is 1 so we can remove the edge.</a:t>
            </a:r>
            <a:endParaRPr lang="en-US">
              <a:solidFill>
                <a:srgbClr val="FF0000"/>
              </a:solidFill>
            </a:endParaRPr>
          </a:p>
        </p:txBody>
      </p:sp>
      <p:sp>
        <p:nvSpPr>
          <p:cNvPr id="68" name="TextBox 67">
            <a:extLst>
              <a:ext uri="{FF2B5EF4-FFF2-40B4-BE49-F238E27FC236}">
                <a16:creationId xmlns:a16="http://schemas.microsoft.com/office/drawing/2014/main" id="{0F036762-6C4D-1D5A-789C-A3CE20CA0163}"/>
              </a:ext>
            </a:extLst>
          </p:cNvPr>
          <p:cNvSpPr txBox="1"/>
          <p:nvPr/>
        </p:nvSpPr>
        <p:spPr>
          <a:xfrm>
            <a:off x="1272339" y="4443013"/>
            <a:ext cx="2939591" cy="92333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cs typeface="Calibri"/>
              </a:rPr>
              <a:t>The edge weight is 1 so we can remove the edge.</a:t>
            </a:r>
          </a:p>
          <a:p>
            <a:r>
              <a:rPr lang="en-US">
                <a:solidFill>
                  <a:schemeClr val="bg1"/>
                </a:solidFill>
                <a:cs typeface="Calibri"/>
              </a:rPr>
              <a:t>s</a:t>
            </a:r>
          </a:p>
        </p:txBody>
      </p:sp>
      <p:sp>
        <p:nvSpPr>
          <p:cNvPr id="70" name="TextBox 69">
            <a:extLst>
              <a:ext uri="{FF2B5EF4-FFF2-40B4-BE49-F238E27FC236}">
                <a16:creationId xmlns:a16="http://schemas.microsoft.com/office/drawing/2014/main" id="{700EFB98-3BBC-20A7-8540-5F40CDD0D81A}"/>
              </a:ext>
            </a:extLst>
          </p:cNvPr>
          <p:cNvSpPr txBox="1"/>
          <p:nvPr/>
        </p:nvSpPr>
        <p:spPr>
          <a:xfrm>
            <a:off x="1366608" y="4584414"/>
            <a:ext cx="2743200" cy="646331"/>
          </a:xfrm>
          <a:prstGeom prst="rect">
            <a:avLst/>
          </a:prstGeom>
          <a:solidFill>
            <a:schemeClr val="accent4">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cs typeface="Calibri"/>
              </a:rPr>
              <a:t>The edge weight is 1 so we can remove the edge.</a:t>
            </a:r>
            <a:endParaRPr lang="en-US">
              <a:solidFill>
                <a:srgbClr val="FF0000"/>
              </a:solidFill>
            </a:endParaRPr>
          </a:p>
        </p:txBody>
      </p:sp>
      <p:sp>
        <p:nvSpPr>
          <p:cNvPr id="71" name="Rectangle 70">
            <a:extLst>
              <a:ext uri="{FF2B5EF4-FFF2-40B4-BE49-F238E27FC236}">
                <a16:creationId xmlns:a16="http://schemas.microsoft.com/office/drawing/2014/main" id="{5F9A9154-3B1A-B6DF-0147-F5AEEAEDA592}"/>
              </a:ext>
            </a:extLst>
          </p:cNvPr>
          <p:cNvSpPr/>
          <p:nvPr/>
        </p:nvSpPr>
        <p:spPr>
          <a:xfrm>
            <a:off x="8799927" y="2316500"/>
            <a:ext cx="575094" cy="316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r</a:t>
            </a:r>
            <a:endParaRPr lang="en-US">
              <a:solidFill>
                <a:srgbClr val="000000"/>
              </a:solidFill>
            </a:endParaRPr>
          </a:p>
        </p:txBody>
      </p:sp>
      <p:sp>
        <p:nvSpPr>
          <p:cNvPr id="73" name="TextBox 72">
            <a:extLst>
              <a:ext uri="{FF2B5EF4-FFF2-40B4-BE49-F238E27FC236}">
                <a16:creationId xmlns:a16="http://schemas.microsoft.com/office/drawing/2014/main" id="{087E56CF-103F-B5AF-3070-738E5C82E748}"/>
              </a:ext>
            </a:extLst>
          </p:cNvPr>
          <p:cNvSpPr txBox="1"/>
          <p:nvPr/>
        </p:nvSpPr>
        <p:spPr>
          <a:xfrm>
            <a:off x="1272320" y="4503897"/>
            <a:ext cx="2934694" cy="915475"/>
          </a:xfrm>
          <a:prstGeom prst="rect">
            <a:avLst/>
          </a:prstGeom>
          <a:solidFill>
            <a:schemeClr val="bg1"/>
          </a:solid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cs typeface="Calibri"/>
              </a:rPr>
              <a:t>The edge weight is 1 so we can remove the edge.</a:t>
            </a:r>
          </a:p>
          <a:p>
            <a:r>
              <a:rPr lang="en-US">
                <a:solidFill>
                  <a:schemeClr val="bg1"/>
                </a:solidFill>
                <a:cs typeface="Calibri"/>
              </a:rPr>
              <a:t>s</a:t>
            </a:r>
          </a:p>
        </p:txBody>
      </p:sp>
      <p:sp>
        <p:nvSpPr>
          <p:cNvPr id="75" name="Oval 74">
            <a:extLst>
              <a:ext uri="{FF2B5EF4-FFF2-40B4-BE49-F238E27FC236}">
                <a16:creationId xmlns:a16="http://schemas.microsoft.com/office/drawing/2014/main" id="{2ECDDF7C-A5E1-1E71-B508-46F706227FA3}"/>
              </a:ext>
            </a:extLst>
          </p:cNvPr>
          <p:cNvSpPr/>
          <p:nvPr/>
        </p:nvSpPr>
        <p:spPr>
          <a:xfrm>
            <a:off x="3531516" y="1433810"/>
            <a:ext cx="805132" cy="575094"/>
          </a:xfrm>
          <a:prstGeom prst="ellipse">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a</a:t>
            </a:r>
          </a:p>
        </p:txBody>
      </p:sp>
      <p:sp>
        <p:nvSpPr>
          <p:cNvPr id="77" name="Oval 76">
            <a:extLst>
              <a:ext uri="{FF2B5EF4-FFF2-40B4-BE49-F238E27FC236}">
                <a16:creationId xmlns:a16="http://schemas.microsoft.com/office/drawing/2014/main" id="{05FF5485-581C-6E04-A0F2-5252BE17CA15}"/>
              </a:ext>
            </a:extLst>
          </p:cNvPr>
          <p:cNvSpPr/>
          <p:nvPr/>
        </p:nvSpPr>
        <p:spPr>
          <a:xfrm>
            <a:off x="4875026" y="1445999"/>
            <a:ext cx="805132" cy="575094"/>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ea typeface="Calibri"/>
                <a:cs typeface="Calibri"/>
              </a:rPr>
              <a:t>t</a:t>
            </a:r>
          </a:p>
        </p:txBody>
      </p:sp>
      <p:sp>
        <p:nvSpPr>
          <p:cNvPr id="78" name="TextBox 77">
            <a:extLst>
              <a:ext uri="{FF2B5EF4-FFF2-40B4-BE49-F238E27FC236}">
                <a16:creationId xmlns:a16="http://schemas.microsoft.com/office/drawing/2014/main" id="{A5EAFA9A-C448-D9C9-9F15-7D302982402A}"/>
              </a:ext>
            </a:extLst>
          </p:cNvPr>
          <p:cNvSpPr txBox="1"/>
          <p:nvPr/>
        </p:nvSpPr>
        <p:spPr>
          <a:xfrm>
            <a:off x="1937161" y="4797136"/>
            <a:ext cx="2743200" cy="923330"/>
          </a:xfrm>
          <a:prstGeom prst="rect">
            <a:avLst/>
          </a:prstGeom>
          <a:solidFill>
            <a:schemeClr val="accent4">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cs typeface="Calibri"/>
              </a:rPr>
              <a:t>Now remove nodes which are not connected to any other nodes</a:t>
            </a:r>
          </a:p>
        </p:txBody>
      </p:sp>
      <p:sp>
        <p:nvSpPr>
          <p:cNvPr id="79" name="Rectangle 78">
            <a:extLst>
              <a:ext uri="{FF2B5EF4-FFF2-40B4-BE49-F238E27FC236}">
                <a16:creationId xmlns:a16="http://schemas.microsoft.com/office/drawing/2014/main" id="{852E7F35-4F40-8A66-01FC-6A5A3942131B}"/>
              </a:ext>
            </a:extLst>
          </p:cNvPr>
          <p:cNvSpPr/>
          <p:nvPr/>
        </p:nvSpPr>
        <p:spPr>
          <a:xfrm>
            <a:off x="2083130" y="1308760"/>
            <a:ext cx="1098467" cy="90054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49BA3300-182D-79A8-E279-6454B63061EB}"/>
              </a:ext>
            </a:extLst>
          </p:cNvPr>
          <p:cNvSpPr/>
          <p:nvPr/>
        </p:nvSpPr>
        <p:spPr>
          <a:xfrm>
            <a:off x="7868607" y="1352381"/>
            <a:ext cx="704490" cy="44569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rgbClr val="000000"/>
              </a:solidFill>
              <a:cs typeface="Calibri"/>
            </a:endParaRPr>
          </a:p>
        </p:txBody>
      </p:sp>
      <p:sp>
        <p:nvSpPr>
          <p:cNvPr id="82" name="Rectangle 81">
            <a:extLst>
              <a:ext uri="{FF2B5EF4-FFF2-40B4-BE49-F238E27FC236}">
                <a16:creationId xmlns:a16="http://schemas.microsoft.com/office/drawing/2014/main" id="{4F2CDD56-8466-BB55-9AB0-669197D8562C}"/>
              </a:ext>
            </a:extLst>
          </p:cNvPr>
          <p:cNvSpPr/>
          <p:nvPr/>
        </p:nvSpPr>
        <p:spPr>
          <a:xfrm>
            <a:off x="3458688" y="1249383"/>
            <a:ext cx="1098467" cy="90054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C053C3BB-2C62-C6D9-D56F-D9093815CE13}"/>
              </a:ext>
            </a:extLst>
          </p:cNvPr>
          <p:cNvSpPr/>
          <p:nvPr/>
        </p:nvSpPr>
        <p:spPr>
          <a:xfrm>
            <a:off x="7847825" y="1789789"/>
            <a:ext cx="724282" cy="44569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rgbClr val="000000"/>
              </a:solidFill>
              <a:cs typeface="Calibri"/>
            </a:endParaRPr>
          </a:p>
        </p:txBody>
      </p:sp>
    </p:spTree>
    <p:extLst>
      <p:ext uri="{BB962C8B-B14F-4D97-AF65-F5344CB8AC3E}">
        <p14:creationId xmlns:p14="http://schemas.microsoft.com/office/powerpoint/2010/main" val="38746053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ppt_x"/>
                                          </p:val>
                                        </p:tav>
                                        <p:tav tm="100000">
                                          <p:val>
                                            <p:strVal val="#ppt_x"/>
                                          </p:val>
                                        </p:tav>
                                      </p:tavLst>
                                    </p:anim>
                                    <p:anim calcmode="lin" valueType="num">
                                      <p:cBhvr additive="base">
                                        <p:cTn id="1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3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3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58"/>
                                        </p:tgtEl>
                                        <p:attrNameLst>
                                          <p:attrName>style.visibility</p:attrName>
                                        </p:attrNameLst>
                                      </p:cBhvr>
                                      <p:to>
                                        <p:strVal val="visible"/>
                                      </p:to>
                                    </p:set>
                                    <p:anim calcmode="lin" valueType="num">
                                      <p:cBhvr additive="base">
                                        <p:cTn id="53" dur="500" fill="hold"/>
                                        <p:tgtEl>
                                          <p:spTgt spid="58"/>
                                        </p:tgtEl>
                                        <p:attrNameLst>
                                          <p:attrName>ppt_x</p:attrName>
                                        </p:attrNameLst>
                                      </p:cBhvr>
                                      <p:tavLst>
                                        <p:tav tm="0">
                                          <p:val>
                                            <p:strVal val="#ppt_x"/>
                                          </p:val>
                                        </p:tav>
                                        <p:tav tm="100000">
                                          <p:val>
                                            <p:strVal val="#ppt_x"/>
                                          </p:val>
                                        </p:tav>
                                      </p:tavLst>
                                    </p:anim>
                                    <p:anim calcmode="lin" valueType="num">
                                      <p:cBhvr additive="base">
                                        <p:cTn id="54"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20"/>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66"/>
                                        </p:tgtEl>
                                        <p:attrNameLst>
                                          <p:attrName>style.visibility</p:attrName>
                                        </p:attrNameLst>
                                      </p:cBhvr>
                                      <p:to>
                                        <p:strVal val="visible"/>
                                      </p:to>
                                    </p:set>
                                    <p:anim calcmode="lin" valueType="num">
                                      <p:cBhvr additive="base">
                                        <p:cTn id="83" dur="500" fill="hold"/>
                                        <p:tgtEl>
                                          <p:spTgt spid="66"/>
                                        </p:tgtEl>
                                        <p:attrNameLst>
                                          <p:attrName>ppt_x</p:attrName>
                                        </p:attrNameLst>
                                      </p:cBhvr>
                                      <p:tavLst>
                                        <p:tav tm="0">
                                          <p:val>
                                            <p:strVal val="#ppt_x"/>
                                          </p:val>
                                        </p:tav>
                                        <p:tav tm="100000">
                                          <p:val>
                                            <p:strVal val="#ppt_x"/>
                                          </p:val>
                                        </p:tav>
                                      </p:tavLst>
                                    </p:anim>
                                    <p:anim calcmode="lin" valueType="num">
                                      <p:cBhvr additive="base">
                                        <p:cTn id="84"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0" nodeType="clickEffect">
                                  <p:stCondLst>
                                    <p:cond delay="0"/>
                                  </p:stCondLst>
                                  <p:childTnLst>
                                    <p:set>
                                      <p:cBhvr>
                                        <p:cTn id="88" dur="1" fill="hold">
                                          <p:stCondLst>
                                            <p:cond delay="0"/>
                                          </p:stCondLst>
                                        </p:cTn>
                                        <p:tgtEl>
                                          <p:spTgt spid="144"/>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0" nodeType="clickEffect">
                                  <p:stCondLst>
                                    <p:cond delay="0"/>
                                  </p:stCondLst>
                                  <p:childTnLst>
                                    <p:set>
                                      <p:cBhvr>
                                        <p:cTn id="92" dur="1" fill="hold">
                                          <p:stCondLst>
                                            <p:cond delay="0"/>
                                          </p:stCondLst>
                                        </p:cTn>
                                        <p:tgtEl>
                                          <p:spTgt spid="22"/>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25"/>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70"/>
                                        </p:tgtEl>
                                        <p:attrNameLst>
                                          <p:attrName>style.visibility</p:attrName>
                                        </p:attrNameLst>
                                      </p:cBhvr>
                                      <p:to>
                                        <p:strVal val="visible"/>
                                      </p:to>
                                    </p:set>
                                    <p:anim calcmode="lin" valueType="num">
                                      <p:cBhvr additive="base">
                                        <p:cTn id="105" dur="500" fill="hold"/>
                                        <p:tgtEl>
                                          <p:spTgt spid="70"/>
                                        </p:tgtEl>
                                        <p:attrNameLst>
                                          <p:attrName>ppt_x</p:attrName>
                                        </p:attrNameLst>
                                      </p:cBhvr>
                                      <p:tavLst>
                                        <p:tav tm="0">
                                          <p:val>
                                            <p:strVal val="#ppt_x"/>
                                          </p:val>
                                        </p:tav>
                                        <p:tav tm="100000">
                                          <p:val>
                                            <p:strVal val="#ppt_x"/>
                                          </p:val>
                                        </p:tav>
                                      </p:tavLst>
                                    </p:anim>
                                    <p:anim calcmode="lin" valueType="num">
                                      <p:cBhvr additive="base">
                                        <p:cTn id="106"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0" nodeType="clickEffect">
                                  <p:stCondLst>
                                    <p:cond delay="0"/>
                                  </p:stCondLst>
                                  <p:childTnLst>
                                    <p:set>
                                      <p:cBhvr>
                                        <p:cTn id="110" dur="1" fill="hold">
                                          <p:stCondLst>
                                            <p:cond delay="0"/>
                                          </p:stCondLst>
                                        </p:cTn>
                                        <p:tgtEl>
                                          <p:spTgt spid="149"/>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0" nodeType="clickEffect">
                                  <p:stCondLst>
                                    <p:cond delay="0"/>
                                  </p:stCondLst>
                                  <p:childTnLst>
                                    <p:set>
                                      <p:cBhvr>
                                        <p:cTn id="118" dur="1" fill="hold">
                                          <p:stCondLst>
                                            <p:cond delay="0"/>
                                          </p:stCondLst>
                                        </p:cTn>
                                        <p:tgtEl>
                                          <p:spTgt spid="158"/>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0" nodeType="clickEffect">
                                  <p:stCondLst>
                                    <p:cond delay="0"/>
                                  </p:stCondLst>
                                  <p:childTnLst>
                                    <p:set>
                                      <p:cBhvr>
                                        <p:cTn id="122" dur="1" fill="hold">
                                          <p:stCondLst>
                                            <p:cond delay="0"/>
                                          </p:stCondLst>
                                        </p:cTn>
                                        <p:tgtEl>
                                          <p:spTgt spid="32"/>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0" nodeType="clickEffect">
                                  <p:stCondLst>
                                    <p:cond delay="0"/>
                                  </p:stCondLst>
                                  <p:childTnLst>
                                    <p:set>
                                      <p:cBhvr>
                                        <p:cTn id="126" dur="1" fill="hold">
                                          <p:stCondLst>
                                            <p:cond delay="0"/>
                                          </p:stCondLst>
                                        </p:cTn>
                                        <p:tgtEl>
                                          <p:spTgt spid="29"/>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nodeType="clickEffect">
                                  <p:stCondLst>
                                    <p:cond delay="0"/>
                                  </p:stCondLst>
                                  <p:childTnLst>
                                    <p:set>
                                      <p:cBhvr>
                                        <p:cTn id="130" dur="1" fill="hold">
                                          <p:stCondLst>
                                            <p:cond delay="0"/>
                                          </p:stCondLst>
                                        </p:cTn>
                                        <p:tgtEl>
                                          <p:spTgt spid="108"/>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73"/>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75"/>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77"/>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78"/>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79"/>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80"/>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82"/>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32" grpId="0" animBg="1"/>
      <p:bldP spid="138" grpId="0" animBg="1"/>
      <p:bldP spid="144" grpId="0" animBg="1"/>
      <p:bldP spid="149" grpId="0" animBg="1"/>
      <p:bldP spid="158" grpId="0" animBg="1"/>
      <p:bldP spid="5" grpId="0" animBg="1"/>
      <p:bldP spid="6" grpId="0"/>
      <p:bldP spid="19" grpId="0"/>
      <p:bldP spid="22" grpId="0"/>
      <p:bldP spid="32" grpId="0"/>
      <p:bldP spid="41" grpId="0" animBg="1"/>
      <p:bldP spid="45" grpId="0" animBg="1"/>
      <p:bldP spid="47" grpId="0" animBg="1"/>
      <p:bldP spid="49" grpId="0" animBg="1"/>
      <p:bldP spid="43" grpId="0" animBg="1"/>
      <p:bldP spid="48" grpId="0" animBg="1"/>
      <p:bldP spid="51" grpId="0" animBg="1"/>
      <p:bldP spid="53" grpId="0" animBg="1"/>
      <p:bldP spid="58" grpId="0" animBg="1"/>
      <p:bldP spid="62" grpId="0" animBg="1"/>
      <p:bldP spid="64" grpId="0" animBg="1"/>
      <p:bldP spid="66" grpId="0" animBg="1"/>
      <p:bldP spid="68" grpId="0" animBg="1"/>
      <p:bldP spid="70" grpId="0" animBg="1"/>
      <p:bldP spid="71" grpId="0" animBg="1"/>
      <p:bldP spid="73" grpId="0" animBg="1"/>
      <p:bldP spid="75" grpId="0" animBg="1"/>
      <p:bldP spid="77" grpId="0" animBg="1"/>
      <p:bldP spid="78" grpId="0" animBg="1"/>
      <p:bldP spid="79" grpId="0" animBg="1"/>
      <p:bldP spid="80" grpId="0" animBg="1"/>
      <p:bldP spid="82" grpId="0" animBg="1"/>
      <p:bldP spid="8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4B24C7E-2D5E-4C4E-9CD5-D61F243C9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9072643-A0EC-42FB-B66A-24C0E6FFDC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 y="1846371"/>
            <a:ext cx="12048829" cy="3165257"/>
            <a:chOff x="143163" y="5763486"/>
            <a:chExt cx="12048829" cy="739555"/>
          </a:xfrm>
        </p:grpSpPr>
        <p:sp>
          <p:nvSpPr>
            <p:cNvPr id="10" name="Rectangle 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45065" y="5763486"/>
              <a:ext cx="11546927"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FB1B595-4E0E-4913-822E-EB9B40163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434108"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3C48EA58-53D6-4E4A-9BDB-087D3461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752" y="389517"/>
            <a:ext cx="6686629" cy="60586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354DFCC-ED16-97CF-69BA-206B0A3A8DF0}"/>
              </a:ext>
            </a:extLst>
          </p:cNvPr>
          <p:cNvSpPr txBox="1"/>
          <p:nvPr/>
        </p:nvSpPr>
        <p:spPr>
          <a:xfrm>
            <a:off x="955964" y="968432"/>
            <a:ext cx="5597236" cy="49211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6000" kern="1200">
                <a:solidFill>
                  <a:schemeClr val="tx1"/>
                </a:solidFill>
                <a:latin typeface="+mj-lt"/>
                <a:ea typeface="+mj-ea"/>
                <a:cs typeface="+mj-cs"/>
              </a:rPr>
              <a:t>TIME AND SPACE COPLEXITY</a:t>
            </a:r>
          </a:p>
        </p:txBody>
      </p:sp>
    </p:spTree>
    <p:extLst>
      <p:ext uri="{BB962C8B-B14F-4D97-AF65-F5344CB8AC3E}">
        <p14:creationId xmlns:p14="http://schemas.microsoft.com/office/powerpoint/2010/main" val="2416868814"/>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DC7F28-D9A6-6A47-4549-789B2843A59A}"/>
              </a:ext>
            </a:extLst>
          </p:cNvPr>
          <p:cNvSpPr txBox="1"/>
          <p:nvPr/>
        </p:nvSpPr>
        <p:spPr>
          <a:xfrm>
            <a:off x="450022" y="825499"/>
            <a:ext cx="11036851"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dirty="0">
              <a:cs typeface="Calibri"/>
            </a:endParaRPr>
          </a:p>
          <a:p>
            <a:r>
              <a:rPr lang="en-US" sz="2400" dirty="0">
                <a:cs typeface="Calibri"/>
              </a:rPr>
              <a:t>insertion:</a:t>
            </a:r>
            <a:endParaRPr lang="en-US" sz="2400" dirty="0">
              <a:ea typeface="Calibri"/>
              <a:cs typeface="Calibri"/>
            </a:endParaRPr>
          </a:p>
          <a:p>
            <a:r>
              <a:rPr lang="en-US" dirty="0">
                <a:cs typeface="Calibri"/>
              </a:rPr>
              <a:t>For inserting the string the time complexity depends up on the length of the string that we are going to insert, so if the length of the string we are inserting is N then the time complexity of inserting string is O(N).</a:t>
            </a:r>
            <a:endParaRPr lang="en-US" dirty="0">
              <a:ea typeface="Calibri"/>
              <a:cs typeface="Calibri"/>
            </a:endParaRPr>
          </a:p>
          <a:p>
            <a:r>
              <a:rPr lang="en-US" dirty="0">
                <a:cs typeface="Calibri"/>
              </a:rPr>
              <a:t>The space complexity for insertion is O(N).</a:t>
            </a:r>
          </a:p>
          <a:p>
            <a:endParaRPr lang="en-US">
              <a:cs typeface="Calibri"/>
            </a:endParaRPr>
          </a:p>
          <a:p>
            <a:r>
              <a:rPr lang="en-US" sz="2400" dirty="0">
                <a:cs typeface="Calibri"/>
              </a:rPr>
              <a:t>Search:</a:t>
            </a:r>
            <a:endParaRPr lang="en-US" sz="2400" dirty="0">
              <a:ea typeface="Calibri"/>
              <a:cs typeface="Calibri"/>
            </a:endParaRPr>
          </a:p>
          <a:p>
            <a:r>
              <a:rPr lang="en-US" dirty="0">
                <a:cs typeface="Calibri"/>
              </a:rPr>
              <a:t>For searching the string it is going to depend on length of the string  so if the length of the string is N then the time complexity of searching the string is O(N).</a:t>
            </a:r>
            <a:endParaRPr lang="en-US" dirty="0">
              <a:ea typeface="Calibri"/>
              <a:cs typeface="Calibri"/>
            </a:endParaRPr>
          </a:p>
          <a:p>
            <a:r>
              <a:rPr lang="en-US" dirty="0">
                <a:cs typeface="Calibri"/>
              </a:rPr>
              <a:t>The space complexity for searching is O(1).</a:t>
            </a:r>
          </a:p>
          <a:p>
            <a:endParaRPr lang="en-US">
              <a:cs typeface="Calibri"/>
            </a:endParaRPr>
          </a:p>
          <a:p>
            <a:r>
              <a:rPr lang="en-US" sz="2400" dirty="0">
                <a:cs typeface="Calibri"/>
              </a:rPr>
              <a:t>Delete:</a:t>
            </a:r>
            <a:endParaRPr lang="en-US" sz="2400" dirty="0">
              <a:ea typeface="Calibri"/>
              <a:cs typeface="Calibri"/>
            </a:endParaRPr>
          </a:p>
          <a:p>
            <a:r>
              <a:rPr lang="en-US" dirty="0">
                <a:cs typeface="Calibri"/>
              </a:rPr>
              <a:t>For deleting the string the time complexity is going to be the same as searching the string because before deleting the string we have to find where the string is connected so the time complexity to delete the string of length N in the graph containing the </a:t>
            </a:r>
            <a:r>
              <a:rPr lang="en-US" dirty="0" err="1">
                <a:cs typeface="Calibri"/>
              </a:rPr>
              <a:t>verteces</a:t>
            </a:r>
            <a:r>
              <a:rPr lang="en-US" dirty="0">
                <a:cs typeface="Calibri"/>
              </a:rPr>
              <a:t> V is O(N*V).</a:t>
            </a:r>
          </a:p>
          <a:p>
            <a:r>
              <a:rPr lang="en-US" dirty="0">
                <a:cs typeface="Calibri"/>
              </a:rPr>
              <a:t>The space complexity for deletion is O(1).</a:t>
            </a:r>
          </a:p>
          <a:p>
            <a:br>
              <a:rPr lang="en-US" dirty="0">
                <a:cs typeface="Calibri"/>
              </a:rPr>
            </a:br>
            <a:endParaRPr lang="en-US">
              <a:cs typeface="Calibri"/>
            </a:endParaRPr>
          </a:p>
        </p:txBody>
      </p:sp>
    </p:spTree>
    <p:extLst>
      <p:ext uri="{BB962C8B-B14F-4D97-AF65-F5344CB8AC3E}">
        <p14:creationId xmlns:p14="http://schemas.microsoft.com/office/powerpoint/2010/main" val="4101343943"/>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4B24C7E-2D5E-4C4E-9CD5-D61F243C9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9072643-A0EC-42FB-B66A-24C0E6FFDC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 y="1846371"/>
            <a:ext cx="12048829" cy="3165257"/>
            <a:chOff x="143163" y="5763486"/>
            <a:chExt cx="12048829" cy="739555"/>
          </a:xfrm>
        </p:grpSpPr>
        <p:sp>
          <p:nvSpPr>
            <p:cNvPr id="10" name="Rectangle 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45065" y="5763486"/>
              <a:ext cx="11546927"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FB1B595-4E0E-4913-822E-EB9B40163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434108"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3C48EA58-53D6-4E4A-9BDB-087D3461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752" y="389517"/>
            <a:ext cx="6686629" cy="60586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6BD9E89-43EC-6F6E-83E9-57D863D374DB}"/>
              </a:ext>
            </a:extLst>
          </p:cNvPr>
          <p:cNvSpPr txBox="1"/>
          <p:nvPr/>
        </p:nvSpPr>
        <p:spPr>
          <a:xfrm>
            <a:off x="955964" y="968432"/>
            <a:ext cx="5597236" cy="49211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6000" kern="1200">
                <a:solidFill>
                  <a:schemeClr val="tx1"/>
                </a:solidFill>
                <a:latin typeface="+mj-lt"/>
                <a:ea typeface="+mj-ea"/>
                <a:cs typeface="+mj-cs"/>
              </a:rPr>
              <a:t>   Practical</a:t>
            </a:r>
          </a:p>
          <a:p>
            <a:pPr>
              <a:lnSpc>
                <a:spcPct val="90000"/>
              </a:lnSpc>
              <a:spcBef>
                <a:spcPct val="0"/>
              </a:spcBef>
              <a:spcAft>
                <a:spcPts val="600"/>
              </a:spcAft>
            </a:pPr>
            <a:r>
              <a:rPr lang="en-US" sz="6000" kern="1200">
                <a:solidFill>
                  <a:schemeClr val="tx1"/>
                </a:solidFill>
                <a:latin typeface="+mj-lt"/>
                <a:ea typeface="+mj-ea"/>
                <a:cs typeface="+mj-cs"/>
              </a:rPr>
              <a:t>Applications</a:t>
            </a:r>
          </a:p>
        </p:txBody>
      </p:sp>
    </p:spTree>
    <p:extLst>
      <p:ext uri="{BB962C8B-B14F-4D97-AF65-F5344CB8AC3E}">
        <p14:creationId xmlns:p14="http://schemas.microsoft.com/office/powerpoint/2010/main" val="163515894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4FE54-CE01-9AAC-C57E-E7A5A308D2F3}"/>
              </a:ext>
            </a:extLst>
          </p:cNvPr>
          <p:cNvSpPr>
            <a:spLocks noGrp="1"/>
          </p:cNvSpPr>
          <p:nvPr>
            <p:ph type="title"/>
          </p:nvPr>
        </p:nvSpPr>
        <p:spPr/>
        <p:txBody>
          <a:bodyPr vert="horz" lIns="91440" tIns="45720" rIns="91440" bIns="45720" rtlCol="0" anchor="ctr">
            <a:noAutofit/>
          </a:bodyPr>
          <a:lstStyle/>
          <a:p>
            <a:r>
              <a:rPr lang="en-US" sz="3600">
                <a:cs typeface="Calibri Light"/>
              </a:rPr>
              <a:t>The practical applications of this hybrid data structure are:</a:t>
            </a:r>
          </a:p>
        </p:txBody>
      </p:sp>
      <p:sp>
        <p:nvSpPr>
          <p:cNvPr id="3" name="Content Placeholder 2">
            <a:extLst>
              <a:ext uri="{FF2B5EF4-FFF2-40B4-BE49-F238E27FC236}">
                <a16:creationId xmlns:a16="http://schemas.microsoft.com/office/drawing/2014/main" id="{CC8D6F4F-9686-420D-D51F-E15D14B1F077}"/>
              </a:ext>
            </a:extLst>
          </p:cNvPr>
          <p:cNvSpPr>
            <a:spLocks noGrp="1"/>
          </p:cNvSpPr>
          <p:nvPr>
            <p:ph idx="1"/>
          </p:nvPr>
        </p:nvSpPr>
        <p:spPr/>
        <p:txBody>
          <a:bodyPr vert="horz" lIns="91440" tIns="45720" rIns="91440" bIns="45720" rtlCol="0" anchor="t">
            <a:normAutofit/>
          </a:bodyPr>
          <a:lstStyle/>
          <a:p>
            <a:r>
              <a:rPr lang="en-US">
                <a:ea typeface="+mn-lt"/>
                <a:cs typeface="+mn-lt"/>
              </a:rPr>
              <a:t>Autocomplete and Spell Checking</a:t>
            </a:r>
          </a:p>
          <a:p>
            <a:r>
              <a:rPr lang="en-US">
                <a:ea typeface="+mn-lt"/>
                <a:cs typeface="+mn-lt"/>
              </a:rPr>
              <a:t>Search Engines</a:t>
            </a:r>
          </a:p>
          <a:p>
            <a:r>
              <a:rPr lang="en-US">
                <a:ea typeface="+mn-lt"/>
                <a:cs typeface="+mn-lt"/>
              </a:rPr>
              <a:t>Text Mining and Information Retrieval</a:t>
            </a:r>
          </a:p>
          <a:p>
            <a:r>
              <a:rPr lang="en-US">
                <a:ea typeface="+mn-lt"/>
                <a:cs typeface="+mn-lt"/>
              </a:rPr>
              <a:t>Phone Directory and Contacts List</a:t>
            </a:r>
          </a:p>
          <a:p>
            <a:r>
              <a:rPr lang="en-US">
                <a:ea typeface="+mn-lt"/>
                <a:cs typeface="+mn-lt"/>
              </a:rPr>
              <a:t>Spelling Suggestions</a:t>
            </a:r>
          </a:p>
          <a:p>
            <a:r>
              <a:rPr lang="en-US">
                <a:ea typeface="+mn-lt"/>
                <a:cs typeface="+mn-lt"/>
              </a:rPr>
              <a:t>Symbol Tables and Symbol Lookups</a:t>
            </a:r>
            <a:endParaRPr lang="en-US">
              <a:cs typeface="Calibri"/>
            </a:endParaRPr>
          </a:p>
        </p:txBody>
      </p:sp>
    </p:spTree>
    <p:extLst>
      <p:ext uri="{BB962C8B-B14F-4D97-AF65-F5344CB8AC3E}">
        <p14:creationId xmlns:p14="http://schemas.microsoft.com/office/powerpoint/2010/main" val="2907664919"/>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B24C7E-2D5E-4C4E-9CD5-D61F243C9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99072643-A0EC-42FB-B66A-24C0E6FFDC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 y="1846371"/>
            <a:ext cx="12048829" cy="3165257"/>
            <a:chOff x="143163" y="5763486"/>
            <a:chExt cx="12048829"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45065" y="5763486"/>
              <a:ext cx="11546927"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FB1B595-4E0E-4913-822E-EB9B40163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434108"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3C48EA58-53D6-4E4A-9BDB-087D3461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752" y="389517"/>
            <a:ext cx="6686629" cy="60586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321BB95-605F-2D27-64D5-F0EA0C1BBE69}"/>
              </a:ext>
            </a:extLst>
          </p:cNvPr>
          <p:cNvSpPr txBox="1"/>
          <p:nvPr/>
        </p:nvSpPr>
        <p:spPr>
          <a:xfrm>
            <a:off x="955964" y="968432"/>
            <a:ext cx="5597236" cy="49211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6000" kern="1200">
                <a:solidFill>
                  <a:schemeClr val="tx1"/>
                </a:solidFill>
                <a:latin typeface="+mj-lt"/>
                <a:ea typeface="+mj-ea"/>
                <a:cs typeface="+mj-cs"/>
              </a:rPr>
              <a:t>CONCLUSION</a:t>
            </a:r>
          </a:p>
        </p:txBody>
      </p:sp>
    </p:spTree>
    <p:extLst>
      <p:ext uri="{BB962C8B-B14F-4D97-AF65-F5344CB8AC3E}">
        <p14:creationId xmlns:p14="http://schemas.microsoft.com/office/powerpoint/2010/main" val="1121270927"/>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BCD640-3447-DC47-AFF3-BDDFEE0AF303}"/>
              </a:ext>
            </a:extLst>
          </p:cNvPr>
          <p:cNvSpPr txBox="1"/>
          <p:nvPr/>
        </p:nvSpPr>
        <p:spPr>
          <a:xfrm>
            <a:off x="579437" y="899583"/>
            <a:ext cx="11199282" cy="4462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In conclusion, </a:t>
            </a:r>
            <a:r>
              <a:rPr lang="en-US" sz="2400" dirty="0">
                <a:ea typeface="+mn-lt"/>
                <a:cs typeface="+mn-lt"/>
              </a:rPr>
              <a:t> This hybrid data structure has practical applications in various domains such as network routing, web crawling, and social network analysis. Performance analysis revealed that the hybrid structure achieved efficient graph traversal and indexing operations, resulting in improved query response times and reduced memory usage compared to traditional graph structures.</a:t>
            </a:r>
          </a:p>
          <a:p>
            <a:endParaRPr lang="en-US" sz="2400" dirty="0">
              <a:cs typeface="Calibri"/>
            </a:endParaRPr>
          </a:p>
          <a:p>
            <a:r>
              <a:rPr lang="en-US" sz="2400" dirty="0">
                <a:ea typeface="+mn-lt"/>
                <a:cs typeface="+mn-lt"/>
              </a:rPr>
              <a:t>Insights gained from implementation and evaluation included the importance of balancing trade-offs between indexing overhead and query efficiency, as well as the potential for further optimization through parallel processing and distributed computing. Overall, the hybrid data structure demonstrated significant potential for enhancing graph-based data management and analysis.</a:t>
            </a:r>
            <a:endParaRPr lang="en-US" sz="2400" dirty="0">
              <a:cs typeface="Calibri"/>
            </a:endParaRPr>
          </a:p>
          <a:p>
            <a:endParaRPr lang="en-US" sz="2000" dirty="0">
              <a:cs typeface="Calibri"/>
            </a:endParaRPr>
          </a:p>
        </p:txBody>
      </p:sp>
    </p:spTree>
    <p:extLst>
      <p:ext uri="{BB962C8B-B14F-4D97-AF65-F5344CB8AC3E}">
        <p14:creationId xmlns:p14="http://schemas.microsoft.com/office/powerpoint/2010/main" val="3353619195"/>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61EB3FB-C798-1EEE-BA7B-6250490939B7}"/>
              </a:ext>
            </a:extLst>
          </p:cNvPr>
          <p:cNvSpPr txBox="1"/>
          <p:nvPr/>
        </p:nvSpPr>
        <p:spPr>
          <a:xfrm>
            <a:off x="1524000" y="1293338"/>
            <a:ext cx="9144000" cy="327459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7200" kern="1200">
                <a:solidFill>
                  <a:schemeClr val="tx1"/>
                </a:solidFill>
                <a:latin typeface="+mj-lt"/>
                <a:ea typeface="+mj-ea"/>
                <a:cs typeface="+mj-cs"/>
              </a:rPr>
              <a:t>THE END</a:t>
            </a:r>
          </a:p>
          <a:p>
            <a:pPr algn="ctr">
              <a:lnSpc>
                <a:spcPct val="90000"/>
              </a:lnSpc>
              <a:spcBef>
                <a:spcPct val="0"/>
              </a:spcBef>
              <a:spcAft>
                <a:spcPts val="600"/>
              </a:spcAft>
            </a:pPr>
            <a:r>
              <a:rPr lang="en-US" sz="7200" kern="1200">
                <a:solidFill>
                  <a:schemeClr val="tx1"/>
                </a:solidFill>
                <a:latin typeface="+mj-lt"/>
                <a:ea typeface="+mj-ea"/>
                <a:cs typeface="+mj-cs"/>
              </a:rPr>
              <a:t>THANK YOU</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3429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6" name="Rectangle 103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1BA4FF-59F0-D117-B2A3-E7E15A798F7B}"/>
              </a:ext>
            </a:extLst>
          </p:cNvPr>
          <p:cNvSpPr>
            <a:spLocks noGrp="1"/>
          </p:cNvSpPr>
          <p:nvPr>
            <p:ph type="ctrTitle"/>
          </p:nvPr>
        </p:nvSpPr>
        <p:spPr>
          <a:xfrm>
            <a:off x="841248" y="256032"/>
            <a:ext cx="10506456" cy="1014984"/>
          </a:xfrm>
        </p:spPr>
        <p:txBody>
          <a:bodyPr vert="horz" lIns="91440" tIns="45720" rIns="91440" bIns="45720" rtlCol="0" anchor="b">
            <a:normAutofit/>
          </a:bodyPr>
          <a:lstStyle/>
          <a:p>
            <a:pPr algn="l"/>
            <a:r>
              <a:rPr lang="en-US" sz="4400" kern="1200">
                <a:solidFill>
                  <a:schemeClr val="tx1"/>
                </a:solidFill>
                <a:latin typeface="+mj-lt"/>
                <a:ea typeface="+mj-ea"/>
                <a:cs typeface="+mj-cs"/>
              </a:rPr>
              <a:t>Graphs</a:t>
            </a:r>
          </a:p>
        </p:txBody>
      </p:sp>
      <p:sp>
        <p:nvSpPr>
          <p:cNvPr id="1067" name="Rectangle 104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68" name="Rectangle 104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D24AC6A9-E391-0C68-C463-51E73B738AAF}"/>
              </a:ext>
            </a:extLst>
          </p:cNvPr>
          <p:cNvSpPr>
            <a:spLocks noGrp="1"/>
          </p:cNvSpPr>
          <p:nvPr>
            <p:ph type="subTitle" idx="1"/>
          </p:nvPr>
        </p:nvSpPr>
        <p:spPr>
          <a:xfrm>
            <a:off x="1374138" y="1926266"/>
            <a:ext cx="7439698" cy="3471859"/>
          </a:xfrm>
        </p:spPr>
        <p:txBody>
          <a:bodyPr vert="horz" lIns="91440" tIns="45720" rIns="91440" bIns="45720" rtlCol="0" anchor="t">
            <a:normAutofit/>
          </a:bodyPr>
          <a:lstStyle/>
          <a:p>
            <a:pPr marL="277495" indent="-277495" algn="l" defTabSz="740664">
              <a:spcBef>
                <a:spcPts val="810"/>
              </a:spcBef>
              <a:buFont typeface="Wingdings" panose="05000000000000000000" pitchFamily="2" charset="2"/>
              <a:buChar char="§"/>
            </a:pPr>
            <a:r>
              <a:rPr lang="en-IN" sz="1800" kern="1200">
                <a:latin typeface="Calibri"/>
                <a:cs typeface="Calibri"/>
              </a:rPr>
              <a:t>Graph is a non-linear data structure.</a:t>
            </a:r>
          </a:p>
          <a:p>
            <a:pPr marL="277495" indent="-277495" algn="l" defTabSz="740664">
              <a:spcBef>
                <a:spcPts val="810"/>
              </a:spcBef>
              <a:buFont typeface="Wingdings" panose="05000000000000000000" pitchFamily="2" charset="2"/>
              <a:buChar char="§"/>
            </a:pPr>
            <a:r>
              <a:rPr lang="en-US" sz="1800" kern="1200">
                <a:latin typeface="Calibri"/>
                <a:cs typeface="Calibri"/>
              </a:rPr>
              <a:t>A graph G= (V,E) is a set of vertices V, and a collection</a:t>
            </a:r>
            <a:r>
              <a:rPr lang="en-US" sz="1800">
                <a:latin typeface="Calibri"/>
                <a:cs typeface="Calibri"/>
              </a:rPr>
              <a:t> </a:t>
            </a:r>
            <a:endParaRPr lang="en-US" sz="1800" kern="1200">
              <a:latin typeface="Calibri"/>
              <a:cs typeface="Calibri"/>
            </a:endParaRPr>
          </a:p>
          <a:p>
            <a:pPr algn="l" defTabSz="740664">
              <a:spcBef>
                <a:spcPts val="810"/>
              </a:spcBef>
            </a:pPr>
            <a:r>
              <a:rPr lang="en-US" sz="1800">
                <a:latin typeface="Calibri"/>
                <a:cs typeface="Calibri"/>
              </a:rPr>
              <a:t>     </a:t>
            </a:r>
            <a:r>
              <a:rPr lang="en-US" sz="1800" kern="1200">
                <a:latin typeface="Calibri"/>
                <a:cs typeface="Calibri"/>
              </a:rPr>
              <a:t> of edges E which is a subset of </a:t>
            </a:r>
            <a:r>
              <a:rPr lang="en-US" sz="1800" kern="1200" err="1">
                <a:latin typeface="Calibri"/>
                <a:cs typeface="Calibri"/>
              </a:rPr>
              <a:t>VxV</a:t>
            </a:r>
            <a:r>
              <a:rPr lang="en-US" sz="1800" kern="1200">
                <a:latin typeface="Calibri"/>
                <a:cs typeface="Calibri"/>
              </a:rPr>
              <a:t>.</a:t>
            </a:r>
          </a:p>
          <a:p>
            <a:pPr marL="277495" indent="-277495" algn="l" defTabSz="740664">
              <a:spcBef>
                <a:spcPts val="810"/>
              </a:spcBef>
              <a:buFont typeface="Wingdings" panose="05000000000000000000" pitchFamily="2" charset="2"/>
              <a:buChar char="§"/>
            </a:pPr>
            <a:r>
              <a:rPr lang="en-US" sz="1800" kern="1200">
                <a:latin typeface="Calibri"/>
                <a:cs typeface="Calibri"/>
              </a:rPr>
              <a:t>Edges can be either directed or undirected.</a:t>
            </a:r>
            <a:endParaRPr lang="en-IN" sz="1800">
              <a:latin typeface="Calibri"/>
              <a:cs typeface="Calibri"/>
            </a:endParaRPr>
          </a:p>
        </p:txBody>
      </p:sp>
      <p:pic>
        <p:nvPicPr>
          <p:cNvPr id="1028" name="Picture 4" descr="Graph Representation | Two Most Generic Ways to Represent Graph">
            <a:extLst>
              <a:ext uri="{FF2B5EF4-FFF2-40B4-BE49-F238E27FC236}">
                <a16:creationId xmlns:a16="http://schemas.microsoft.com/office/drawing/2014/main" id="{EAF22FAD-76BB-09E8-F05C-3602B725C7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266" r="13074" b="5434"/>
          <a:stretch/>
        </p:blipFill>
        <p:spPr bwMode="auto">
          <a:xfrm>
            <a:off x="6729236" y="3651321"/>
            <a:ext cx="3612753" cy="26273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PT - Graphs PowerPoint Presentation, free download - ID:5346548">
            <a:extLst>
              <a:ext uri="{FF2B5EF4-FFF2-40B4-BE49-F238E27FC236}">
                <a16:creationId xmlns:a16="http://schemas.microsoft.com/office/drawing/2014/main" id="{1319CE78-6C5E-31F9-0E36-609D6BD4B3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6476"/>
          <a:stretch/>
        </p:blipFill>
        <p:spPr bwMode="auto">
          <a:xfrm>
            <a:off x="1734393" y="4169049"/>
            <a:ext cx="4438684" cy="211474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838013B-B164-DEB0-D8DB-E2D31D4861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2855" y="1960599"/>
            <a:ext cx="3695812" cy="9198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353D823-B6F0-D378-BD43-222FB1C79727}"/>
              </a:ext>
            </a:extLst>
          </p:cNvPr>
          <p:cNvSpPr txBox="1"/>
          <p:nvPr/>
        </p:nvSpPr>
        <p:spPr>
          <a:xfrm>
            <a:off x="7339301" y="2846113"/>
            <a:ext cx="3478561" cy="316690"/>
          </a:xfrm>
          <a:prstGeom prst="rect">
            <a:avLst/>
          </a:prstGeom>
          <a:noFill/>
        </p:spPr>
        <p:txBody>
          <a:bodyPr wrap="square" rtlCol="0">
            <a:spAutoFit/>
          </a:bodyPr>
          <a:lstStyle/>
          <a:p>
            <a:pPr defTabSz="740664">
              <a:spcAft>
                <a:spcPts val="600"/>
              </a:spcAft>
            </a:pPr>
            <a:r>
              <a:rPr lang="en-IN" sz="1458" kern="1200">
                <a:solidFill>
                  <a:schemeClr val="tx1"/>
                </a:solidFill>
                <a:latin typeface="+mn-lt"/>
                <a:ea typeface="+mn-ea"/>
                <a:cs typeface="+mn-cs"/>
              </a:rPr>
              <a:t>Adjacency List Representation</a:t>
            </a:r>
            <a:endParaRPr lang="en-IN"/>
          </a:p>
        </p:txBody>
      </p:sp>
    </p:spTree>
    <p:extLst>
      <p:ext uri="{BB962C8B-B14F-4D97-AF65-F5344CB8AC3E}">
        <p14:creationId xmlns:p14="http://schemas.microsoft.com/office/powerpoint/2010/main" val="322063544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2DEC3E-5930-0006-B941-7FAA22754A86}"/>
              </a:ext>
            </a:extLst>
          </p:cNvPr>
          <p:cNvSpPr>
            <a:spLocks noGrp="1"/>
          </p:cNvSpPr>
          <p:nvPr>
            <p:ph type="title"/>
          </p:nvPr>
        </p:nvSpPr>
        <p:spPr>
          <a:xfrm>
            <a:off x="572493" y="238539"/>
            <a:ext cx="11018520" cy="1434415"/>
          </a:xfrm>
        </p:spPr>
        <p:txBody>
          <a:bodyPr anchor="b">
            <a:normAutofit/>
          </a:bodyPr>
          <a:lstStyle/>
          <a:p>
            <a:r>
              <a:rPr lang="en-IN" sz="5000">
                <a:latin typeface="Arial Rounded MT Bold" panose="020F0704030504030204" pitchFamily="34" charset="0"/>
              </a:rPr>
              <a:t>Trie-Based Indexing Data Structure</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CE07D4-2D2B-55E4-B6DC-14AEBFE2AF42}"/>
              </a:ext>
            </a:extLst>
          </p:cNvPr>
          <p:cNvSpPr>
            <a:spLocks noGrp="1"/>
          </p:cNvSpPr>
          <p:nvPr>
            <p:ph idx="1"/>
          </p:nvPr>
        </p:nvSpPr>
        <p:spPr>
          <a:xfrm>
            <a:off x="497366" y="2339626"/>
            <a:ext cx="6713552" cy="4119172"/>
          </a:xfrm>
        </p:spPr>
        <p:txBody>
          <a:bodyPr anchor="t">
            <a:normAutofit/>
          </a:bodyPr>
          <a:lstStyle/>
          <a:p>
            <a:r>
              <a:rPr lang="en-IN" sz="2000"/>
              <a:t> </a:t>
            </a:r>
            <a:r>
              <a:rPr lang="en-US" sz="2000"/>
              <a:t>Trie-based indexing is a data structure that uses a </a:t>
            </a:r>
            <a:r>
              <a:rPr lang="en-US" sz="2000" err="1"/>
              <a:t>trie</a:t>
            </a:r>
            <a:r>
              <a:rPr lang="en-US" sz="2000"/>
              <a:t>, or prefix tree, to efficiently index and retrieve information.</a:t>
            </a:r>
            <a:endParaRPr lang="en-US" sz="2000">
              <a:cs typeface="Calibri"/>
            </a:endParaRPr>
          </a:p>
          <a:p>
            <a:pPr marL="0" indent="0">
              <a:buNone/>
            </a:pPr>
            <a:endParaRPr lang="en-US" sz="2000">
              <a:ea typeface="+mn-lt"/>
              <a:cs typeface="+mn-lt"/>
            </a:endParaRPr>
          </a:p>
          <a:p>
            <a:r>
              <a:rPr lang="en-US" sz="2000">
                <a:ea typeface="+mn-lt"/>
                <a:cs typeface="+mn-lt"/>
              </a:rPr>
              <a:t>It organizes data in a hierarchical manner, allowing for fast search operations based on prefixes or partial matches.</a:t>
            </a:r>
          </a:p>
          <a:p>
            <a:pPr marL="0" indent="0">
              <a:buNone/>
            </a:pPr>
            <a:endParaRPr lang="en-US" sz="2000">
              <a:ea typeface="+mn-lt"/>
              <a:cs typeface="+mn-lt"/>
            </a:endParaRPr>
          </a:p>
          <a:p>
            <a:r>
              <a:rPr lang="en-US" sz="2000">
                <a:ea typeface="+mn-lt"/>
                <a:cs typeface="+mn-lt"/>
              </a:rPr>
              <a:t>Trie-based indexing is commonly used in applications such as autocomplete, spell checking, and information retrieval.</a:t>
            </a:r>
            <a:endParaRPr lang="en-US" sz="2000">
              <a:cs typeface="Calibri"/>
            </a:endParaRPr>
          </a:p>
        </p:txBody>
      </p:sp>
      <p:pic>
        <p:nvPicPr>
          <p:cNvPr id="4" name="Picture 4" descr="Shape, arrow&#10;&#10;Description automatically generated">
            <a:extLst>
              <a:ext uri="{FF2B5EF4-FFF2-40B4-BE49-F238E27FC236}">
                <a16:creationId xmlns:a16="http://schemas.microsoft.com/office/drawing/2014/main" id="{A6899713-84FB-3C52-75FB-29F22E27885D}"/>
              </a:ext>
            </a:extLst>
          </p:cNvPr>
          <p:cNvPicPr>
            <a:picLocks noChangeAspect="1"/>
          </p:cNvPicPr>
          <p:nvPr/>
        </p:nvPicPr>
        <p:blipFill rotWithShape="1">
          <a:blip r:embed="rId2"/>
          <a:srcRect l="18394" r="11057" b="3"/>
          <a:stretch/>
        </p:blipFill>
        <p:spPr>
          <a:xfrm>
            <a:off x="7675658" y="2093976"/>
            <a:ext cx="3941064" cy="4096512"/>
          </a:xfrm>
          <a:prstGeom prst="rect">
            <a:avLst/>
          </a:prstGeom>
        </p:spPr>
      </p:pic>
    </p:spTree>
    <p:extLst>
      <p:ext uri="{BB962C8B-B14F-4D97-AF65-F5344CB8AC3E}">
        <p14:creationId xmlns:p14="http://schemas.microsoft.com/office/powerpoint/2010/main" val="312730314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BE8FFE-C428-DF75-187F-832ABF7A1A14}"/>
              </a:ext>
            </a:extLst>
          </p:cNvPr>
          <p:cNvSpPr>
            <a:spLocks noGrp="1"/>
          </p:cNvSpPr>
          <p:nvPr>
            <p:ph type="title"/>
          </p:nvPr>
        </p:nvSpPr>
        <p:spPr>
          <a:xfrm>
            <a:off x="686834" y="1153572"/>
            <a:ext cx="3200400" cy="4461163"/>
          </a:xfrm>
        </p:spPr>
        <p:txBody>
          <a:bodyPr>
            <a:normAutofit/>
          </a:bodyPr>
          <a:lstStyle/>
          <a:p>
            <a:r>
              <a:rPr lang="en-IN">
                <a:solidFill>
                  <a:srgbClr val="FFFFFF"/>
                </a:solidFill>
                <a:latin typeface="Arial Rounded MT Bold" panose="020F0704030504030204" pitchFamily="34" charset="0"/>
              </a:rPr>
              <a:t>Graph with Trie-based Indexing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E41881-B18C-AB52-B774-1936DFB4A716}"/>
              </a:ext>
            </a:extLst>
          </p:cNvPr>
          <p:cNvSpPr>
            <a:spLocks noGrp="1"/>
          </p:cNvSpPr>
          <p:nvPr>
            <p:ph idx="1"/>
          </p:nvPr>
        </p:nvSpPr>
        <p:spPr>
          <a:xfrm>
            <a:off x="4447308" y="591344"/>
            <a:ext cx="6906491" cy="5585619"/>
          </a:xfrm>
        </p:spPr>
        <p:txBody>
          <a:bodyPr anchor="ctr">
            <a:normAutofit/>
          </a:bodyPr>
          <a:lstStyle/>
          <a:p>
            <a:r>
              <a:rPr lang="en-US" sz="2000"/>
              <a:t>Hybrid data structures combine the strengths of multiple data structures to efficiently solve complex problems.</a:t>
            </a:r>
          </a:p>
          <a:p>
            <a:pPr marL="0" indent="0">
              <a:buNone/>
            </a:pPr>
            <a:endParaRPr lang="en-US" sz="2000">
              <a:cs typeface="Calibri" panose="020F0502020204030204"/>
            </a:endParaRPr>
          </a:p>
          <a:p>
            <a:r>
              <a:rPr lang="en-US" sz="2000"/>
              <a:t>This data structure combines the graph representation with the indexing capabilities of a Trie data structure.</a:t>
            </a:r>
            <a:endParaRPr lang="en-US" sz="2000">
              <a:cs typeface="Calibri" panose="020F0502020204030204"/>
            </a:endParaRPr>
          </a:p>
          <a:p>
            <a:pPr marL="0" indent="0">
              <a:buNone/>
            </a:pPr>
            <a:endParaRPr lang="en-US" sz="2000">
              <a:cs typeface="Calibri" panose="020F0502020204030204"/>
            </a:endParaRPr>
          </a:p>
          <a:p>
            <a:r>
              <a:rPr lang="en-US" sz="2000"/>
              <a:t>Our project focuses on combining Trie-based indexing with graphs to improve efficiency and search capabilities. </a:t>
            </a:r>
            <a:endParaRPr lang="en-US" sz="2000">
              <a:cs typeface="Calibri"/>
            </a:endParaRPr>
          </a:p>
        </p:txBody>
      </p:sp>
    </p:spTree>
    <p:extLst>
      <p:ext uri="{BB962C8B-B14F-4D97-AF65-F5344CB8AC3E}">
        <p14:creationId xmlns:p14="http://schemas.microsoft.com/office/powerpoint/2010/main" val="164348633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A166EA-2E71-3CBD-8443-F9A6A4359442}"/>
              </a:ext>
            </a:extLst>
          </p:cNvPr>
          <p:cNvSpPr>
            <a:spLocks noGrp="1"/>
          </p:cNvSpPr>
          <p:nvPr>
            <p:ph idx="1"/>
          </p:nvPr>
        </p:nvSpPr>
        <p:spPr>
          <a:xfrm>
            <a:off x="838201" y="2962279"/>
            <a:ext cx="3799425" cy="3143241"/>
          </a:xfrm>
        </p:spPr>
        <p:txBody>
          <a:bodyPr vert="horz" lIns="91440" tIns="45720" rIns="91440" bIns="45720" rtlCol="0" anchor="t">
            <a:normAutofit/>
          </a:bodyPr>
          <a:lstStyle/>
          <a:p>
            <a:pPr marL="0" indent="0">
              <a:buNone/>
            </a:pPr>
            <a:r>
              <a:rPr lang="en-US" sz="6000" b="1" dirty="0">
                <a:cs typeface="Calibri"/>
              </a:rPr>
              <a:t>Overview</a:t>
            </a:r>
            <a:endParaRPr lang="en-US" sz="6000" dirty="0">
              <a:cs typeface="Calibri"/>
            </a:endParaRPr>
          </a:p>
        </p:txBody>
      </p:sp>
      <p:pic>
        <p:nvPicPr>
          <p:cNvPr id="5" name="Picture 4" descr="Coin-operated binoculars above Central Park Manhatten">
            <a:extLst>
              <a:ext uri="{FF2B5EF4-FFF2-40B4-BE49-F238E27FC236}">
                <a16:creationId xmlns:a16="http://schemas.microsoft.com/office/drawing/2014/main" id="{9900A22D-92DB-FB6F-35F9-8C4054D344C3}"/>
              </a:ext>
            </a:extLst>
          </p:cNvPr>
          <p:cNvPicPr>
            <a:picLocks noChangeAspect="1"/>
          </p:cNvPicPr>
          <p:nvPr/>
        </p:nvPicPr>
        <p:blipFill rotWithShape="1">
          <a:blip r:embed="rId2"/>
          <a:srcRect r="30355" b="-5"/>
          <a:stretch/>
        </p:blipFill>
        <p:spPr>
          <a:xfrm>
            <a:off x="5010386" y="10"/>
            <a:ext cx="7181613" cy="6857990"/>
          </a:xfrm>
          <a:prstGeom prst="rect">
            <a:avLst/>
          </a:prstGeom>
          <a:effectLst/>
        </p:spPr>
      </p:pic>
    </p:spTree>
    <p:extLst>
      <p:ext uri="{BB962C8B-B14F-4D97-AF65-F5344CB8AC3E}">
        <p14:creationId xmlns:p14="http://schemas.microsoft.com/office/powerpoint/2010/main" val="112992665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8762-546C-CCE3-BFD2-5C8D801F0CD0}"/>
              </a:ext>
            </a:extLst>
          </p:cNvPr>
          <p:cNvSpPr>
            <a:spLocks noGrp="1"/>
          </p:cNvSpPr>
          <p:nvPr>
            <p:ph idx="1"/>
          </p:nvPr>
        </p:nvSpPr>
        <p:spPr>
          <a:xfrm>
            <a:off x="838200" y="747324"/>
            <a:ext cx="10515600" cy="5429639"/>
          </a:xfrm>
        </p:spPr>
        <p:txBody>
          <a:bodyPr vert="horz" lIns="91440" tIns="45720" rIns="91440" bIns="45720" rtlCol="0" anchor="t">
            <a:noAutofit/>
          </a:bodyPr>
          <a:lstStyle/>
          <a:p>
            <a:pPr>
              <a:buNone/>
            </a:pPr>
            <a:r>
              <a:rPr lang="en-US" sz="2500">
                <a:ea typeface="+mn-lt"/>
                <a:cs typeface="+mn-lt"/>
              </a:rPr>
              <a:t>By combining the graph and </a:t>
            </a:r>
            <a:r>
              <a:rPr lang="en-US" sz="2500" err="1">
                <a:ea typeface="+mn-lt"/>
                <a:cs typeface="+mn-lt"/>
              </a:rPr>
              <a:t>trie</a:t>
            </a:r>
            <a:r>
              <a:rPr lang="en-US" sz="2500">
                <a:ea typeface="+mn-lt"/>
                <a:cs typeface="+mn-lt"/>
              </a:rPr>
              <a:t> concepts, a hybrid data structure can capture both the hierarchical structure of a </a:t>
            </a:r>
            <a:r>
              <a:rPr lang="en-US" sz="2500" err="1">
                <a:ea typeface="+mn-lt"/>
                <a:cs typeface="+mn-lt"/>
              </a:rPr>
              <a:t>trie</a:t>
            </a:r>
            <a:r>
              <a:rPr lang="en-US" sz="2500">
                <a:ea typeface="+mn-lt"/>
                <a:cs typeface="+mn-lt"/>
              </a:rPr>
              <a:t> and the relationship network of a graph. The main idea is to represent the hierarchical structure using </a:t>
            </a:r>
            <a:r>
              <a:rPr lang="en-US" sz="2500" err="1">
                <a:ea typeface="+mn-lt"/>
                <a:cs typeface="+mn-lt"/>
              </a:rPr>
              <a:t>trie</a:t>
            </a:r>
            <a:r>
              <a:rPr lang="en-US" sz="2500">
                <a:ea typeface="+mn-lt"/>
                <a:cs typeface="+mn-lt"/>
              </a:rPr>
              <a:t> nodes and use graph edges to represent relationships between different </a:t>
            </a:r>
            <a:r>
              <a:rPr lang="en-US" sz="2500" err="1">
                <a:ea typeface="+mn-lt"/>
                <a:cs typeface="+mn-lt"/>
              </a:rPr>
              <a:t>trie</a:t>
            </a:r>
            <a:r>
              <a:rPr lang="en-US" sz="2500">
                <a:ea typeface="+mn-lt"/>
                <a:cs typeface="+mn-lt"/>
              </a:rPr>
              <a:t> nodes.</a:t>
            </a:r>
            <a:endParaRPr lang="en-US" sz="2500">
              <a:cs typeface="Calibri"/>
            </a:endParaRPr>
          </a:p>
          <a:p>
            <a:pPr>
              <a:buNone/>
            </a:pPr>
            <a:endParaRPr lang="en-US" sz="2500">
              <a:ea typeface="+mn-lt"/>
              <a:cs typeface="+mn-lt"/>
            </a:endParaRPr>
          </a:p>
          <a:p>
            <a:pPr>
              <a:buNone/>
            </a:pPr>
            <a:r>
              <a:rPr lang="en-US" sz="2500">
                <a:ea typeface="+mn-lt"/>
                <a:cs typeface="+mn-lt"/>
              </a:rPr>
              <a:t>Here's a high-level overview of how a graph-</a:t>
            </a:r>
            <a:r>
              <a:rPr lang="en-US" sz="2500" err="1">
                <a:ea typeface="+mn-lt"/>
                <a:cs typeface="+mn-lt"/>
              </a:rPr>
              <a:t>trie</a:t>
            </a:r>
            <a:r>
              <a:rPr lang="en-US" sz="2500">
                <a:ea typeface="+mn-lt"/>
                <a:cs typeface="+mn-lt"/>
              </a:rPr>
              <a:t> hybrid works:</a:t>
            </a:r>
            <a:endParaRPr lang="en-US" sz="2500">
              <a:cs typeface="Calibri"/>
            </a:endParaRPr>
          </a:p>
          <a:p>
            <a:pPr marL="457200" indent="-457200">
              <a:buAutoNum type="arabicPeriod"/>
            </a:pPr>
            <a:r>
              <a:rPr lang="en-US" sz="2500">
                <a:ea typeface="+mn-lt"/>
                <a:cs typeface="+mn-lt"/>
              </a:rPr>
              <a:t>Each node in the </a:t>
            </a:r>
            <a:r>
              <a:rPr lang="en-US" sz="2500" err="1">
                <a:ea typeface="+mn-lt"/>
                <a:cs typeface="+mn-lt"/>
              </a:rPr>
              <a:t>trie</a:t>
            </a:r>
            <a:r>
              <a:rPr lang="en-US" sz="2500">
                <a:ea typeface="+mn-lt"/>
                <a:cs typeface="+mn-lt"/>
              </a:rPr>
              <a:t> represents a common prefix or a full word, depending on the use case. The root node represents an empty prefix or the starting point.</a:t>
            </a:r>
            <a:endParaRPr lang="en-US" sz="2500">
              <a:cs typeface="Calibri"/>
            </a:endParaRPr>
          </a:p>
          <a:p>
            <a:pPr marL="457200" indent="-457200">
              <a:buAutoNum type="arabicPeriod"/>
            </a:pPr>
            <a:endParaRPr lang="en-US" sz="2500">
              <a:ea typeface="+mn-lt"/>
              <a:cs typeface="+mn-lt"/>
            </a:endParaRPr>
          </a:p>
          <a:p>
            <a:pPr marL="457200" indent="-457200">
              <a:buAutoNum type="arabicPeriod"/>
            </a:pPr>
            <a:r>
              <a:rPr lang="en-US" sz="2500">
                <a:ea typeface="+mn-lt"/>
                <a:cs typeface="+mn-lt"/>
              </a:rPr>
              <a:t>The children of each </a:t>
            </a:r>
            <a:r>
              <a:rPr lang="en-US" sz="2500" err="1">
                <a:ea typeface="+mn-lt"/>
                <a:cs typeface="+mn-lt"/>
              </a:rPr>
              <a:t>trie</a:t>
            </a:r>
            <a:r>
              <a:rPr lang="en-US" sz="2500">
                <a:ea typeface="+mn-lt"/>
                <a:cs typeface="+mn-lt"/>
              </a:rPr>
              <a:t> node correspond to the possible extensions of the prefix represented by the parent node. These children can be organized in a variety of ways, such as a list, an array, or a map.</a:t>
            </a:r>
            <a:endParaRPr lang="en-US" sz="2500">
              <a:cs typeface="Calibri" panose="020F0502020204030204"/>
            </a:endParaRPr>
          </a:p>
          <a:p>
            <a:pPr marL="0" indent="0">
              <a:buNone/>
            </a:pPr>
            <a:endParaRPr lang="en-US" sz="1300">
              <a:cs typeface="Calibri"/>
            </a:endParaRPr>
          </a:p>
          <a:p>
            <a:pPr marL="0" indent="0">
              <a:buNone/>
            </a:pPr>
            <a:endParaRPr lang="en-US">
              <a:cs typeface="Calibri" panose="020F0502020204030204"/>
            </a:endParaRPr>
          </a:p>
        </p:txBody>
      </p:sp>
    </p:spTree>
    <p:extLst>
      <p:ext uri="{BB962C8B-B14F-4D97-AF65-F5344CB8AC3E}">
        <p14:creationId xmlns:p14="http://schemas.microsoft.com/office/powerpoint/2010/main" val="179614869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19BD1A-061E-1676-7027-003BE49DEE2E}"/>
              </a:ext>
            </a:extLst>
          </p:cNvPr>
          <p:cNvSpPr>
            <a:spLocks noGrp="1"/>
          </p:cNvSpPr>
          <p:nvPr>
            <p:ph idx="1"/>
          </p:nvPr>
        </p:nvSpPr>
        <p:spPr>
          <a:xfrm>
            <a:off x="838200" y="365125"/>
            <a:ext cx="10515600" cy="5811838"/>
          </a:xfrm>
        </p:spPr>
        <p:txBody>
          <a:bodyPr vert="horz" lIns="91440" tIns="45720" rIns="91440" bIns="45720" rtlCol="0" anchor="t">
            <a:normAutofit/>
          </a:bodyPr>
          <a:lstStyle/>
          <a:p>
            <a:pPr marL="0" indent="0">
              <a:buNone/>
            </a:pPr>
            <a:endParaRPr lang="en-US" sz="2500">
              <a:cs typeface="Calibri"/>
            </a:endParaRPr>
          </a:p>
          <a:p>
            <a:pPr marL="0" indent="0">
              <a:buNone/>
            </a:pPr>
            <a:r>
              <a:rPr lang="en-US" sz="2500">
                <a:cs typeface="Calibri"/>
              </a:rPr>
              <a:t>3. In addition to the </a:t>
            </a:r>
            <a:r>
              <a:rPr lang="en-US" sz="2500" err="1">
                <a:cs typeface="Calibri"/>
              </a:rPr>
              <a:t>trie</a:t>
            </a:r>
            <a:r>
              <a:rPr lang="en-US" sz="2500">
                <a:cs typeface="Calibri"/>
              </a:rPr>
              <a:t> structure, the hybrid data structure maintains graph edges between </a:t>
            </a:r>
            <a:r>
              <a:rPr lang="en-US" sz="2500" err="1">
                <a:cs typeface="Calibri"/>
              </a:rPr>
              <a:t>trie</a:t>
            </a:r>
            <a:r>
              <a:rPr lang="en-US" sz="2500">
                <a:cs typeface="Calibri"/>
              </a:rPr>
              <a:t> nodes to represent relationships. These edges can be directed or undirected, depending on the nature of the relationships.</a:t>
            </a:r>
            <a:endParaRPr lang="en-US">
              <a:cs typeface="Calibri" panose="020F0502020204030204"/>
            </a:endParaRPr>
          </a:p>
          <a:p>
            <a:pPr marL="0" indent="0">
              <a:buNone/>
            </a:pPr>
            <a:endParaRPr lang="en-US" sz="2500">
              <a:cs typeface="Calibri"/>
            </a:endParaRPr>
          </a:p>
          <a:p>
            <a:pPr marL="0" indent="0">
              <a:buNone/>
            </a:pPr>
            <a:r>
              <a:rPr lang="en-US" sz="2500">
                <a:cs typeface="Calibri"/>
              </a:rPr>
              <a:t>4. The graph edges connect </a:t>
            </a:r>
            <a:r>
              <a:rPr lang="en-US" sz="2500" err="1">
                <a:cs typeface="Calibri"/>
              </a:rPr>
              <a:t>trie</a:t>
            </a:r>
            <a:r>
              <a:rPr lang="en-US" sz="2500">
                <a:cs typeface="Calibri"/>
              </a:rPr>
              <a:t> nodes based on specific criteria or rules. For example, in a social network context, the edges might represent friendships between users, where each </a:t>
            </a:r>
            <a:r>
              <a:rPr lang="en-US" sz="2500" err="1">
                <a:cs typeface="Calibri"/>
              </a:rPr>
              <a:t>trie</a:t>
            </a:r>
            <a:r>
              <a:rPr lang="en-US" sz="2500">
                <a:cs typeface="Calibri"/>
              </a:rPr>
              <a:t> node corresponds to a user and the edges connect friends.</a:t>
            </a:r>
          </a:p>
          <a:p>
            <a:pPr marL="0" indent="0">
              <a:buNone/>
            </a:pPr>
            <a:endParaRPr lang="en-US" sz="2500">
              <a:cs typeface="Calibri"/>
            </a:endParaRPr>
          </a:p>
          <a:p>
            <a:pPr marL="0" indent="0">
              <a:buNone/>
            </a:pPr>
            <a:r>
              <a:rPr lang="en-US" sz="2500">
                <a:cs typeface="Calibri"/>
              </a:rPr>
              <a:t>5. With the hybrid structure in place, you can perform various operations efficiently. For instance, you can navigate the </a:t>
            </a:r>
            <a:r>
              <a:rPr lang="en-US" sz="2500" err="1">
                <a:cs typeface="Calibri"/>
              </a:rPr>
              <a:t>trie</a:t>
            </a:r>
            <a:r>
              <a:rPr lang="en-US" sz="2500">
                <a:cs typeface="Calibri"/>
              </a:rPr>
              <a:t> structure to search for specific prefixes or words, while also leveraging the graph edges to traverse related </a:t>
            </a:r>
            <a:r>
              <a:rPr lang="en-US" sz="2500" err="1">
                <a:cs typeface="Calibri"/>
              </a:rPr>
              <a:t>trie</a:t>
            </a:r>
            <a:r>
              <a:rPr lang="en-US" sz="2500">
                <a:cs typeface="Calibri"/>
              </a:rPr>
              <a:t> nodes.</a:t>
            </a:r>
          </a:p>
        </p:txBody>
      </p:sp>
    </p:spTree>
    <p:extLst>
      <p:ext uri="{BB962C8B-B14F-4D97-AF65-F5344CB8AC3E}">
        <p14:creationId xmlns:p14="http://schemas.microsoft.com/office/powerpoint/2010/main" val="422538841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4B24C7E-2D5E-4C4E-9CD5-D61F243C9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9072643-A0EC-42FB-B66A-24C0E6FFDC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 y="1846371"/>
            <a:ext cx="12048829" cy="3165257"/>
            <a:chOff x="143163" y="5763486"/>
            <a:chExt cx="12048829" cy="739555"/>
          </a:xfrm>
        </p:grpSpPr>
        <p:sp>
          <p:nvSpPr>
            <p:cNvPr id="10" name="Rectangle 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45065" y="5763486"/>
              <a:ext cx="11546927"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FB1B595-4E0E-4913-822E-EB9B40163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434108"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3C48EA58-53D6-4E4A-9BDB-087D3461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752" y="389517"/>
            <a:ext cx="6686629" cy="60586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F0773E1-8713-1FE3-94BA-0E6EE65F3421}"/>
              </a:ext>
            </a:extLst>
          </p:cNvPr>
          <p:cNvSpPr txBox="1"/>
          <p:nvPr/>
        </p:nvSpPr>
        <p:spPr>
          <a:xfrm>
            <a:off x="955964" y="968432"/>
            <a:ext cx="5597236" cy="49211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6000" kern="1200">
                <a:solidFill>
                  <a:schemeClr val="tx1"/>
                </a:solidFill>
                <a:latin typeface="+mj-lt"/>
                <a:ea typeface="+mj-ea"/>
                <a:cs typeface="+mj-cs"/>
              </a:rPr>
              <a:t>Advantages</a:t>
            </a:r>
          </a:p>
        </p:txBody>
      </p:sp>
    </p:spTree>
    <p:extLst>
      <p:ext uri="{BB962C8B-B14F-4D97-AF65-F5344CB8AC3E}">
        <p14:creationId xmlns:p14="http://schemas.microsoft.com/office/powerpoint/2010/main" val="3902449234"/>
      </p:ext>
    </p:extLst>
  </p:cSld>
  <p:clrMapOvr>
    <a:masterClrMapping/>
  </p:clrMapOvr>
  <p:transition spd="slow">
    <p:wip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2137</Words>
  <Application>Microsoft Office PowerPoint</Application>
  <PresentationFormat>Widescreen</PresentationFormat>
  <Paragraphs>306</Paragraphs>
  <Slides>28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Arial Rounded MT Bold</vt:lpstr>
      <vt:lpstr>Calibri</vt:lpstr>
      <vt:lpstr>Calibri Light</vt:lpstr>
      <vt:lpstr>Wingdings</vt:lpstr>
      <vt:lpstr>office theme</vt:lpstr>
      <vt:lpstr>Office Theme</vt:lpstr>
      <vt:lpstr>PowerPoint Presentation</vt:lpstr>
      <vt:lpstr>PowerPoint Presentation</vt:lpstr>
      <vt:lpstr>Graphs</vt:lpstr>
      <vt:lpstr>Trie-Based Indexing Data Structure</vt:lpstr>
      <vt:lpstr>Graph with Trie-based Indexing</vt:lpstr>
      <vt:lpstr>PowerPoint Presentation</vt:lpstr>
      <vt:lpstr>PowerPoint Presentation</vt:lpstr>
      <vt:lpstr>PowerPoint Presentation</vt:lpstr>
      <vt:lpstr>PowerPoint Presentation</vt:lpstr>
      <vt:lpstr>The advantages of using graph with trie based-indexing are</vt:lpstr>
      <vt:lpstr>PowerPoint Presentation</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practical applications of this hybrid data structure are: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uday kumar neeli</cp:lastModifiedBy>
  <cp:revision>170</cp:revision>
  <dcterms:created xsi:type="dcterms:W3CDTF">2023-06-09T03:30:08Z</dcterms:created>
  <dcterms:modified xsi:type="dcterms:W3CDTF">2023-06-12T07:14:29Z</dcterms:modified>
</cp:coreProperties>
</file>