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77" r:id="rId1"/>
  </p:sldMasterIdLst>
  <p:sldIdLst>
    <p:sldId id="256" r:id="rId2"/>
    <p:sldId id="258" r:id="rId3"/>
    <p:sldId id="259" r:id="rId4"/>
    <p:sldId id="266" r:id="rId5"/>
    <p:sldId id="267" r:id="rId6"/>
    <p:sldId id="268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–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–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E3FDE45-AF77-4B5C-9715-49D594BDF05E}" styleName="Light Style 1 –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–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05"/>
    <p:restoredTop sz="96405"/>
  </p:normalViewPr>
  <p:slideViewPr>
    <p:cSldViewPr snapToGrid="0">
      <p:cViewPr>
        <p:scale>
          <a:sx n="137" d="100"/>
          <a:sy n="137" d="100"/>
        </p:scale>
        <p:origin x="160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2265CAD-6801-A64B-9F50-D24416CFC068}" type="doc">
      <dgm:prSet loTypeId="urn:microsoft.com/office/officeart/2005/8/layout/hProcess10" loCatId="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711AF06C-CFD5-674B-A38A-D62341532F90}">
      <dgm:prSet phldrT="[Text]" custT="1"/>
      <dgm:spPr>
        <a:gradFill flip="none" rotWithShape="0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</dgm:spPr>
      <dgm:t>
        <a:bodyPr/>
        <a:lstStyle/>
        <a:p>
          <a:r>
            <a:rPr lang="en-GB" sz="3200" dirty="0"/>
            <a:t>Stage #1</a:t>
          </a:r>
        </a:p>
      </dgm:t>
    </dgm:pt>
    <dgm:pt modelId="{3D15F994-1F57-A345-BD79-026EF36C5344}" type="parTrans" cxnId="{B04B5167-CC69-474D-9F75-C87330C2EB5C}">
      <dgm:prSet/>
      <dgm:spPr/>
      <dgm:t>
        <a:bodyPr/>
        <a:lstStyle/>
        <a:p>
          <a:endParaRPr lang="en-GB"/>
        </a:p>
      </dgm:t>
    </dgm:pt>
    <dgm:pt modelId="{8D1E1A97-0CC9-CA45-99A9-0FC1FD314197}" type="sibTrans" cxnId="{B04B5167-CC69-474D-9F75-C87330C2EB5C}">
      <dgm:prSet/>
      <dgm:spPr/>
      <dgm:t>
        <a:bodyPr/>
        <a:lstStyle/>
        <a:p>
          <a:endParaRPr lang="en-GB"/>
        </a:p>
      </dgm:t>
    </dgm:pt>
    <dgm:pt modelId="{16D9CEE3-DEDD-9442-8D95-F4DF836B921B}">
      <dgm:prSet phldrT="[Text]" custT="1"/>
      <dgm:spPr>
        <a:gradFill flip="none" rotWithShape="0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</dgm:spPr>
      <dgm:t>
        <a:bodyPr/>
        <a:lstStyle/>
        <a:p>
          <a:r>
            <a:rPr lang="en-GB" sz="2400" i="1" dirty="0"/>
            <a:t>CNN</a:t>
          </a:r>
        </a:p>
      </dgm:t>
    </dgm:pt>
    <dgm:pt modelId="{4D007382-A922-D146-9C8D-79182AFDADE3}" type="parTrans" cxnId="{BC995E86-8895-D543-A6A4-1DEF83C263B1}">
      <dgm:prSet/>
      <dgm:spPr/>
      <dgm:t>
        <a:bodyPr/>
        <a:lstStyle/>
        <a:p>
          <a:endParaRPr lang="en-GB"/>
        </a:p>
      </dgm:t>
    </dgm:pt>
    <dgm:pt modelId="{D58BF338-0D30-FE44-9FF1-C2002ACB33E8}" type="sibTrans" cxnId="{BC995E86-8895-D543-A6A4-1DEF83C263B1}">
      <dgm:prSet/>
      <dgm:spPr/>
      <dgm:t>
        <a:bodyPr/>
        <a:lstStyle/>
        <a:p>
          <a:endParaRPr lang="en-GB"/>
        </a:p>
      </dgm:t>
    </dgm:pt>
    <dgm:pt modelId="{E6EB8B0E-F5C3-E74E-9C29-187D12199394}">
      <dgm:prSet phldrT="[Text]" custT="1"/>
      <dgm:spPr>
        <a:gradFill flip="none" rotWithShape="0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</dgm:spPr>
      <dgm:t>
        <a:bodyPr/>
        <a:lstStyle/>
        <a:p>
          <a:r>
            <a:rPr lang="en-GB" sz="2400" i="1" dirty="0"/>
            <a:t>Model Creation</a:t>
          </a:r>
        </a:p>
      </dgm:t>
    </dgm:pt>
    <dgm:pt modelId="{FDA64E9F-834B-1D46-A65B-08CD1F0D4E54}" type="parTrans" cxnId="{FF99F91A-5D6D-654B-BB18-0C598481E9C7}">
      <dgm:prSet/>
      <dgm:spPr/>
      <dgm:t>
        <a:bodyPr/>
        <a:lstStyle/>
        <a:p>
          <a:endParaRPr lang="en-GB"/>
        </a:p>
      </dgm:t>
    </dgm:pt>
    <dgm:pt modelId="{63BEBE7D-BA52-EC48-B166-6C1A645A8B7A}" type="sibTrans" cxnId="{FF99F91A-5D6D-654B-BB18-0C598481E9C7}">
      <dgm:prSet/>
      <dgm:spPr/>
      <dgm:t>
        <a:bodyPr/>
        <a:lstStyle/>
        <a:p>
          <a:endParaRPr lang="en-GB"/>
        </a:p>
      </dgm:t>
    </dgm:pt>
    <dgm:pt modelId="{8BCD81F7-EF86-C540-B21E-699F5456170F}">
      <dgm:prSet phldrT="[Text]" custT="1"/>
      <dgm:spPr>
        <a:gradFill flip="none" rotWithShape="0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</dgm:spPr>
      <dgm:t>
        <a:bodyPr/>
        <a:lstStyle/>
        <a:p>
          <a:r>
            <a:rPr lang="en-GB" sz="3200" dirty="0"/>
            <a:t>Stage #2</a:t>
          </a:r>
        </a:p>
      </dgm:t>
    </dgm:pt>
    <dgm:pt modelId="{97C0EB2B-189A-2F4C-87F3-F1F1AE4BF50B}" type="parTrans" cxnId="{A75F59E9-9BF1-FE4C-A439-27E41E702897}">
      <dgm:prSet/>
      <dgm:spPr/>
      <dgm:t>
        <a:bodyPr/>
        <a:lstStyle/>
        <a:p>
          <a:endParaRPr lang="en-GB"/>
        </a:p>
      </dgm:t>
    </dgm:pt>
    <dgm:pt modelId="{4661E06C-B0E5-8846-8393-C652135FC46C}" type="sibTrans" cxnId="{A75F59E9-9BF1-FE4C-A439-27E41E702897}">
      <dgm:prSet/>
      <dgm:spPr/>
      <dgm:t>
        <a:bodyPr/>
        <a:lstStyle/>
        <a:p>
          <a:endParaRPr lang="en-GB"/>
        </a:p>
      </dgm:t>
    </dgm:pt>
    <dgm:pt modelId="{D4596C77-F199-7849-B7DE-9CCB8AD45A6E}">
      <dgm:prSet phldrT="[Text]" custT="1"/>
      <dgm:spPr>
        <a:gradFill flip="none" rotWithShape="0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</dgm:spPr>
      <dgm:t>
        <a:bodyPr/>
        <a:lstStyle/>
        <a:p>
          <a:r>
            <a:rPr lang="en-GB" sz="2400" i="1" dirty="0"/>
            <a:t>Load Team Data</a:t>
          </a:r>
        </a:p>
      </dgm:t>
    </dgm:pt>
    <dgm:pt modelId="{692B0FC9-5129-E844-8BAD-F852A33F5BEA}" type="parTrans" cxnId="{3EFAE0CE-E5D9-BD41-BC67-F23AF2F51C91}">
      <dgm:prSet/>
      <dgm:spPr/>
      <dgm:t>
        <a:bodyPr/>
        <a:lstStyle/>
        <a:p>
          <a:endParaRPr lang="en-GB"/>
        </a:p>
      </dgm:t>
    </dgm:pt>
    <dgm:pt modelId="{1FA85204-42B7-224F-B646-37AC3153A3B2}" type="sibTrans" cxnId="{3EFAE0CE-E5D9-BD41-BC67-F23AF2F51C91}">
      <dgm:prSet/>
      <dgm:spPr/>
      <dgm:t>
        <a:bodyPr/>
        <a:lstStyle/>
        <a:p>
          <a:endParaRPr lang="en-GB"/>
        </a:p>
      </dgm:t>
    </dgm:pt>
    <dgm:pt modelId="{31CBAFCF-FFFF-E34B-9B22-ACFF4E717392}">
      <dgm:prSet phldrT="[Text]" custT="1"/>
      <dgm:spPr>
        <a:gradFill flip="none" rotWithShape="0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</dgm:spPr>
      <dgm:t>
        <a:bodyPr/>
        <a:lstStyle/>
        <a:p>
          <a:r>
            <a:rPr lang="en-GB" sz="2400" i="1" dirty="0"/>
            <a:t>Concatenate Studio data with Team Data </a:t>
          </a:r>
        </a:p>
      </dgm:t>
    </dgm:pt>
    <dgm:pt modelId="{5277CD4F-24F4-8B44-8BAE-282963A3DCA7}" type="parTrans" cxnId="{0B2B407D-783D-FE4D-B60A-D82807426A25}">
      <dgm:prSet/>
      <dgm:spPr/>
      <dgm:t>
        <a:bodyPr/>
        <a:lstStyle/>
        <a:p>
          <a:endParaRPr lang="en-GB"/>
        </a:p>
      </dgm:t>
    </dgm:pt>
    <dgm:pt modelId="{EE8828C6-2CDF-7746-BB98-64EAF49565AC}" type="sibTrans" cxnId="{0B2B407D-783D-FE4D-B60A-D82807426A25}">
      <dgm:prSet/>
      <dgm:spPr/>
      <dgm:t>
        <a:bodyPr/>
        <a:lstStyle/>
        <a:p>
          <a:endParaRPr lang="en-GB"/>
        </a:p>
      </dgm:t>
    </dgm:pt>
    <dgm:pt modelId="{D29FA0D4-9313-DB44-902A-6DAFABFADBD3}">
      <dgm:prSet phldrT="[Text]" custT="1"/>
      <dgm:spPr>
        <a:gradFill flip="none" rotWithShape="0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</dgm:spPr>
      <dgm:t>
        <a:bodyPr/>
        <a:lstStyle/>
        <a:p>
          <a:r>
            <a:rPr lang="en-GB" sz="2400" i="1" dirty="0"/>
            <a:t>Deploy</a:t>
          </a:r>
        </a:p>
      </dgm:t>
    </dgm:pt>
    <dgm:pt modelId="{C7A80A8B-68FC-D948-8DD5-DDE9970233A9}" type="parTrans" cxnId="{D3858627-E130-A841-BA2F-CD2673B6BC08}">
      <dgm:prSet/>
      <dgm:spPr/>
      <dgm:t>
        <a:bodyPr/>
        <a:lstStyle/>
        <a:p>
          <a:endParaRPr lang="en-GB"/>
        </a:p>
      </dgm:t>
    </dgm:pt>
    <dgm:pt modelId="{0435C98B-F57C-234C-9EFD-A7ABE187BD8B}" type="sibTrans" cxnId="{D3858627-E130-A841-BA2F-CD2673B6BC08}">
      <dgm:prSet/>
      <dgm:spPr/>
      <dgm:t>
        <a:bodyPr/>
        <a:lstStyle/>
        <a:p>
          <a:endParaRPr lang="en-GB"/>
        </a:p>
      </dgm:t>
    </dgm:pt>
    <dgm:pt modelId="{5852979D-6EE6-2B4E-B5FA-70740CF83DF3}">
      <dgm:prSet phldrT="[Text]" custT="1"/>
      <dgm:spPr>
        <a:gradFill flip="none" rotWithShape="0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</dgm:spPr>
      <dgm:t>
        <a:bodyPr/>
        <a:lstStyle/>
        <a:p>
          <a:r>
            <a:rPr lang="en-GB" sz="2400" i="1" dirty="0"/>
            <a:t>Deploy</a:t>
          </a:r>
        </a:p>
      </dgm:t>
    </dgm:pt>
    <dgm:pt modelId="{8265D04A-D3A5-184A-8268-F84FAB6181C0}" type="parTrans" cxnId="{346ED53C-0159-EA43-87E0-8BD1BE235C4E}">
      <dgm:prSet/>
      <dgm:spPr/>
      <dgm:t>
        <a:bodyPr/>
        <a:lstStyle/>
        <a:p>
          <a:endParaRPr lang="en-GB"/>
        </a:p>
      </dgm:t>
    </dgm:pt>
    <dgm:pt modelId="{4076AE01-44C6-1E4E-BAC1-5E42FB906E9E}" type="sibTrans" cxnId="{346ED53C-0159-EA43-87E0-8BD1BE235C4E}">
      <dgm:prSet/>
      <dgm:spPr/>
      <dgm:t>
        <a:bodyPr/>
        <a:lstStyle/>
        <a:p>
          <a:endParaRPr lang="en-GB"/>
        </a:p>
      </dgm:t>
    </dgm:pt>
    <dgm:pt modelId="{2BDF7F5D-D64A-2347-84DC-681776A63108}" type="pres">
      <dgm:prSet presAssocID="{02265CAD-6801-A64B-9F50-D24416CFC068}" presName="Name0" presStyleCnt="0">
        <dgm:presLayoutVars>
          <dgm:dir/>
          <dgm:resizeHandles val="exact"/>
        </dgm:presLayoutVars>
      </dgm:prSet>
      <dgm:spPr/>
    </dgm:pt>
    <dgm:pt modelId="{1A288F88-09E5-F942-89A8-3E49FC41D073}" type="pres">
      <dgm:prSet presAssocID="{711AF06C-CFD5-674B-A38A-D62341532F90}" presName="composite" presStyleCnt="0"/>
      <dgm:spPr/>
    </dgm:pt>
    <dgm:pt modelId="{F9CADD46-925F-7A41-A6BA-F1CA7782B0F3}" type="pres">
      <dgm:prSet presAssocID="{711AF06C-CFD5-674B-A38A-D62341532F90}" presName="imagSh" presStyleLbl="bgImgPlace1" presStyleIdx="0" presStyleCnt="2"/>
      <dgm:spPr>
        <a:solidFill>
          <a:schemeClr val="accent5">
            <a:lumMod val="75000"/>
          </a:schemeClr>
        </a:solidFill>
      </dgm:spPr>
    </dgm:pt>
    <dgm:pt modelId="{1841BFB2-DADA-A64A-B652-A119368401DE}" type="pres">
      <dgm:prSet presAssocID="{711AF06C-CFD5-674B-A38A-D62341532F90}" presName="txNode" presStyleLbl="node1" presStyleIdx="0" presStyleCnt="2">
        <dgm:presLayoutVars>
          <dgm:bulletEnabled val="1"/>
        </dgm:presLayoutVars>
      </dgm:prSet>
      <dgm:spPr/>
    </dgm:pt>
    <dgm:pt modelId="{0F27D462-1049-C04B-B3D3-09A677D45731}" type="pres">
      <dgm:prSet presAssocID="{8D1E1A97-0CC9-CA45-99A9-0FC1FD314197}" presName="sibTrans" presStyleLbl="sibTrans2D1" presStyleIdx="0" presStyleCnt="1"/>
      <dgm:spPr/>
    </dgm:pt>
    <dgm:pt modelId="{DA9D5076-EF21-4F44-A2E4-DEE4F205663D}" type="pres">
      <dgm:prSet presAssocID="{8D1E1A97-0CC9-CA45-99A9-0FC1FD314197}" presName="connTx" presStyleLbl="sibTrans2D1" presStyleIdx="0" presStyleCnt="1"/>
      <dgm:spPr/>
    </dgm:pt>
    <dgm:pt modelId="{8F2F4CE3-7867-FB4B-9828-10541A88BA70}" type="pres">
      <dgm:prSet presAssocID="{8BCD81F7-EF86-C540-B21E-699F5456170F}" presName="composite" presStyleCnt="0"/>
      <dgm:spPr/>
    </dgm:pt>
    <dgm:pt modelId="{ED5F6D91-1D14-1D4F-84AF-0464285423ED}" type="pres">
      <dgm:prSet presAssocID="{8BCD81F7-EF86-C540-B21E-699F5456170F}" presName="imagSh" presStyleLbl="bgImgPlace1" presStyleIdx="1" presStyleCnt="2"/>
      <dgm:spPr>
        <a:solidFill>
          <a:schemeClr val="bg2"/>
        </a:solidFill>
      </dgm:spPr>
    </dgm:pt>
    <dgm:pt modelId="{35C6860C-3C34-E249-8407-AAB0EB31883B}" type="pres">
      <dgm:prSet presAssocID="{8BCD81F7-EF86-C540-B21E-699F5456170F}" presName="txNode" presStyleLbl="node1" presStyleIdx="1" presStyleCnt="2">
        <dgm:presLayoutVars>
          <dgm:bulletEnabled val="1"/>
        </dgm:presLayoutVars>
      </dgm:prSet>
      <dgm:spPr/>
    </dgm:pt>
  </dgm:ptLst>
  <dgm:cxnLst>
    <dgm:cxn modelId="{A85BAF08-EB63-4C4D-8BBE-82D79B5E6596}" type="presOf" srcId="{711AF06C-CFD5-674B-A38A-D62341532F90}" destId="{1841BFB2-DADA-A64A-B652-A119368401DE}" srcOrd="0" destOrd="0" presId="urn:microsoft.com/office/officeart/2005/8/layout/hProcess10"/>
    <dgm:cxn modelId="{0C2F540C-54B9-ED49-AF51-A17F15F2B38C}" type="presOf" srcId="{31CBAFCF-FFFF-E34B-9B22-ACFF4E717392}" destId="{35C6860C-3C34-E249-8407-AAB0EB31883B}" srcOrd="0" destOrd="2" presId="urn:microsoft.com/office/officeart/2005/8/layout/hProcess10"/>
    <dgm:cxn modelId="{FF99F91A-5D6D-654B-BB18-0C598481E9C7}" srcId="{711AF06C-CFD5-674B-A38A-D62341532F90}" destId="{E6EB8B0E-F5C3-E74E-9C29-187D12199394}" srcOrd="1" destOrd="0" parTransId="{FDA64E9F-834B-1D46-A65B-08CD1F0D4E54}" sibTransId="{63BEBE7D-BA52-EC48-B166-6C1A645A8B7A}"/>
    <dgm:cxn modelId="{D3858627-E130-A841-BA2F-CD2673B6BC08}" srcId="{711AF06C-CFD5-674B-A38A-D62341532F90}" destId="{D29FA0D4-9313-DB44-902A-6DAFABFADBD3}" srcOrd="2" destOrd="0" parTransId="{C7A80A8B-68FC-D948-8DD5-DDE9970233A9}" sibTransId="{0435C98B-F57C-234C-9EFD-A7ABE187BD8B}"/>
    <dgm:cxn modelId="{83169433-59D9-FD4A-BD68-1E2E8050C808}" type="presOf" srcId="{8D1E1A97-0CC9-CA45-99A9-0FC1FD314197}" destId="{DA9D5076-EF21-4F44-A2E4-DEE4F205663D}" srcOrd="1" destOrd="0" presId="urn:microsoft.com/office/officeart/2005/8/layout/hProcess10"/>
    <dgm:cxn modelId="{346ED53C-0159-EA43-87E0-8BD1BE235C4E}" srcId="{8BCD81F7-EF86-C540-B21E-699F5456170F}" destId="{5852979D-6EE6-2B4E-B5FA-70740CF83DF3}" srcOrd="2" destOrd="0" parTransId="{8265D04A-D3A5-184A-8268-F84FAB6181C0}" sibTransId="{4076AE01-44C6-1E4E-BAC1-5E42FB906E9E}"/>
    <dgm:cxn modelId="{E719D64A-05EB-5B49-82FA-4D813B003FBA}" type="presOf" srcId="{02265CAD-6801-A64B-9F50-D24416CFC068}" destId="{2BDF7F5D-D64A-2347-84DC-681776A63108}" srcOrd="0" destOrd="0" presId="urn:microsoft.com/office/officeart/2005/8/layout/hProcess10"/>
    <dgm:cxn modelId="{F83BC655-0E2A-974B-BE5F-B03CC1019314}" type="presOf" srcId="{D29FA0D4-9313-DB44-902A-6DAFABFADBD3}" destId="{1841BFB2-DADA-A64A-B652-A119368401DE}" srcOrd="0" destOrd="3" presId="urn:microsoft.com/office/officeart/2005/8/layout/hProcess10"/>
    <dgm:cxn modelId="{B04B5167-CC69-474D-9F75-C87330C2EB5C}" srcId="{02265CAD-6801-A64B-9F50-D24416CFC068}" destId="{711AF06C-CFD5-674B-A38A-D62341532F90}" srcOrd="0" destOrd="0" parTransId="{3D15F994-1F57-A345-BD79-026EF36C5344}" sibTransId="{8D1E1A97-0CC9-CA45-99A9-0FC1FD314197}"/>
    <dgm:cxn modelId="{0B2B407D-783D-FE4D-B60A-D82807426A25}" srcId="{8BCD81F7-EF86-C540-B21E-699F5456170F}" destId="{31CBAFCF-FFFF-E34B-9B22-ACFF4E717392}" srcOrd="1" destOrd="0" parTransId="{5277CD4F-24F4-8B44-8BAE-282963A3DCA7}" sibTransId="{EE8828C6-2CDF-7746-BB98-64EAF49565AC}"/>
    <dgm:cxn modelId="{BC995E86-8895-D543-A6A4-1DEF83C263B1}" srcId="{711AF06C-CFD5-674B-A38A-D62341532F90}" destId="{16D9CEE3-DEDD-9442-8D95-F4DF836B921B}" srcOrd="0" destOrd="0" parTransId="{4D007382-A922-D146-9C8D-79182AFDADE3}" sibTransId="{D58BF338-0D30-FE44-9FF1-C2002ACB33E8}"/>
    <dgm:cxn modelId="{A948F398-56D0-3A4D-A130-B2EF765AB626}" type="presOf" srcId="{8BCD81F7-EF86-C540-B21E-699F5456170F}" destId="{35C6860C-3C34-E249-8407-AAB0EB31883B}" srcOrd="0" destOrd="0" presId="urn:microsoft.com/office/officeart/2005/8/layout/hProcess10"/>
    <dgm:cxn modelId="{9D55E6AF-8429-DF46-B38E-E353710E3119}" type="presOf" srcId="{8D1E1A97-0CC9-CA45-99A9-0FC1FD314197}" destId="{0F27D462-1049-C04B-B3D3-09A677D45731}" srcOrd="0" destOrd="0" presId="urn:microsoft.com/office/officeart/2005/8/layout/hProcess10"/>
    <dgm:cxn modelId="{350601B2-C9AC-2B4C-98DF-DA2F3E2F0FA5}" type="presOf" srcId="{16D9CEE3-DEDD-9442-8D95-F4DF836B921B}" destId="{1841BFB2-DADA-A64A-B652-A119368401DE}" srcOrd="0" destOrd="1" presId="urn:microsoft.com/office/officeart/2005/8/layout/hProcess10"/>
    <dgm:cxn modelId="{18CFDBB5-70B5-4A42-922F-C330737DE81D}" type="presOf" srcId="{5852979D-6EE6-2B4E-B5FA-70740CF83DF3}" destId="{35C6860C-3C34-E249-8407-AAB0EB31883B}" srcOrd="0" destOrd="3" presId="urn:microsoft.com/office/officeart/2005/8/layout/hProcess10"/>
    <dgm:cxn modelId="{2C71C7C2-C7B9-2F47-8BE4-698BA86FF36E}" type="presOf" srcId="{E6EB8B0E-F5C3-E74E-9C29-187D12199394}" destId="{1841BFB2-DADA-A64A-B652-A119368401DE}" srcOrd="0" destOrd="2" presId="urn:microsoft.com/office/officeart/2005/8/layout/hProcess10"/>
    <dgm:cxn modelId="{3EFAE0CE-E5D9-BD41-BC67-F23AF2F51C91}" srcId="{8BCD81F7-EF86-C540-B21E-699F5456170F}" destId="{D4596C77-F199-7849-B7DE-9CCB8AD45A6E}" srcOrd="0" destOrd="0" parTransId="{692B0FC9-5129-E844-8BAD-F852A33F5BEA}" sibTransId="{1FA85204-42B7-224F-B646-37AC3153A3B2}"/>
    <dgm:cxn modelId="{A75F59E9-9BF1-FE4C-A439-27E41E702897}" srcId="{02265CAD-6801-A64B-9F50-D24416CFC068}" destId="{8BCD81F7-EF86-C540-B21E-699F5456170F}" srcOrd="1" destOrd="0" parTransId="{97C0EB2B-189A-2F4C-87F3-F1F1AE4BF50B}" sibTransId="{4661E06C-B0E5-8846-8393-C652135FC46C}"/>
    <dgm:cxn modelId="{CE08EEF8-F5EE-1B4F-B007-7CBF056B19D8}" type="presOf" srcId="{D4596C77-F199-7849-B7DE-9CCB8AD45A6E}" destId="{35C6860C-3C34-E249-8407-AAB0EB31883B}" srcOrd="0" destOrd="1" presId="urn:microsoft.com/office/officeart/2005/8/layout/hProcess10"/>
    <dgm:cxn modelId="{1B25EE37-F8F8-534A-A76B-23892A846578}" type="presParOf" srcId="{2BDF7F5D-D64A-2347-84DC-681776A63108}" destId="{1A288F88-09E5-F942-89A8-3E49FC41D073}" srcOrd="0" destOrd="0" presId="urn:microsoft.com/office/officeart/2005/8/layout/hProcess10"/>
    <dgm:cxn modelId="{32138A04-A32C-6C44-B298-583F7B4F9AFD}" type="presParOf" srcId="{1A288F88-09E5-F942-89A8-3E49FC41D073}" destId="{F9CADD46-925F-7A41-A6BA-F1CA7782B0F3}" srcOrd="0" destOrd="0" presId="urn:microsoft.com/office/officeart/2005/8/layout/hProcess10"/>
    <dgm:cxn modelId="{474C292B-A729-7845-AFA1-FF25B115CDFA}" type="presParOf" srcId="{1A288F88-09E5-F942-89A8-3E49FC41D073}" destId="{1841BFB2-DADA-A64A-B652-A119368401DE}" srcOrd="1" destOrd="0" presId="urn:microsoft.com/office/officeart/2005/8/layout/hProcess10"/>
    <dgm:cxn modelId="{076BE0DC-7FFF-0349-B603-810993730D00}" type="presParOf" srcId="{2BDF7F5D-D64A-2347-84DC-681776A63108}" destId="{0F27D462-1049-C04B-B3D3-09A677D45731}" srcOrd="1" destOrd="0" presId="urn:microsoft.com/office/officeart/2005/8/layout/hProcess10"/>
    <dgm:cxn modelId="{4250E4D4-C4B7-9948-9450-8087D7B3085C}" type="presParOf" srcId="{0F27D462-1049-C04B-B3D3-09A677D45731}" destId="{DA9D5076-EF21-4F44-A2E4-DEE4F205663D}" srcOrd="0" destOrd="0" presId="urn:microsoft.com/office/officeart/2005/8/layout/hProcess10"/>
    <dgm:cxn modelId="{16AD9910-7243-1B41-A541-BB56E711146B}" type="presParOf" srcId="{2BDF7F5D-D64A-2347-84DC-681776A63108}" destId="{8F2F4CE3-7867-FB4B-9828-10541A88BA70}" srcOrd="2" destOrd="0" presId="urn:microsoft.com/office/officeart/2005/8/layout/hProcess10"/>
    <dgm:cxn modelId="{C23FCAC3-7A00-4B4F-A37D-243AEAD699AD}" type="presParOf" srcId="{8F2F4CE3-7867-FB4B-9828-10541A88BA70}" destId="{ED5F6D91-1D14-1D4F-84AF-0464285423ED}" srcOrd="0" destOrd="0" presId="urn:microsoft.com/office/officeart/2005/8/layout/hProcess10"/>
    <dgm:cxn modelId="{5D708571-54D7-B74C-B9EF-135ED5869414}" type="presParOf" srcId="{8F2F4CE3-7867-FB4B-9828-10541A88BA70}" destId="{35C6860C-3C34-E249-8407-AAB0EB31883B}" srcOrd="1" destOrd="0" presId="urn:microsoft.com/office/officeart/2005/8/layout/hProcess10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CADD46-925F-7A41-A6BA-F1CA7782B0F3}">
      <dsp:nvSpPr>
        <dsp:cNvPr id="0" name=""/>
        <dsp:cNvSpPr/>
      </dsp:nvSpPr>
      <dsp:spPr>
        <a:xfrm>
          <a:off x="4074" y="0"/>
          <a:ext cx="3623921" cy="3160059"/>
        </a:xfrm>
        <a:prstGeom prst="roundRect">
          <a:avLst>
            <a:gd name="adj" fmla="val 10000"/>
          </a:avLst>
        </a:prstGeom>
        <a:solidFill>
          <a:schemeClr val="accent5">
            <a:lumMod val="7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1841BFB2-DADA-A64A-B652-A119368401DE}">
      <dsp:nvSpPr>
        <dsp:cNvPr id="0" name=""/>
        <dsp:cNvSpPr/>
      </dsp:nvSpPr>
      <dsp:spPr>
        <a:xfrm>
          <a:off x="594014" y="1896035"/>
          <a:ext cx="3623921" cy="3160059"/>
        </a:xfrm>
        <a:prstGeom prst="roundRect">
          <a:avLst>
            <a:gd name="adj" fmla="val 10000"/>
          </a:avLst>
        </a:prstGeom>
        <a:gradFill flip="none" rotWithShape="0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 dirty="0"/>
            <a:t>Stage #1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400" i="1" kern="1200" dirty="0"/>
            <a:t>CNN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400" i="1" kern="1200" dirty="0"/>
            <a:t>Model Creation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400" i="1" kern="1200" dirty="0"/>
            <a:t>Deploy</a:t>
          </a:r>
        </a:p>
      </dsp:txBody>
      <dsp:txXfrm>
        <a:off x="686569" y="1988590"/>
        <a:ext cx="3438811" cy="2974949"/>
      </dsp:txXfrm>
    </dsp:sp>
    <dsp:sp modelId="{0F27D462-1049-C04B-B3D3-09A677D45731}">
      <dsp:nvSpPr>
        <dsp:cNvPr id="0" name=""/>
        <dsp:cNvSpPr/>
      </dsp:nvSpPr>
      <dsp:spPr>
        <a:xfrm>
          <a:off x="4326042" y="1144640"/>
          <a:ext cx="698047" cy="87077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4100" kern="1200"/>
        </a:p>
      </dsp:txBody>
      <dsp:txXfrm>
        <a:off x="4326042" y="1318795"/>
        <a:ext cx="488633" cy="522467"/>
      </dsp:txXfrm>
    </dsp:sp>
    <dsp:sp modelId="{ED5F6D91-1D14-1D4F-84AF-0464285423ED}">
      <dsp:nvSpPr>
        <dsp:cNvPr id="0" name=""/>
        <dsp:cNvSpPr/>
      </dsp:nvSpPr>
      <dsp:spPr>
        <a:xfrm>
          <a:off x="5622416" y="0"/>
          <a:ext cx="3623921" cy="3160059"/>
        </a:xfrm>
        <a:prstGeom prst="roundRect">
          <a:avLst>
            <a:gd name="adj" fmla="val 10000"/>
          </a:avLst>
        </a:prstGeom>
        <a:solidFill>
          <a:schemeClr val="bg2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35C6860C-3C34-E249-8407-AAB0EB31883B}">
      <dsp:nvSpPr>
        <dsp:cNvPr id="0" name=""/>
        <dsp:cNvSpPr/>
      </dsp:nvSpPr>
      <dsp:spPr>
        <a:xfrm>
          <a:off x="6212356" y="1896035"/>
          <a:ext cx="3623921" cy="3160059"/>
        </a:xfrm>
        <a:prstGeom prst="roundRect">
          <a:avLst>
            <a:gd name="adj" fmla="val 10000"/>
          </a:avLst>
        </a:prstGeom>
        <a:gradFill flip="none" rotWithShape="0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 dirty="0"/>
            <a:t>Stage #2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400" i="1" kern="1200" dirty="0"/>
            <a:t>Load Team Data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400" i="1" kern="1200" dirty="0"/>
            <a:t>Concatenate Studio data with Team Data 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400" i="1" kern="1200" dirty="0"/>
            <a:t>Deploy</a:t>
          </a:r>
        </a:p>
      </dsp:txBody>
      <dsp:txXfrm>
        <a:off x="6304911" y="1988590"/>
        <a:ext cx="3438811" cy="29749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4/21/24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114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441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5840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779464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6124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4/21/24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9600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4/21/24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6418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3457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803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316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750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1507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4/21/24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2592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4/21/24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680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4/21/24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019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3690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465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4/21/24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5893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  <p:sldLayoutId id="2147483789" r:id="rId12"/>
    <p:sldLayoutId id="2147483790" r:id="rId13"/>
    <p:sldLayoutId id="2147483791" r:id="rId14"/>
    <p:sldLayoutId id="2147483792" r:id="rId15"/>
    <p:sldLayoutId id="2147483793" r:id="rId16"/>
    <p:sldLayoutId id="214748379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5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6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435F7050-6DBC-5BB1-DE95-C7858F53681B}"/>
              </a:ext>
            </a:extLst>
          </p:cNvPr>
          <p:cNvSpPr txBox="1">
            <a:spLocks/>
          </p:cNvSpPr>
          <p:nvPr/>
        </p:nvSpPr>
        <p:spPr>
          <a:xfrm>
            <a:off x="3516791" y="59358"/>
            <a:ext cx="5878221" cy="369685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IIITH –AI/ML</a:t>
            </a:r>
            <a:br>
              <a:rPr lang="en-US" dirty="0"/>
            </a:br>
            <a:r>
              <a:rPr lang="en-US" dirty="0"/>
              <a:t> </a:t>
            </a:r>
            <a:r>
              <a:rPr lang="en-US" sz="3300" i="1" dirty="0"/>
              <a:t>Voice command</a:t>
            </a:r>
          </a:p>
          <a:p>
            <a:pPr algn="ctr"/>
            <a:r>
              <a:rPr lang="en-US" sz="3300" i="1" dirty="0"/>
              <a:t> E-commerce Ordering System</a:t>
            </a:r>
          </a:p>
          <a:p>
            <a:pPr algn="ctr"/>
            <a:br>
              <a:rPr lang="en-SG" b="1" i="1" dirty="0">
                <a:latin typeface="+mn-lt"/>
              </a:rPr>
            </a:br>
            <a:r>
              <a:rPr lang="en-SG" sz="1800" b="1" i="1" dirty="0">
                <a:latin typeface="+mn-lt"/>
              </a:rPr>
              <a:t>| Python | </a:t>
            </a:r>
            <a:r>
              <a:rPr lang="en-SG" sz="1800" b="1" i="1" dirty="0" err="1">
                <a:latin typeface="+mn-lt"/>
              </a:rPr>
              <a:t>Tensorflow</a:t>
            </a:r>
            <a:r>
              <a:rPr lang="en-SG" sz="1800" b="1" i="1" dirty="0">
                <a:latin typeface="+mn-lt"/>
              </a:rPr>
              <a:t> | </a:t>
            </a:r>
            <a:r>
              <a:rPr lang="en-SG" sz="1800" b="1" i="1" dirty="0" err="1">
                <a:latin typeface="+mn-lt"/>
              </a:rPr>
              <a:t>Pytorch</a:t>
            </a:r>
            <a:r>
              <a:rPr lang="en-SG" sz="1800" b="1" i="1" dirty="0">
                <a:latin typeface="+mn-lt"/>
              </a:rPr>
              <a:t> | Sound interpretation | e-commerce</a:t>
            </a:r>
            <a:endParaRPr lang="en-US" sz="2800" b="1" i="1" dirty="0">
              <a:latin typeface="+mn-lt"/>
            </a:endParaRP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F2097B07-DE79-E95C-4D71-807A8FF04C2D}"/>
              </a:ext>
            </a:extLst>
          </p:cNvPr>
          <p:cNvSpPr txBox="1">
            <a:spLocks/>
          </p:cNvSpPr>
          <p:nvPr/>
        </p:nvSpPr>
        <p:spPr>
          <a:xfrm>
            <a:off x="10049806" y="1699315"/>
            <a:ext cx="1995873" cy="4452674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34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100000" b="100000"/>
            </a:path>
            <a:tileRect t="-100000" r="-100000"/>
          </a:gradFill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</a:rPr>
              <a:t>varun</a:t>
            </a: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</a:rPr>
              <a:t>krishnapriya</a:t>
            </a: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</a:rPr>
              <a:t>nitin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Sirisha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Fareed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</a:rPr>
              <a:t>Srujana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Uday</a:t>
            </a:r>
          </a:p>
        </p:txBody>
      </p:sp>
      <p:sp>
        <p:nvSpPr>
          <p:cNvPr id="9" name="12-point Star 8">
            <a:extLst>
              <a:ext uri="{FF2B5EF4-FFF2-40B4-BE49-F238E27FC236}">
                <a16:creationId xmlns:a16="http://schemas.microsoft.com/office/drawing/2014/main" id="{F3655A03-0D26-F5AC-5901-231FCED3B768}"/>
              </a:ext>
            </a:extLst>
          </p:cNvPr>
          <p:cNvSpPr/>
          <p:nvPr/>
        </p:nvSpPr>
        <p:spPr>
          <a:xfrm>
            <a:off x="9176634" y="1048871"/>
            <a:ext cx="1871108" cy="1439619"/>
          </a:xfrm>
          <a:prstGeom prst="star12">
            <a:avLst/>
          </a:prstGeom>
          <a:solidFill>
            <a:schemeClr val="bg2"/>
          </a:solidFill>
          <a:ln w="41275">
            <a:gradFill flip="none" rotWithShape="1">
              <a:gsLst>
                <a:gs pos="35000">
                  <a:schemeClr val="bg2"/>
                </a:gs>
                <a:gs pos="67000">
                  <a:schemeClr val="accent1">
                    <a:alpha val="63022"/>
                    <a:lumMod val="37912"/>
                  </a:schemeClr>
                </a:gs>
                <a:gs pos="51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Group #14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4292F0-432F-7672-A992-1A9E55EFB4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537259">
            <a:off x="287163" y="2766657"/>
            <a:ext cx="3478014" cy="3755464"/>
          </a:xfrm>
          <a:prstGeom prst="rect">
            <a:avLst/>
          </a:prstGeom>
          <a:effectLst>
            <a:outerShdw blurRad="389206" dist="50800" dir="5400000" algn="ctr" rotWithShape="0">
              <a:srgbClr val="000000">
                <a:alpha val="37117"/>
              </a:srgbClr>
            </a:outerShdw>
            <a:softEdge rad="392774"/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92F5BC0-4029-A7CF-0176-D04561BDF1ED}"/>
              </a:ext>
            </a:extLst>
          </p:cNvPr>
          <p:cNvSpPr txBox="1"/>
          <p:nvPr/>
        </p:nvSpPr>
        <p:spPr>
          <a:xfrm>
            <a:off x="667871" y="3925652"/>
            <a:ext cx="64635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21/4/2024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4562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1DD0EC7-E7BF-AA26-5636-D772D12807B3}"/>
              </a:ext>
            </a:extLst>
          </p:cNvPr>
          <p:cNvSpPr txBox="1">
            <a:spLocks/>
          </p:cNvSpPr>
          <p:nvPr/>
        </p:nvSpPr>
        <p:spPr>
          <a:xfrm rot="5400000">
            <a:off x="7731132" y="3544616"/>
            <a:ext cx="5703925" cy="277385"/>
          </a:xfrm>
          <a:prstGeom prst="rect">
            <a:avLst/>
          </a:prstGeom>
          <a:noFill/>
        </p:spPr>
        <p:txBody>
          <a:bodyPr vert="vert270" lIns="91440" tIns="45720" rIns="91440" bIns="45720" rtlCol="0" anchor="t" anchorCtr="1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effectLst>
                  <a:outerShdw blurRad="315400" dist="50800" dir="11640000" algn="ctr" rotWithShape="0">
                    <a:srgbClr val="000000">
                      <a:alpha val="43137"/>
                    </a:srgbClr>
                  </a:outerShdw>
                  <a:reflection blurRad="588976" stA="45000" endPos="17946" dist="658370" dir="5400000" sy="-100000" algn="bl" rotWithShape="0"/>
                </a:effectLst>
              </a:rPr>
              <a:t>Problem</a:t>
            </a:r>
            <a:r>
              <a:rPr lang="en-US" sz="2400" dirty="0">
                <a:solidFill>
                  <a:schemeClr val="bg1"/>
                </a:solidFill>
                <a:effectLst>
                  <a:outerShdw blurRad="50800" dist="50800" dir="11640000" algn="ctr" rotWithShape="0">
                    <a:srgbClr val="000000">
                      <a:alpha val="43137"/>
                    </a:srgbClr>
                  </a:outerShdw>
                  <a:reflection stA="45000" endPos="65000" dir="5400000" sy="-100000" algn="bl" rotWithShape="0"/>
                </a:effectLst>
              </a:rPr>
              <a:t> </a:t>
            </a:r>
            <a:r>
              <a:rPr lang="en-US" sz="2800" dirty="0">
                <a:solidFill>
                  <a:schemeClr val="bg1"/>
                </a:solidFill>
                <a:effectLst>
                  <a:outerShdw blurRad="50800" dist="50800" dir="11640000" algn="ctr" rotWithShape="0">
                    <a:srgbClr val="000000">
                      <a:alpha val="43137"/>
                    </a:srgbClr>
                  </a:outerShdw>
                  <a:reflection blurRad="715331" stA="45000" endPos="65000" dir="5400000" sy="-100000" algn="bl" rotWithShape="0"/>
                </a:effectLst>
              </a:rPr>
              <a:t>Statement</a:t>
            </a:r>
            <a:endParaRPr lang="en-US" sz="2400" b="1" i="1" dirty="0">
              <a:solidFill>
                <a:schemeClr val="bg1"/>
              </a:solidFill>
              <a:effectLst>
                <a:outerShdw blurRad="50800" dist="50800" dir="11640000" algn="ctr" rotWithShape="0">
                  <a:srgbClr val="000000">
                    <a:alpha val="43137"/>
                  </a:srgbClr>
                </a:outerShdw>
                <a:reflection blurRad="715331" stA="45000" endPos="65000" dir="5400000" sy="-100000" algn="bl" rotWithShape="0"/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8171D8-2A1E-3F0F-A2CC-E8270FF25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537259">
            <a:off x="211110" y="2559157"/>
            <a:ext cx="961721" cy="1038440"/>
          </a:xfrm>
          <a:prstGeom prst="rect">
            <a:avLst/>
          </a:prstGeom>
          <a:effectLst>
            <a:outerShdw blurRad="389206" dist="50800" dir="5400000" algn="ctr" rotWithShape="0">
              <a:srgbClr val="000000">
                <a:alpha val="37117"/>
              </a:srgbClr>
            </a:outerShdw>
            <a:softEdge rad="392774"/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C847E6B-D654-9D38-5339-C69D5A89E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537259">
            <a:off x="363510" y="2711557"/>
            <a:ext cx="961721" cy="1038440"/>
          </a:xfrm>
          <a:prstGeom prst="rect">
            <a:avLst/>
          </a:prstGeom>
          <a:effectLst>
            <a:outerShdw blurRad="389206" dist="50800" dir="5400000" algn="ctr" rotWithShape="0">
              <a:srgbClr val="000000">
                <a:alpha val="37117"/>
              </a:srgbClr>
            </a:outerShdw>
            <a:softEdge rad="392774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4286F9D-C983-E837-7A4A-2F8659B5C4B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2703507" y="365636"/>
            <a:ext cx="6126728" cy="6126728"/>
          </a:xfrm>
          <a:prstGeom prst="rect">
            <a:avLst/>
          </a:prstGeom>
          <a:effectLst>
            <a:outerShdw blurRad="1270000" dist="1176873" dir="5400000" sx="47000" sy="47000" algn="ctr" rotWithShape="0">
              <a:srgbClr val="000000">
                <a:alpha val="51123"/>
              </a:srgbClr>
            </a:outerShdw>
            <a:reflection blurRad="555744" stA="83474" endPos="65000" dist="50800" dir="5400000" sy="-100000" algn="bl" rotWithShape="0"/>
          </a:effectLst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F7E601A1-2B3A-0066-7675-82DA4386C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168A0C41-FDF1-9679-EF87-992DC053C555}"/>
              </a:ext>
            </a:extLst>
          </p:cNvPr>
          <p:cNvSpPr txBox="1">
            <a:spLocks/>
          </p:cNvSpPr>
          <p:nvPr/>
        </p:nvSpPr>
        <p:spPr>
          <a:xfrm>
            <a:off x="990338" y="2105404"/>
            <a:ext cx="8372324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3600" dirty="0">
                <a:solidFill>
                  <a:schemeClr val="bg1"/>
                </a:solidFill>
              </a:rPr>
              <a:t> </a:t>
            </a:r>
            <a:r>
              <a:rPr lang="en-SG" sz="3200" i="1" dirty="0"/>
              <a:t>The goal of the hackathon </a:t>
            </a:r>
          </a:p>
          <a:p>
            <a:pPr lvl="1"/>
            <a:r>
              <a:rPr lang="en-SG" sz="2400" i="1" dirty="0"/>
              <a:t>is to create and train model with different sets of voice data </a:t>
            </a:r>
          </a:p>
          <a:p>
            <a:pPr lvl="1"/>
            <a:r>
              <a:rPr lang="en-SG" sz="2400" i="1" dirty="0"/>
              <a:t>testing the newly created model with test data ( data created by team)</a:t>
            </a:r>
          </a:p>
          <a:p>
            <a:pPr lvl="1"/>
            <a:r>
              <a:rPr lang="en-SG" sz="2400" i="1" dirty="0"/>
              <a:t>deploying the model for consumption</a:t>
            </a:r>
            <a:endParaRPr lang="en-SG" sz="1600" i="1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8882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1333355-802D-D363-895E-18D3079702DA}"/>
              </a:ext>
            </a:extLst>
          </p:cNvPr>
          <p:cNvSpPr txBox="1">
            <a:spLocks/>
          </p:cNvSpPr>
          <p:nvPr/>
        </p:nvSpPr>
        <p:spPr>
          <a:xfrm>
            <a:off x="1143000" y="1861169"/>
            <a:ext cx="9905999" cy="44242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16A2505-AEC0-3E3A-20AA-82485B490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933" y="174661"/>
            <a:ext cx="10225478" cy="1152115"/>
          </a:xfrm>
        </p:spPr>
        <p:txBody>
          <a:bodyPr>
            <a:normAutofit/>
          </a:bodyPr>
          <a:lstStyle/>
          <a:p>
            <a:r>
              <a:rPr lang="en-US" sz="3200" i="1" dirty="0"/>
              <a:t>[AI design]: Voice command processing stages</a:t>
            </a: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C9EC9836-C309-8F8C-F272-579E037DBD9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32208431"/>
              </p:ext>
            </p:extLst>
          </p:nvPr>
        </p:nvGraphicFramePr>
        <p:xfrm>
          <a:off x="1141413" y="1326775"/>
          <a:ext cx="9840352" cy="50560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98079C0B-A71F-8598-4EF6-A5221A1A55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91808" y="1595196"/>
            <a:ext cx="2782236" cy="14892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" name="Content Placeholder 3">
            <a:extLst>
              <a:ext uri="{FF2B5EF4-FFF2-40B4-BE49-F238E27FC236}">
                <a16:creationId xmlns:a16="http://schemas.microsoft.com/office/drawing/2014/main" id="{DC65C6EC-3605-2C79-D313-50C652F67C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8"/>
          <a:stretch>
            <a:fillRect/>
          </a:stretch>
        </p:blipFill>
        <p:spPr>
          <a:xfrm>
            <a:off x="7192626" y="1592749"/>
            <a:ext cx="2964453" cy="162306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81144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D067B-ECA7-CBBF-93D7-9CA9A0A59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15835"/>
          </a:xfrm>
        </p:spPr>
        <p:txBody>
          <a:bodyPr>
            <a:normAutofit/>
          </a:bodyPr>
          <a:lstStyle/>
          <a:p>
            <a:r>
              <a:rPr lang="en-US" sz="3600" dirty="0"/>
              <a:t>[AI design]: stage #1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FDF3F-D608-CB11-AC01-7342767F3F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/>
              <a:t>Extract features and labels of Studio data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Defining CNN with below configurations</a:t>
            </a:r>
          </a:p>
          <a:p>
            <a:pPr marL="457200" lvl="1" indent="0">
              <a:buNone/>
            </a:pPr>
            <a:r>
              <a:rPr lang="en-US" dirty="0"/>
              <a:t>Conventual layers: 3</a:t>
            </a:r>
          </a:p>
          <a:p>
            <a:pPr marL="914400" lvl="2" indent="0">
              <a:buNone/>
            </a:pPr>
            <a:r>
              <a:rPr lang="en-US" dirty="0" err="1"/>
              <a:t>In_Channel</a:t>
            </a:r>
            <a:r>
              <a:rPr lang="en-US" dirty="0"/>
              <a:t>: 900 to 200 range</a:t>
            </a:r>
          </a:p>
          <a:p>
            <a:pPr marL="914400" lvl="2" indent="0">
              <a:buNone/>
            </a:pPr>
            <a:r>
              <a:rPr lang="en-US" dirty="0" err="1"/>
              <a:t>Out_Channel</a:t>
            </a:r>
            <a:r>
              <a:rPr lang="en-US" dirty="0"/>
              <a:t>: 400-100 range</a:t>
            </a:r>
          </a:p>
          <a:p>
            <a:pPr marL="457200" lvl="1" indent="0">
              <a:buNone/>
            </a:pPr>
            <a:r>
              <a:rPr lang="en-US" dirty="0"/>
              <a:t>Activation function :  </a:t>
            </a:r>
            <a:r>
              <a:rPr lang="en-US" dirty="0" err="1"/>
              <a:t>Relu</a:t>
            </a:r>
            <a:endParaRPr lang="en-US" dirty="0"/>
          </a:p>
          <a:p>
            <a:pPr marL="457200" lvl="1" indent="0">
              <a:buNone/>
            </a:pPr>
            <a:r>
              <a:rPr lang="en-US" dirty="0" err="1"/>
              <a:t>Maxpool</a:t>
            </a:r>
            <a:r>
              <a:rPr lang="en-US" dirty="0"/>
              <a:t>: 3</a:t>
            </a:r>
          </a:p>
          <a:p>
            <a:pPr marL="457200" lvl="1" indent="0">
              <a:buNone/>
            </a:pPr>
            <a:r>
              <a:rPr lang="en-US" dirty="0"/>
              <a:t>Pre processing of Output: </a:t>
            </a:r>
            <a:r>
              <a:rPr lang="en-US" dirty="0" err="1"/>
              <a:t>Softmax</a:t>
            </a:r>
            <a:endParaRPr lang="en-US" dirty="0"/>
          </a:p>
          <a:p>
            <a:pPr marL="228600" lvl="1">
              <a:spcBef>
                <a:spcPts val="1000"/>
              </a:spcBef>
              <a:buFont typeface="Wingdings" pitchFamily="2" charset="2"/>
              <a:buChar char="Ø"/>
            </a:pPr>
            <a:r>
              <a:rPr lang="en-US" sz="2400" dirty="0"/>
              <a:t>Train and Classify on studio Data</a:t>
            </a:r>
          </a:p>
          <a:p>
            <a:pPr marL="457200" lvl="2" indent="0">
              <a:spcBef>
                <a:spcPts val="1000"/>
              </a:spcBef>
              <a:buNone/>
            </a:pPr>
            <a:r>
              <a:rPr lang="en-US" sz="2200" dirty="0"/>
              <a:t>C</a:t>
            </a:r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 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A5FEA8-7D46-85B6-0040-F22055E5E9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0729" y="667170"/>
            <a:ext cx="3957272" cy="1348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143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D067B-ECA7-CBBF-93D7-9CA9A0A59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15835"/>
          </a:xfrm>
        </p:spPr>
        <p:txBody>
          <a:bodyPr>
            <a:normAutofit/>
          </a:bodyPr>
          <a:lstStyle/>
          <a:p>
            <a:r>
              <a:rPr lang="en-US" sz="3600" dirty="0"/>
              <a:t>[AI design]: stage #2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FDF3F-D608-CB11-AC01-7342767F3F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780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18991-745A-BC80-A36E-71ED80E95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BA379-A150-4800-4606-49FC235B3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285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B6C01-0918-C5DB-16A5-E3DF8A918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!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00246-9536-0AD3-5B65-94294DD81C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Talent Sprint </a:t>
            </a:r>
          </a:p>
          <a:p>
            <a:r>
              <a:rPr lang="en-US" dirty="0"/>
              <a:t>Mentors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Graphic 4" descr="Handshake">
            <a:extLst>
              <a:ext uri="{FF2B5EF4-FFF2-40B4-BE49-F238E27FC236}">
                <a16:creationId xmlns:a16="http://schemas.microsoft.com/office/drawing/2014/main" id="{5C705F6D-86DA-2D04-7533-F418BBD3BD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22631" y="5257228"/>
            <a:ext cx="1964507" cy="1964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2713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{D68AAD31-6F88-3B49-A849-583E570A4BBA}tf10001122</Template>
  <TotalTime>346</TotalTime>
  <Words>174</Words>
  <Application>Microsoft Macintosh PowerPoint</Application>
  <PresentationFormat>Widescreen</PresentationFormat>
  <Paragraphs>52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Roboto</vt:lpstr>
      <vt:lpstr>Tw Cen MT</vt:lpstr>
      <vt:lpstr>Wingdings</vt:lpstr>
      <vt:lpstr>Circuit</vt:lpstr>
      <vt:lpstr>PowerPoint Presentation</vt:lpstr>
      <vt:lpstr>PowerPoint Presentation</vt:lpstr>
      <vt:lpstr>[AI design]: Voice command processing stages</vt:lpstr>
      <vt:lpstr>[AI design]: stage #1</vt:lpstr>
      <vt:lpstr>[AI design]: stage #2</vt:lpstr>
      <vt:lpstr>PowerPoint Presentation</vt:lpstr>
      <vt:lpstr>Thank you 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IIIT –AI/ML Conversation CHATBOT HACKATHON AWS Alexa | Python | pandas | s3 | lambda | tfidf | svc</dc:title>
  <dc:creator>venkata.udaykumar@outlook.com</dc:creator>
  <cp:lastModifiedBy>venkata.udaykumar@outlook.com</cp:lastModifiedBy>
  <cp:revision>39</cp:revision>
  <dcterms:created xsi:type="dcterms:W3CDTF">2024-03-03T06:19:45Z</dcterms:created>
  <dcterms:modified xsi:type="dcterms:W3CDTF">2024-04-21T07:22:14Z</dcterms:modified>
</cp:coreProperties>
</file>