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/>
    <p:restoredTop sz="96405"/>
  </p:normalViewPr>
  <p:slideViewPr>
    <p:cSldViewPr snapToGrid="0">
      <p:cViewPr varScale="1">
        <p:scale>
          <a:sx n="145" d="100"/>
          <a:sy n="145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Zodiac Books | Chronicle Books | Astrology Book | Astrology Signs – O ...">
            <a:extLst>
              <a:ext uri="{FF2B5EF4-FFF2-40B4-BE49-F238E27FC236}">
                <a16:creationId xmlns:a16="http://schemas.microsoft.com/office/drawing/2014/main" id="{8666EC6F-AB76-DEAA-A22E-ED7C1BA0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800"/>
            <a:ext cx="7152862" cy="52578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  <a:reflection blurRad="1270000" stA="18196" endPos="65000" dist="50800" dir="5400000" sy="-100000" algn="bl" rotWithShape="0"/>
            <a:softEdge rad="743737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5F7050-6DBC-5BB1-DE95-C7858F53681B}"/>
              </a:ext>
            </a:extLst>
          </p:cNvPr>
          <p:cNvSpPr txBox="1">
            <a:spLocks/>
          </p:cNvSpPr>
          <p:nvPr/>
        </p:nvSpPr>
        <p:spPr>
          <a:xfrm>
            <a:off x="6689035" y="1041400"/>
            <a:ext cx="558601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IIITH –AI/ML</a:t>
            </a:r>
            <a:br>
              <a:rPr lang="en-US" dirty="0"/>
            </a:br>
            <a:r>
              <a:rPr lang="en-US" dirty="0"/>
              <a:t>Conversation </a:t>
            </a:r>
            <a:r>
              <a:rPr lang="en-SG" dirty="0"/>
              <a:t>CHATBOT HACKATHON</a:t>
            </a:r>
            <a:br>
              <a:rPr lang="en-SG" dirty="0"/>
            </a:br>
            <a:br>
              <a:rPr lang="en-SG" dirty="0"/>
            </a:br>
            <a:r>
              <a:rPr lang="en-SG" sz="1800" dirty="0"/>
              <a:t>AWS</a:t>
            </a:r>
            <a:r>
              <a:rPr lang="en-SG" sz="3600" dirty="0"/>
              <a:t> </a:t>
            </a:r>
            <a:r>
              <a:rPr lang="en-SG" sz="1800" dirty="0"/>
              <a:t>Alexa | Python | pandas | s3 | lambda | </a:t>
            </a:r>
            <a:r>
              <a:rPr lang="en-SG" sz="1800" dirty="0" err="1"/>
              <a:t>Tfidf</a:t>
            </a:r>
            <a:r>
              <a:rPr lang="en-SG" sz="1800" dirty="0"/>
              <a:t> Vectorizer</a:t>
            </a:r>
            <a:br>
              <a:rPr lang="en-SG" sz="8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SG" sz="1800" dirty="0"/>
              <a:t> | svc</a:t>
            </a:r>
            <a:endParaRPr lang="en-US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2097B07-DE79-E95C-4D71-807A8FF04C2D}"/>
              </a:ext>
            </a:extLst>
          </p:cNvPr>
          <p:cNvSpPr txBox="1">
            <a:spLocks/>
          </p:cNvSpPr>
          <p:nvPr/>
        </p:nvSpPr>
        <p:spPr>
          <a:xfrm>
            <a:off x="3226839" y="4297904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Sridhar, </a:t>
            </a:r>
            <a:r>
              <a:rPr lang="en-US" dirty="0" err="1">
                <a:solidFill>
                  <a:schemeClr val="tx1"/>
                </a:solidFill>
              </a:rPr>
              <a:t>Naran</a:t>
            </a:r>
            <a:r>
              <a:rPr lang="en-US" dirty="0">
                <a:solidFill>
                  <a:schemeClr val="tx1"/>
                </a:solidFill>
              </a:rPr>
              <a:t>, Pallavi, </a:t>
            </a:r>
            <a:r>
              <a:rPr lang="en-US" dirty="0" err="1">
                <a:solidFill>
                  <a:schemeClr val="tx1"/>
                </a:solidFill>
              </a:rPr>
              <a:t>Rushab</a:t>
            </a:r>
            <a:r>
              <a:rPr lang="en-US" dirty="0">
                <a:solidFill>
                  <a:schemeClr val="tx1"/>
                </a:solidFill>
              </a:rPr>
              <a:t>, Uday, Prashanth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4/3/2024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12-point Star 8">
            <a:extLst>
              <a:ext uri="{FF2B5EF4-FFF2-40B4-BE49-F238E27FC236}">
                <a16:creationId xmlns:a16="http://schemas.microsoft.com/office/drawing/2014/main" id="{F3655A03-0D26-F5AC-5901-231FCED3B768}"/>
              </a:ext>
            </a:extLst>
          </p:cNvPr>
          <p:cNvSpPr/>
          <p:nvPr/>
        </p:nvSpPr>
        <p:spPr>
          <a:xfrm>
            <a:off x="10461812" y="-173990"/>
            <a:ext cx="1999129" cy="1246094"/>
          </a:xfrm>
          <a:prstGeom prst="star12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Group #11</a:t>
            </a:r>
          </a:p>
        </p:txBody>
      </p:sp>
    </p:spTree>
    <p:extLst>
      <p:ext uri="{BB962C8B-B14F-4D97-AF65-F5344CB8AC3E}">
        <p14:creationId xmlns:p14="http://schemas.microsoft.com/office/powerpoint/2010/main" val="38345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BB5-5857-1F8B-7B65-2E7D7B5A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38" y="2105404"/>
            <a:ext cx="8372324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OVERVIEW &amp; PURPOSE:</a:t>
            </a:r>
          </a:p>
          <a:p>
            <a:r>
              <a:rPr lang="en-SG" dirty="0"/>
              <a:t> The goal of this hackathon is to build a conversational bot to interact with the user and achieve the desired outcome through the conversation. We shall take a two-pronged approach towards this task. </a:t>
            </a:r>
          </a:p>
          <a:p>
            <a:r>
              <a:rPr lang="en-SG" dirty="0"/>
              <a:t>Use Amazon Alexa APIs to build a bot easily by defining the desired utterances and intents </a:t>
            </a:r>
          </a:p>
          <a:p>
            <a:r>
              <a:rPr lang="en-SG" dirty="0"/>
              <a:t>See how a bot may be built from scratch and understand the underlying logic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DD0EC7-E7BF-AA26-5636-D772D12807B3}"/>
              </a:ext>
            </a:extLst>
          </p:cNvPr>
          <p:cNvSpPr txBox="1">
            <a:spLocks/>
          </p:cNvSpPr>
          <p:nvPr/>
        </p:nvSpPr>
        <p:spPr>
          <a:xfrm>
            <a:off x="943941" y="837883"/>
            <a:ext cx="8621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 </a:t>
            </a:r>
            <a:r>
              <a:rPr lang="en-US" sz="2800" b="1" i="1" dirty="0">
                <a:solidFill>
                  <a:schemeClr val="bg2"/>
                </a:solidFill>
              </a:rPr>
              <a:t>[ Suggest Book + Zodiac] </a:t>
            </a:r>
            <a:endParaRPr lang="en-US" b="1" i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Arrow Slit Decor">
                <a:extLst>
                  <a:ext uri="{FF2B5EF4-FFF2-40B4-BE49-F238E27FC236}">
                    <a16:creationId xmlns:a16="http://schemas.microsoft.com/office/drawing/2014/main" id="{FEE39B72-DB89-B0B4-8175-779E360A47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1248368"/>
                  </p:ext>
                </p:extLst>
              </p:nvPr>
            </p:nvGraphicFramePr>
            <p:xfrm>
              <a:off x="9846732" y="1024472"/>
              <a:ext cx="2377580" cy="455063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377580" cy="4550635"/>
                    </a:xfrm>
                    <a:prstGeom prst="rect">
                      <a:avLst/>
                    </a:prstGeom>
                  </am3d:spPr>
                  <am3d:camera>
                    <am3d:pos x="0" y="0" z="5415070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208" d="1000000"/>
                    <am3d:preTrans dx="-335880" dy="-18190612" dz="922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920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Arrow Slit Decor">
                <a:extLst>
                  <a:ext uri="{FF2B5EF4-FFF2-40B4-BE49-F238E27FC236}">
                    <a16:creationId xmlns:a16="http://schemas.microsoft.com/office/drawing/2014/main" id="{FEE39B72-DB89-B0B4-8175-779E360A4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6732" y="1024472"/>
                <a:ext cx="2377580" cy="4550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8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541-CC57-61F0-6142-8F05F6AA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9" y="572564"/>
            <a:ext cx="7742577" cy="1478570"/>
          </a:xfrm>
        </p:spPr>
        <p:txBody>
          <a:bodyPr/>
          <a:lstStyle/>
          <a:p>
            <a:r>
              <a:rPr lang="en-US" dirty="0"/>
              <a:t>Conversation Chat Bot Manager </a:t>
            </a:r>
          </a:p>
        </p:txBody>
      </p:sp>
      <p:pic>
        <p:nvPicPr>
          <p:cNvPr id="3074" name="Picture 2" descr="Image result for alexa imahe">
            <a:extLst>
              <a:ext uri="{FF2B5EF4-FFF2-40B4-BE49-F238E27FC236}">
                <a16:creationId xmlns:a16="http://schemas.microsoft.com/office/drawing/2014/main" id="{5C4626AD-7B1D-FD79-DA39-A6AB2CCF1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07" y="666771"/>
            <a:ext cx="2078583" cy="1290155"/>
          </a:xfrm>
          <a:prstGeom prst="rect">
            <a:avLst/>
          </a:prstGeom>
          <a:noFill/>
          <a:effectLst>
            <a:softEdge rad="33071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333355-802D-D363-895E-18D3079702DA}"/>
              </a:ext>
            </a:extLst>
          </p:cNvPr>
          <p:cNvSpPr txBox="1">
            <a:spLocks/>
          </p:cNvSpPr>
          <p:nvPr/>
        </p:nvSpPr>
        <p:spPr>
          <a:xfrm>
            <a:off x="1143000" y="1861169"/>
            <a:ext cx="9905999" cy="4424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dirty="0"/>
              <a:t>Solution with Steps:</a:t>
            </a:r>
          </a:p>
          <a:p>
            <a:pPr lvl="1"/>
            <a:r>
              <a:rPr lang="en-US" sz="3400" dirty="0"/>
              <a:t>Created a skill with </a:t>
            </a:r>
            <a:r>
              <a:rPr lang="en-US" sz="3400" u="sng" dirty="0"/>
              <a:t>two</a:t>
            </a:r>
            <a:r>
              <a:rPr lang="en-US" sz="3400" dirty="0"/>
              <a:t> intents in Alexa developer portal – for instance, [“capture zodiac”, “suggest book” ]</a:t>
            </a:r>
          </a:p>
          <a:p>
            <a:pPr lvl="1"/>
            <a:r>
              <a:rPr lang="en-US" sz="3400" dirty="0"/>
              <a:t>Created </a:t>
            </a:r>
            <a:r>
              <a:rPr lang="en-US" sz="3400" i="1" dirty="0"/>
              <a:t>7</a:t>
            </a:r>
            <a:r>
              <a:rPr lang="en-US" sz="3400" dirty="0"/>
              <a:t> slots for Alexa book intent</a:t>
            </a:r>
            <a:endParaRPr lang="en-US" sz="32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lvl="2"/>
            <a:endParaRPr lang="en-US" sz="3200" dirty="0"/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4000" dirty="0"/>
              <a:t>Ability to search by any or none of the above slots</a:t>
            </a:r>
            <a:endParaRPr lang="en-US" sz="3500" dirty="0"/>
          </a:p>
          <a:p>
            <a:pPr lvl="1"/>
            <a:r>
              <a:rPr lang="en-US" sz="4000" dirty="0"/>
              <a:t>Created a parametrized 50 utterances for each intent</a:t>
            </a:r>
          </a:p>
          <a:p>
            <a:pPr lvl="1"/>
            <a:r>
              <a:rPr lang="en-US" sz="4000" dirty="0"/>
              <a:t>Created a slots for the parameters with default amazon values, amazon search query</a:t>
            </a:r>
          </a:p>
          <a:p>
            <a:pPr lvl="1"/>
            <a:r>
              <a:rPr lang="en-US" sz="4000" dirty="0"/>
              <a:t>Wrote a AWS lambda function that takes inputs, process it with data against database(.csv) that was stored in S3</a:t>
            </a:r>
          </a:p>
          <a:p>
            <a:pPr lvl="1"/>
            <a:r>
              <a:rPr lang="en-US" sz="4000" dirty="0"/>
              <a:t>Evaluated the model</a:t>
            </a:r>
          </a:p>
          <a:p>
            <a:pPr lvl="1"/>
            <a:r>
              <a:rPr lang="en-US" sz="4000" dirty="0"/>
              <a:t>Build &amp; Test the model with Alexa search option</a:t>
            </a:r>
          </a:p>
          <a:p>
            <a:pPr lvl="1"/>
            <a:r>
              <a:rPr lang="en-US" sz="4000" dirty="0"/>
              <a:t>Monitor/troubleshoot errors using AWS cloud watch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CDF677-FF60-8E1B-8208-8FFAB7CA1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17093"/>
              </p:ext>
            </p:extLst>
          </p:nvPr>
        </p:nvGraphicFramePr>
        <p:xfrm>
          <a:off x="1931723" y="2695943"/>
          <a:ext cx="4320987" cy="1099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0329">
                  <a:extLst>
                    <a:ext uri="{9D8B030D-6E8A-4147-A177-3AD203B41FA5}">
                      <a16:colId xmlns:a16="http://schemas.microsoft.com/office/drawing/2014/main" val="2043644484"/>
                    </a:ext>
                  </a:extLst>
                </a:gridCol>
                <a:gridCol w="1440329">
                  <a:extLst>
                    <a:ext uri="{9D8B030D-6E8A-4147-A177-3AD203B41FA5}">
                      <a16:colId xmlns:a16="http://schemas.microsoft.com/office/drawing/2014/main" val="2348285136"/>
                    </a:ext>
                  </a:extLst>
                </a:gridCol>
                <a:gridCol w="1440329">
                  <a:extLst>
                    <a:ext uri="{9D8B030D-6E8A-4147-A177-3AD203B41FA5}">
                      <a16:colId xmlns:a16="http://schemas.microsoft.com/office/drawing/2014/main" val="3488257611"/>
                    </a:ext>
                  </a:extLst>
                </a:gridCol>
              </a:tblGrid>
              <a:tr h="242779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Genre</a:t>
                      </a:r>
                    </a:p>
                  </a:txBody>
                  <a:tcPr marL="72000" marR="180000"/>
                </a:tc>
                <a:extLst>
                  <a:ext uri="{0D108BD9-81ED-4DB2-BD59-A6C34878D82A}">
                    <a16:rowId xmlns:a16="http://schemas.microsoft.com/office/drawing/2014/main" val="1813920950"/>
                  </a:ext>
                </a:extLst>
              </a:tr>
              <a:tr h="415234"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dirty="0"/>
                        <a:t>ISBN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1300"/>
                  </a:ext>
                </a:extLst>
              </a:tr>
              <a:tr h="4248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Book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US" sz="1100" b="1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40090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4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6137-A2E4-2938-35B9-24907935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8424"/>
            <a:ext cx="7545388" cy="684988"/>
          </a:xfrm>
        </p:spPr>
        <p:txBody>
          <a:bodyPr/>
          <a:lstStyle/>
          <a:p>
            <a:r>
              <a:rPr lang="en-US" dirty="0"/>
              <a:t>Conversation Chat 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AC89-09E2-FBA9-227A-4538904C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59288" cy="24197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Learnings:</a:t>
            </a:r>
          </a:p>
          <a:p>
            <a:pPr lvl="1"/>
            <a:r>
              <a:rPr lang="en-US" sz="1900" dirty="0"/>
              <a:t>Introduced nested lambda – to process the data using </a:t>
            </a:r>
            <a:r>
              <a:rPr lang="en-US" sz="1900" i="1" dirty="0"/>
              <a:t>pandas</a:t>
            </a:r>
          </a:p>
          <a:p>
            <a:pPr lvl="1"/>
            <a:r>
              <a:rPr lang="en-US" sz="1900" dirty="0"/>
              <a:t>Issues observed while building bot and. For instance, interrupted behavior of Alexa while processing inputs(utterances)</a:t>
            </a:r>
          </a:p>
          <a:p>
            <a:pPr lvl="1"/>
            <a:r>
              <a:rPr lang="en-US" sz="1900" dirty="0"/>
              <a:t>Issues in handling and processing multi intents </a:t>
            </a:r>
          </a:p>
          <a:p>
            <a:pPr lvl="1"/>
            <a:r>
              <a:rPr lang="en-US" sz="1900" dirty="0"/>
              <a:t>Learnt AWS eco system, especially Bot Management</a:t>
            </a:r>
          </a:p>
          <a:p>
            <a:pPr lvl="1"/>
            <a:endParaRPr lang="en-US" sz="1900" dirty="0"/>
          </a:p>
          <a:p>
            <a:pPr lvl="1"/>
            <a:endParaRPr lang="en-US" dirty="0"/>
          </a:p>
        </p:txBody>
      </p:sp>
      <p:pic>
        <p:nvPicPr>
          <p:cNvPr id="4" name="Picture 2" descr="Image result for alexa imahe">
            <a:extLst>
              <a:ext uri="{FF2B5EF4-FFF2-40B4-BE49-F238E27FC236}">
                <a16:creationId xmlns:a16="http://schemas.microsoft.com/office/drawing/2014/main" id="{E26DB6D2-48D5-AD77-ACA1-B55EB12A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07" y="666771"/>
            <a:ext cx="2078583" cy="1290155"/>
          </a:xfrm>
          <a:prstGeom prst="rect">
            <a:avLst/>
          </a:prstGeom>
          <a:noFill/>
          <a:effectLst>
            <a:softEdge rad="33071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AF3A6-55D0-D523-9D18-E75AED99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13" y="2118500"/>
            <a:ext cx="2890388" cy="4351080"/>
          </a:xfrm>
          <a:prstGeom prst="rect">
            <a:avLst/>
          </a:prstGeom>
          <a:effectLst>
            <a:glow rad="344815">
              <a:schemeClr val="tx1">
                <a:alpha val="40000"/>
              </a:schemeClr>
            </a:glow>
            <a:softEdge rad="1176292"/>
          </a:effectLst>
          <a:scene3d>
            <a:camera prst="orthographicFront"/>
            <a:lightRig rig="threePt" dir="t"/>
          </a:scene3d>
          <a:sp3d>
            <a:bevelT w="19050"/>
          </a:sp3d>
        </p:spPr>
      </p:pic>
    </p:spTree>
    <p:extLst>
      <p:ext uri="{BB962C8B-B14F-4D97-AF65-F5344CB8AC3E}">
        <p14:creationId xmlns:p14="http://schemas.microsoft.com/office/powerpoint/2010/main" val="300476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0EF-44B5-3E1A-282C-4FCA9CBF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dirty="0"/>
              <a:t>Conversation Chat 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BFAF-3582-C405-173B-821C1AFE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69427"/>
            <a:ext cx="7106116" cy="39831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Solutions with Steps:</a:t>
            </a:r>
          </a:p>
          <a:p>
            <a:pPr lvl="1"/>
            <a:r>
              <a:rPr lang="en-US" dirty="0"/>
              <a:t>Listed and added utterances for books and zodiac database</a:t>
            </a:r>
          </a:p>
          <a:p>
            <a:pPr lvl="1"/>
            <a:r>
              <a:rPr lang="en-US" dirty="0"/>
              <a:t>Configured </a:t>
            </a:r>
            <a:r>
              <a:rPr lang="en-US" b="1" dirty="0"/>
              <a:t>slots</a:t>
            </a:r>
            <a:r>
              <a:rPr lang="en-US" dirty="0"/>
              <a:t> in </a:t>
            </a:r>
            <a:r>
              <a:rPr lang="en-US" u="sng" dirty="0" err="1"/>
              <a:t>param.cfg</a:t>
            </a:r>
            <a:r>
              <a:rPr lang="en-US" u="sng" dirty="0"/>
              <a:t> </a:t>
            </a:r>
            <a:r>
              <a:rPr lang="en-US" dirty="0"/>
              <a:t>file - </a:t>
            </a:r>
            <a:r>
              <a:rPr lang="en-US" i="1" dirty="0" err="1"/>
              <a:t>get_Zodiac_Sign</a:t>
            </a:r>
            <a:r>
              <a:rPr lang="en-US" b="1" i="1" dirty="0"/>
              <a:t>| </a:t>
            </a:r>
            <a:r>
              <a:rPr lang="en-US" b="1" i="1" dirty="0" err="1"/>
              <a:t>get_Book</a:t>
            </a:r>
            <a:endParaRPr lang="en-US" b="1" i="1" dirty="0"/>
          </a:p>
          <a:p>
            <a:pPr lvl="2"/>
            <a:r>
              <a:rPr lang="en-US" b="1" i="1" dirty="0"/>
              <a:t>Author, </a:t>
            </a:r>
          </a:p>
          <a:p>
            <a:pPr lvl="2"/>
            <a:r>
              <a:rPr lang="en-US" b="1" i="1" dirty="0"/>
              <a:t>Publisher</a:t>
            </a:r>
          </a:p>
          <a:p>
            <a:pPr lvl="2"/>
            <a:r>
              <a:rPr lang="en-US" b="1" i="1" dirty="0"/>
              <a:t>Book type</a:t>
            </a:r>
          </a:p>
          <a:p>
            <a:pPr lvl="1"/>
            <a:r>
              <a:rPr lang="en-US" dirty="0"/>
              <a:t>Chat can be by any single parameter</a:t>
            </a:r>
          </a:p>
          <a:p>
            <a:pPr lvl="1"/>
            <a:r>
              <a:rPr lang="en-US" i="1" dirty="0"/>
              <a:t>Handled invalid inputs - No intent case </a:t>
            </a:r>
          </a:p>
          <a:p>
            <a:pPr lvl="1"/>
            <a:r>
              <a:rPr lang="en-US" dirty="0"/>
              <a:t>Consolidated data of zodiac and books</a:t>
            </a:r>
          </a:p>
          <a:p>
            <a:pPr lvl="1"/>
            <a:r>
              <a:rPr lang="en-US" dirty="0"/>
              <a:t>Implemented SVC and </a:t>
            </a:r>
            <a:r>
              <a:rPr lang="en-SG" dirty="0" err="1"/>
              <a:t>TfidfVectorizer</a:t>
            </a:r>
            <a:r>
              <a:rPr lang="en-SG" dirty="0"/>
              <a:t> to identify the right intent</a:t>
            </a:r>
          </a:p>
          <a:p>
            <a:pPr lvl="1"/>
            <a:r>
              <a:rPr lang="en-SG" dirty="0"/>
              <a:t>Implemented missing piece of code -  </a:t>
            </a:r>
            <a:r>
              <a:rPr lang="en-SG" i="1" dirty="0"/>
              <a:t>{actions and filters}</a:t>
            </a:r>
          </a:p>
          <a:p>
            <a:pPr lvl="1"/>
            <a:r>
              <a:rPr lang="en-SG" dirty="0"/>
              <a:t>Training the model</a:t>
            </a:r>
          </a:p>
          <a:p>
            <a:pPr lvl="1"/>
            <a:r>
              <a:rPr lang="en-SG" dirty="0"/>
              <a:t>Test the model for accuracy = 100%</a:t>
            </a:r>
          </a:p>
          <a:p>
            <a:pPr lvl="1"/>
            <a:endParaRPr lang="en-SG" b="1" dirty="0"/>
          </a:p>
          <a:p>
            <a:pPr lvl="1"/>
            <a:endParaRPr lang="en-SG" b="1" dirty="0"/>
          </a:p>
          <a:p>
            <a:pPr lvl="1"/>
            <a:endParaRPr lang="en-SG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SG" b="1" dirty="0"/>
          </a:p>
          <a:p>
            <a:pPr lvl="1"/>
            <a:endParaRPr lang="en-SG" b="1" dirty="0"/>
          </a:p>
          <a:p>
            <a:pPr lvl="1"/>
            <a:endParaRPr lang="en-SG" b="1" dirty="0"/>
          </a:p>
          <a:p>
            <a:pPr lvl="1"/>
            <a:endParaRPr lang="en-SG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22E84-8384-DEE8-0C28-E15BB81D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9" y="352882"/>
            <a:ext cx="2118891" cy="190183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9790"/>
              </a:srgbClr>
            </a:outerShdw>
            <a:reflection blurRad="6350" stA="50000" endA="300" endPos="55000" dir="5400000" sy="-100000" algn="bl" rotWithShape="0"/>
            <a:softEdge rad="121947"/>
          </a:effectLst>
        </p:spPr>
      </p:pic>
      <p:pic>
        <p:nvPicPr>
          <p:cNvPr id="5" name="Picture 2" descr="Image result for python images">
            <a:extLst>
              <a:ext uri="{FF2B5EF4-FFF2-40B4-BE49-F238E27FC236}">
                <a16:creationId xmlns:a16="http://schemas.microsoft.com/office/drawing/2014/main" id="{F088DC02-1DB7-1B59-6D8C-938241AB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0" y="739957"/>
            <a:ext cx="1300326" cy="835924"/>
          </a:xfrm>
          <a:prstGeom prst="rect">
            <a:avLst/>
          </a:prstGeom>
          <a:noFill/>
          <a:effectLst>
            <a:softEdge rad="13607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097B-6B65-2BD9-CC72-C61AD57F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540617" cy="1478570"/>
          </a:xfrm>
        </p:spPr>
        <p:txBody>
          <a:bodyPr/>
          <a:lstStyle/>
          <a:p>
            <a:r>
              <a:rPr lang="en-US" dirty="0"/>
              <a:t>Conversation Chat Bot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8D0B-E494-E750-1C53-810E9309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51" y="2174505"/>
            <a:ext cx="345696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Learnings:</a:t>
            </a:r>
          </a:p>
          <a:p>
            <a:pPr lvl="1"/>
            <a:r>
              <a:rPr lang="en-US" sz="1600" dirty="0"/>
              <a:t>Learning curve in understanding the framework and handling of multi intents</a:t>
            </a:r>
          </a:p>
          <a:p>
            <a:pPr lvl="1"/>
            <a:r>
              <a:rPr lang="en-US" sz="1600" dirty="0"/>
              <a:t>Data modeling – </a:t>
            </a:r>
            <a:r>
              <a:rPr lang="en-US" sz="1600" i="1" dirty="0"/>
              <a:t>utterances | slots | test data</a:t>
            </a:r>
          </a:p>
          <a:p>
            <a:pPr lvl="1"/>
            <a:endParaRPr lang="en-US" dirty="0"/>
          </a:p>
        </p:txBody>
      </p:sp>
      <p:pic>
        <p:nvPicPr>
          <p:cNvPr id="4" name="Picture 2" descr="Image result for python images">
            <a:extLst>
              <a:ext uri="{FF2B5EF4-FFF2-40B4-BE49-F238E27FC236}">
                <a16:creationId xmlns:a16="http://schemas.microsoft.com/office/drawing/2014/main" id="{509B6B6B-BE6E-FB31-4027-9B62385C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0" y="939841"/>
            <a:ext cx="1300326" cy="835924"/>
          </a:xfrm>
          <a:prstGeom prst="rect">
            <a:avLst/>
          </a:prstGeom>
          <a:noFill/>
          <a:effectLst>
            <a:softEdge rad="13607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1704D-8BAE-691A-CB15-BA53DFE6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66" y="2174505"/>
            <a:ext cx="7291503" cy="3821071"/>
          </a:xfrm>
          <a:prstGeom prst="rect">
            <a:avLst/>
          </a:prstGeom>
          <a:effectLst>
            <a:softEdge rad="345392"/>
          </a:effectLst>
        </p:spPr>
      </p:pic>
    </p:spTree>
    <p:extLst>
      <p:ext uri="{BB962C8B-B14F-4D97-AF65-F5344CB8AC3E}">
        <p14:creationId xmlns:p14="http://schemas.microsoft.com/office/powerpoint/2010/main" val="8937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6C01-0918-C5DB-16A5-E3DF8A91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0246-9536-0AD3-5B65-94294DD8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Talent Sprint </a:t>
            </a:r>
          </a:p>
          <a:p>
            <a:r>
              <a:rPr lang="en-US" dirty="0"/>
              <a:t>Mentors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5C705F6D-86DA-2D04-7533-F418BBD3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631" y="5257228"/>
            <a:ext cx="1964507" cy="19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266</TotalTime>
  <Words>417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Tw Cen MT</vt:lpstr>
      <vt:lpstr>Circuit</vt:lpstr>
      <vt:lpstr>PowerPoint Presentation</vt:lpstr>
      <vt:lpstr>PowerPoint Presentation</vt:lpstr>
      <vt:lpstr>Conversation Chat Bot Manager </vt:lpstr>
      <vt:lpstr>Conversation Chat Bot Manager</vt:lpstr>
      <vt:lpstr>Conversation Chat Bot Manager</vt:lpstr>
      <vt:lpstr>Conversation Chat Bot Manager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IIIT –AI/ML Conversation CHATBOT HACKATHON AWS Alexa | Python | pandas | s3 | lambda | tfidf | svc</dc:title>
  <dc:creator>venkata.udaykumar@outlook.com</dc:creator>
  <cp:lastModifiedBy>venkata.udaykumar@outlook.com</cp:lastModifiedBy>
  <cp:revision>36</cp:revision>
  <dcterms:created xsi:type="dcterms:W3CDTF">2024-03-03T06:19:45Z</dcterms:created>
  <dcterms:modified xsi:type="dcterms:W3CDTF">2024-03-03T11:15:26Z</dcterms:modified>
</cp:coreProperties>
</file>