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0864-47DD-44D3-BD6A-715FA213F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981075"/>
            <a:ext cx="10877549" cy="3305175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 WORKS FOR SUPER IMAGE RESOLUTION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59C9B-AEE8-4648-8704-5809DE5A8565}"/>
              </a:ext>
            </a:extLst>
          </p:cNvPr>
          <p:cNvSpPr txBox="1"/>
          <p:nvPr/>
        </p:nvSpPr>
        <p:spPr>
          <a:xfrm>
            <a:off x="2405062" y="1917413"/>
            <a:ext cx="6391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4FEFE-4505-4921-BCA4-27259ED5FF00}"/>
              </a:ext>
            </a:extLst>
          </p:cNvPr>
          <p:cNvSpPr txBox="1"/>
          <p:nvPr/>
        </p:nvSpPr>
        <p:spPr>
          <a:xfrm>
            <a:off x="2171700" y="90871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40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23C22-3B18-4F67-AE91-B7C8320DCDC9}"/>
              </a:ext>
            </a:extLst>
          </p:cNvPr>
          <p:cNvSpPr/>
          <p:nvPr/>
        </p:nvSpPr>
        <p:spPr>
          <a:xfrm>
            <a:off x="340518" y="2129349"/>
            <a:ext cx="11510963" cy="2599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strategy straightforwardly learns a start to finish mapping between the low/high-resolution pictures. The mapping is spoken to as a Deep convolutional neural system (CNN) that takes the low-resolution picture as the information and yields the high-resolution one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11E1-0806-4053-A130-3685663FD3B9}"/>
              </a:ext>
            </a:extLst>
          </p:cNvPr>
          <p:cNvSpPr txBox="1"/>
          <p:nvPr/>
        </p:nvSpPr>
        <p:spPr>
          <a:xfrm>
            <a:off x="504825" y="1340137"/>
            <a:ext cx="64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4667A-47A8-4164-8D46-1946231ECF9F}"/>
              </a:ext>
            </a:extLst>
          </p:cNvPr>
          <p:cNvSpPr/>
          <p:nvPr/>
        </p:nvSpPr>
        <p:spPr>
          <a:xfrm>
            <a:off x="457200" y="676274"/>
            <a:ext cx="11420475" cy="583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Image Super resolution has been implemented in several different ways using Technologies like MATLAB. The system show a acceptable accuracy for image super resolution by implementing Neural Networks in the system.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systems are implemented on MATLAB and hence are not opensource.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up more resources and overall gives less accuracy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FD73F-FE98-4FF6-9184-ADD854E31B91}"/>
              </a:ext>
            </a:extLst>
          </p:cNvPr>
          <p:cNvSpPr/>
          <p:nvPr/>
        </p:nvSpPr>
        <p:spPr>
          <a:xfrm>
            <a:off x="485775" y="704850"/>
            <a:ext cx="11001375" cy="675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our proposed system, Python based Deep learning algorithms are being implemented for making Super Resolution images using a Low-resolution image. The System is using Convolutional Neural Network for doing the task. 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Machine Learning Algorithm makes the system more reliable and accurate.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algorithm is implemented.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  <a:endParaRPr lang="en-IN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of the superresolution convolutional neural network (SRCNN) scheme used in this study">
            <a:extLst>
              <a:ext uri="{FF2B5EF4-FFF2-40B4-BE49-F238E27FC236}">
                <a16:creationId xmlns:a16="http://schemas.microsoft.com/office/drawing/2014/main" id="{9B878195-AB0A-4979-ACD2-CC974091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894892"/>
            <a:ext cx="10144125" cy="45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6DF69-15CE-479C-BEC2-6F2EB5CD5ACA}"/>
              </a:ext>
            </a:extLst>
          </p:cNvPr>
          <p:cNvSpPr txBox="1"/>
          <p:nvPr/>
        </p:nvSpPr>
        <p:spPr>
          <a:xfrm>
            <a:off x="1171575" y="90487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3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08110-1F10-4CC9-8B8D-C611335FDB3C}"/>
              </a:ext>
            </a:extLst>
          </p:cNvPr>
          <p:cNvSpPr txBox="1"/>
          <p:nvPr/>
        </p:nvSpPr>
        <p:spPr>
          <a:xfrm>
            <a:off x="2200275" y="1714499"/>
            <a:ext cx="92011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MODULES: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TENSORFLOW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OPEN CV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NUMPY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SKIMAGE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06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BDEFD-115F-4694-A0BB-FA3555DF2B2F}"/>
              </a:ext>
            </a:extLst>
          </p:cNvPr>
          <p:cNvSpPr txBox="1"/>
          <p:nvPr/>
        </p:nvSpPr>
        <p:spPr>
          <a:xfrm>
            <a:off x="519112" y="666750"/>
            <a:ext cx="106537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proposed approach, SRCNN, learns an end-to-end mapping between low- and high-resolution images, with little extra optimization. With a lightweight structure, the SRCNN has achieved superior performance than the state-of-the-art methods.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We conjecture that additional performance can be further gained by exploring more ﬁlters and different training strategies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5889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259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DEEP LEARNING FRAME WORKS FOR SUPER IMAGE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FRAME WORKS FOR SUPER IMAGE RESOLUTION</dc:title>
  <dc:creator>uday kumar</dc:creator>
  <cp:lastModifiedBy>uday kumar</cp:lastModifiedBy>
  <cp:revision>11</cp:revision>
  <dcterms:created xsi:type="dcterms:W3CDTF">2020-02-11T04:13:25Z</dcterms:created>
  <dcterms:modified xsi:type="dcterms:W3CDTF">2020-02-12T13:25:29Z</dcterms:modified>
</cp:coreProperties>
</file>