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AC66-184A-B5BF-5BCE-F656A4CAB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43DDD-1643-AF1C-D547-F1B079482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B9EB-4EC3-1D81-F698-634BD717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C70-F484-4CCE-8471-1D14F70578D3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96375-DDE5-77F8-B9EE-F5112419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75C28-5F14-BD04-FE4F-6F513B4B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EBEC-67A6-4E3D-B657-3C84BC65C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9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2789-AEA1-2056-C640-132088F6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506CC-8B5C-FE72-C149-A6DACB021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B30F3-69A5-7C80-EBF8-D5AADC4E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C70-F484-4CCE-8471-1D14F70578D3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51A2-7C8C-181C-4C3E-8DCF6D93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4C58C-ECED-C4A7-3CA1-8EF99B5E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EBEC-67A6-4E3D-B657-3C84BC65C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63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108DB-4DE8-CBCA-1D12-F42B540B7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60FD5-CABF-B115-75BB-D5B230455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DBB37-310C-E75D-76DB-2B7E5780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C70-F484-4CCE-8471-1D14F70578D3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C4979-B36B-0FD3-7A1E-E2C889B3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53B9-B134-28D5-B299-849F3056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EBEC-67A6-4E3D-B657-3C84BC65C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8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A323-2229-9C8F-FCBF-2CF86AF4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9514-B6A2-2701-062E-9C11CBE36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F6E9F-D690-AE17-9788-D1ECB8C3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C70-F484-4CCE-8471-1D14F70578D3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1174D-C328-C408-8B2F-E8BC55A5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4EE4E-68B7-6455-20A5-E88A582F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EBEC-67A6-4E3D-B657-3C84BC65C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26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C72E-B592-FE94-AA7C-9EF03CF1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2C6A9-09F4-AB7E-2C7A-CD2DCDF75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BA942-EA45-F128-A379-5E51FA13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C70-F484-4CCE-8471-1D14F70578D3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094D-530D-663F-626C-CBF8A5E3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BCEE-2775-A2AF-2E6B-0B8773BA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EBEC-67A6-4E3D-B657-3C84BC65C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25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AD3E-3000-6BE4-FF9E-45779FFC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8C32-1F4A-69D1-7E71-42D7C2A13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10DB-B794-F7F3-4BF2-46E7D5195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9FF12-5147-2861-1D98-8F8F5418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C70-F484-4CCE-8471-1D14F70578D3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193A7-A78C-3EDA-7221-42487596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A9124-0E23-3D8E-BDE0-578D8EB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EBEC-67A6-4E3D-B657-3C84BC65C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59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9F4B-D28A-B21B-E930-D998511F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41BED-95EF-0591-F977-2F146A6A6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E5017-7F3D-F52A-D247-BC1939B02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1505D-D711-E5CD-54C4-5BD8C1E93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C161B-E82E-B7DC-1A92-C5B1C6B04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EEF8B-EB71-4EAA-5546-27665C62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C70-F484-4CCE-8471-1D14F70578D3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6A3B4-67CF-B17F-3F65-06864917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9BBA3-8538-260B-FC7D-12647BD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EBEC-67A6-4E3D-B657-3C84BC65C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93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E91F-4C74-2121-B390-ED402299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16765-EA09-D75A-CEB8-5BB9324F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C70-F484-4CCE-8471-1D14F70578D3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6A310-063C-7DED-B99C-7D7F8D27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0A497-9A86-CFEE-41A3-765F50F8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EBEC-67A6-4E3D-B657-3C84BC65C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84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E2697-45F6-9A50-4069-70650C38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C70-F484-4CCE-8471-1D14F70578D3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07A32-7650-46CA-AB25-94B7EBBA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43294-023A-9111-4B11-045A06A8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EBEC-67A6-4E3D-B657-3C84BC65C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49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A88A-F1D8-14D7-E5B1-50E9A37A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AC54-63EC-5D59-4D4E-B09E642BC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9FAAC-6BC2-7913-F9A8-406D266CD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DEC2F-ABAF-8661-E83F-C8C4708E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C70-F484-4CCE-8471-1D14F70578D3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7505F-57ED-41A7-FB6B-ED2146F2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76010-28C8-02E3-D64D-B8C6F468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EBEC-67A6-4E3D-B657-3C84BC65C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19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5B22-FDF7-134E-F874-2993C76F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52649-BBF0-3B65-5A3B-2D86D6C04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8B5A2-6F46-52E4-79F3-D1267B22A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F6100-AB61-BE02-B1D2-04D37F85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C70-F484-4CCE-8471-1D14F70578D3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25E21-B473-2BE6-E68C-3352C02D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8FB1F-3956-9DB4-719E-826543BE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CEBEC-67A6-4E3D-B657-3C84BC65C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8E15E-CFE5-F455-F7D6-039A00C2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8702F-1344-44B9-4827-17EF4837E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B91D-081C-D001-2D93-5B6D87D8F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DAC70-F484-4CCE-8471-1D14F70578D3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78A67-1D6B-7206-68E1-CF8A5116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FC130-76A6-025C-CEC7-9C65F60FD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CEBEC-67A6-4E3D-B657-3C84BC65C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28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8FA0-17AC-A0B3-92EC-9E8DC56B7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Cucumber BDD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4FE42-47E2-22CB-65EA-E044882FC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26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1990-5BAA-38A6-4945-3247E204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52C1-C890-CB5D-6F6B-370BB440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Behaviour</a:t>
            </a:r>
            <a:r>
              <a:rPr lang="en-US" dirty="0"/>
              <a:t>-Driven Development</a:t>
            </a:r>
          </a:p>
          <a:p>
            <a:pPr marL="0" indent="0">
              <a:buNone/>
            </a:pPr>
            <a:r>
              <a:rPr lang="en-US" dirty="0"/>
              <a:t>BDD is one of the development approach involves the usage of common language that enhances communication between various tech and non-tech teams. Tests are more user-focused and based on the system's behavior. In BDD, "Given-When-Then" is the proposed approach for writing test cases.</a:t>
            </a:r>
          </a:p>
          <a:p>
            <a:r>
              <a:rPr lang="en-US" dirty="0"/>
              <a:t>Sample</a:t>
            </a:r>
          </a:p>
          <a:p>
            <a:pPr marL="0" indent="0">
              <a:buNone/>
            </a:pPr>
            <a:r>
              <a:rPr lang="en-US" dirty="0"/>
              <a:t>Given I am at landing page of Ecommerce application -&gt;</a:t>
            </a:r>
          </a:p>
          <a:p>
            <a:pPr marL="0" indent="0">
              <a:buNone/>
            </a:pPr>
            <a:r>
              <a:rPr lang="en-US" dirty="0"/>
              <a:t>When I searched for product which does not exist</a:t>
            </a:r>
          </a:p>
          <a:p>
            <a:pPr marL="0" indent="0">
              <a:buNone/>
            </a:pPr>
            <a:r>
              <a:rPr lang="en-US" dirty="0"/>
              <a:t>Then No results message should be displayed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70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BB0A-77AE-BB29-5DA2-507344A6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Cucumber &amp;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9E403-05C3-1219-99DA-4D134D64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Cucumber:</a:t>
            </a:r>
          </a:p>
          <a:p>
            <a:pPr marL="0" indent="0">
              <a:buNone/>
            </a:pPr>
            <a:r>
              <a:rPr lang="en-IN" dirty="0"/>
              <a:t>Tool/Framework that supports BDD.</a:t>
            </a:r>
          </a:p>
          <a:p>
            <a:endParaRPr lang="en-IN" dirty="0"/>
          </a:p>
          <a:p>
            <a:r>
              <a:rPr lang="en-IN" dirty="0"/>
              <a:t>Difference between Cucumber &amp; Selenium</a:t>
            </a:r>
          </a:p>
          <a:p>
            <a:pPr marL="0" indent="0">
              <a:buNone/>
            </a:pPr>
            <a:r>
              <a:rPr lang="en-IN" dirty="0"/>
              <a:t>Selenium is the tool to design web Automation tests,</a:t>
            </a:r>
          </a:p>
          <a:p>
            <a:pPr marL="0" indent="0">
              <a:buNone/>
            </a:pPr>
            <a:r>
              <a:rPr lang="en-IN" dirty="0"/>
              <a:t>Cucumber helps to design Framework for Selenium Automation tests written in BDD standard</a:t>
            </a:r>
          </a:p>
        </p:txBody>
      </p:sp>
    </p:spTree>
    <p:extLst>
      <p:ext uri="{BB962C8B-B14F-4D97-AF65-F5344CB8AC3E}">
        <p14:creationId xmlns:p14="http://schemas.microsoft.com/office/powerpoint/2010/main" val="167745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8981-5EF3-AAA0-38D5-D456DCCD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Cucumber feature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AE5DF-A97A-2624-7F17-7A4ADA095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584" y="1626501"/>
            <a:ext cx="10052004" cy="4460768"/>
          </a:xfrm>
        </p:spPr>
      </p:pic>
    </p:spTree>
    <p:extLst>
      <p:ext uri="{BB962C8B-B14F-4D97-AF65-F5344CB8AC3E}">
        <p14:creationId xmlns:p14="http://schemas.microsoft.com/office/powerpoint/2010/main" val="105532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129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Cucumber BDD</vt:lpstr>
      <vt:lpstr>What is BDD?</vt:lpstr>
      <vt:lpstr>Difference between Cucumber &amp; Selenium</vt:lpstr>
      <vt:lpstr>Sample Cucumber feature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 BDD</dc:title>
  <dc:creator>Uday Kiran Reddy (ureddy)</dc:creator>
  <cp:lastModifiedBy>Uday Kiran Reddy (ureddy)</cp:lastModifiedBy>
  <cp:revision>1</cp:revision>
  <dcterms:created xsi:type="dcterms:W3CDTF">2023-08-18T07:38:58Z</dcterms:created>
  <dcterms:modified xsi:type="dcterms:W3CDTF">2023-08-18T11:39:08Z</dcterms:modified>
</cp:coreProperties>
</file>