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6524-96F6-4F80-B6A7-DB722E30A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Training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6FBA7-3BC7-4F4F-BF72-673356368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Uday Kiran Reddy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16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A185-3249-4164-AFE6-D546B2EF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the day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F00D-DB3D-47BC-90BF-EF7480D6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  <a:p>
            <a:r>
              <a:rPr lang="en-US" dirty="0"/>
              <a:t>Binary files</a:t>
            </a:r>
          </a:p>
          <a:p>
            <a:r>
              <a:rPr lang="en-US"/>
              <a:t>Delete and Rename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04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1B90-876D-4A6C-B634-6F3188B9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2886-E0C0-40D5-87B6-171553B0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 text file. Reading.py</a:t>
            </a:r>
          </a:p>
          <a:p>
            <a:r>
              <a:rPr lang="en-US" dirty="0"/>
              <a:t>Modes (</a:t>
            </a:r>
            <a:r>
              <a:rPr lang="en-US" dirty="0" err="1"/>
              <a:t>read,write,append,read</a:t>
            </a:r>
            <a:r>
              <a:rPr lang="en-US" dirty="0"/>
              <a:t> and write)</a:t>
            </a:r>
          </a:p>
          <a:p>
            <a:r>
              <a:rPr lang="en-IN" dirty="0"/>
              <a:t>Using for loop to read. Readingfor.py</a:t>
            </a:r>
          </a:p>
          <a:p>
            <a:r>
              <a:rPr lang="en-IN" dirty="0"/>
              <a:t>Write to a text file.</a:t>
            </a:r>
          </a:p>
          <a:p>
            <a:r>
              <a:rPr lang="en-IN" dirty="0"/>
              <a:t>read() with buffer instead of </a:t>
            </a:r>
            <a:r>
              <a:rPr lang="en-IN" dirty="0" err="1"/>
              <a:t>readline</a:t>
            </a:r>
            <a:r>
              <a:rPr lang="en-IN" dirty="0"/>
              <a:t>(). Buffertext.py</a:t>
            </a:r>
          </a:p>
        </p:txBody>
      </p:sp>
    </p:spTree>
    <p:extLst>
      <p:ext uri="{BB962C8B-B14F-4D97-AF65-F5344CB8AC3E}">
        <p14:creationId xmlns:p14="http://schemas.microsoft.com/office/powerpoint/2010/main" val="13760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984B-175E-4025-8078-51B91ECB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0EA6-E03A-4236-AB83-836D4538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Non-txt files: </a:t>
            </a:r>
            <a:r>
              <a:rPr lang="en-US" dirty="0" err="1"/>
              <a:t>images,videos,etc</a:t>
            </a:r>
            <a:endParaRPr lang="en-US" dirty="0"/>
          </a:p>
          <a:p>
            <a:r>
              <a:rPr lang="en-US" dirty="0"/>
              <a:t>Append b for modes like </a:t>
            </a:r>
            <a:r>
              <a:rPr lang="en-US" dirty="0" err="1"/>
              <a:t>rb,wb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39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BF7D-06B9-4FEC-94BB-42C1DBD8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and Rename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55E0-22AB-4ADC-9D42-E87C9212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in </a:t>
            </a:r>
            <a:r>
              <a:rPr lang="en-US" dirty="0" err="1"/>
              <a:t>os</a:t>
            </a:r>
            <a:r>
              <a:rPr lang="en-US" dirty="0"/>
              <a:t> module.</a:t>
            </a:r>
          </a:p>
          <a:p>
            <a:r>
              <a:rPr lang="en-US" dirty="0"/>
              <a:t>rename(‘</a:t>
            </a:r>
            <a:r>
              <a:rPr lang="en-US" dirty="0" err="1"/>
              <a:t>oldfile</a:t>
            </a:r>
            <a:r>
              <a:rPr lang="en-US" dirty="0"/>
              <a:t>’,’new file’)</a:t>
            </a:r>
          </a:p>
          <a:p>
            <a:r>
              <a:rPr lang="en-US" dirty="0"/>
              <a:t>remove(‘filename’)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3454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76</TotalTime>
  <Words>101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Python Training</vt:lpstr>
      <vt:lpstr>Topics for the day</vt:lpstr>
      <vt:lpstr>Text files</vt:lpstr>
      <vt:lpstr>Binary files</vt:lpstr>
      <vt:lpstr>Delete and Rename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Training</dc:title>
  <dc:creator>Uday Kiran Reddy</dc:creator>
  <cp:lastModifiedBy>Uday Kiran Reddy</cp:lastModifiedBy>
  <cp:revision>4</cp:revision>
  <dcterms:created xsi:type="dcterms:W3CDTF">2021-02-24T05:41:09Z</dcterms:created>
  <dcterms:modified xsi:type="dcterms:W3CDTF">2021-02-24T06:57:41Z</dcterms:modified>
</cp:coreProperties>
</file>