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179956" cy="5518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Polepalli </a:t>
            </a: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U</a:t>
            </a: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day Kiran</a:t>
            </a:r>
            <a:r>
              <a:rPr sz="180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1805</Words>
  <Application>Microsoft Office PowerPoint</Application>
  <PresentationFormat>Widescreen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polepalli udaykiran</cp:lastModifiedBy>
  <cp:revision>4</cp:revision>
  <dcterms:created xsi:type="dcterms:W3CDTF">2024-03-20T08:56:52Z</dcterms:created>
  <dcterms:modified xsi:type="dcterms:W3CDTF">2024-03-21T04:00:13Z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