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7" r:id="rId3"/>
    <p:sldId id="262" r:id="rId4"/>
    <p:sldId id="259" r:id="rId5"/>
    <p:sldId id="260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280D"/>
    <a:srgbClr val="FFFF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BC4B1-6B50-445E-A898-1036F0E21AE1}" type="datetimeFigureOut">
              <a:rPr lang="en-IN" smtClean="0"/>
              <a:t>27-12-2020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82C0B78-94B4-4F8B-9423-F594B3D42B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049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BC4B1-6B50-445E-A898-1036F0E21AE1}" type="datetimeFigureOut">
              <a:rPr lang="en-IN" smtClean="0"/>
              <a:t>27-12-2020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82C0B78-94B4-4F8B-9423-F594B3D42B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90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BC4B1-6B50-445E-A898-1036F0E21AE1}" type="datetimeFigureOut">
              <a:rPr lang="en-IN" smtClean="0"/>
              <a:t>27-12-2020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82C0B78-94B4-4F8B-9423-F594B3D42B3A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8055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BC4B1-6B50-445E-A898-1036F0E21AE1}" type="datetimeFigureOut">
              <a:rPr lang="en-IN" smtClean="0"/>
              <a:t>27-12-2020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82C0B78-94B4-4F8B-9423-F594B3D42B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629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BC4B1-6B50-445E-A898-1036F0E21AE1}" type="datetimeFigureOut">
              <a:rPr lang="en-IN" smtClean="0"/>
              <a:t>27-12-2020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82C0B78-94B4-4F8B-9423-F594B3D42B3A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15302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BC4B1-6B50-445E-A898-1036F0E21AE1}" type="datetimeFigureOut">
              <a:rPr lang="en-IN" smtClean="0"/>
              <a:t>27-12-2020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82C0B78-94B4-4F8B-9423-F594B3D42B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08448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BC4B1-6B50-445E-A898-1036F0E21AE1}" type="datetimeFigureOut">
              <a:rPr lang="en-IN" smtClean="0"/>
              <a:t>27-12-2020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0B78-94B4-4F8B-9423-F594B3D42B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27442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BC4B1-6B50-445E-A898-1036F0E21AE1}" type="datetimeFigureOut">
              <a:rPr lang="en-IN" smtClean="0"/>
              <a:t>27-12-2020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0B78-94B4-4F8B-9423-F594B3D42B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902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BC4B1-6B50-445E-A898-1036F0E21AE1}" type="datetimeFigureOut">
              <a:rPr lang="en-IN" smtClean="0"/>
              <a:t>27-12-2020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0B78-94B4-4F8B-9423-F594B3D42B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332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BC4B1-6B50-445E-A898-1036F0E21AE1}" type="datetimeFigureOut">
              <a:rPr lang="en-IN" smtClean="0"/>
              <a:t>27-12-2020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82C0B78-94B4-4F8B-9423-F594B3D42B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158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BC4B1-6B50-445E-A898-1036F0E21AE1}" type="datetimeFigureOut">
              <a:rPr lang="en-IN" smtClean="0"/>
              <a:t>27-12-2020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82C0B78-94B4-4F8B-9423-F594B3D42B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924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BC4B1-6B50-445E-A898-1036F0E21AE1}" type="datetimeFigureOut">
              <a:rPr lang="en-IN" smtClean="0"/>
              <a:t>27-12-2020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82C0B78-94B4-4F8B-9423-F594B3D42B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44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BC4B1-6B50-445E-A898-1036F0E21AE1}" type="datetimeFigureOut">
              <a:rPr lang="en-IN" smtClean="0"/>
              <a:t>27-12-2020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0B78-94B4-4F8B-9423-F594B3D42B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852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BC4B1-6B50-445E-A898-1036F0E21AE1}" type="datetimeFigureOut">
              <a:rPr lang="en-IN" smtClean="0"/>
              <a:t>27-12-2020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0B78-94B4-4F8B-9423-F594B3D42B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52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BC4B1-6B50-445E-A898-1036F0E21AE1}" type="datetimeFigureOut">
              <a:rPr lang="en-IN" smtClean="0"/>
              <a:t>27-12-2020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0B78-94B4-4F8B-9423-F594B3D42B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880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BC4B1-6B50-445E-A898-1036F0E21AE1}" type="datetimeFigureOut">
              <a:rPr lang="en-IN" smtClean="0"/>
              <a:t>27-12-2020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82C0B78-94B4-4F8B-9423-F594B3D42B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4601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BC4B1-6B50-445E-A898-1036F0E21AE1}" type="datetimeFigureOut">
              <a:rPr lang="en-IN" smtClean="0"/>
              <a:t>27-12-2020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82C0B78-94B4-4F8B-9423-F594B3D42B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345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4A40F-DC40-40A7-A77F-31FFE58D74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3192" y="1526958"/>
            <a:ext cx="10382065" cy="1535837"/>
          </a:xfrm>
        </p:spPr>
        <p:txBody>
          <a:bodyPr>
            <a:normAutofit/>
          </a:bodyPr>
          <a:lstStyle/>
          <a:p>
            <a:r>
              <a:rPr lang="en-US" sz="4400" dirty="0"/>
              <a:t> similar shoe recommendation for e-commerce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16E06E-93B1-4271-8CEC-D159409D25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84995" y="4281853"/>
            <a:ext cx="3207905" cy="780042"/>
          </a:xfrm>
        </p:spPr>
        <p:txBody>
          <a:bodyPr/>
          <a:lstStyle/>
          <a:p>
            <a:r>
              <a:rPr lang="en-US" sz="1800" dirty="0">
                <a:latin typeface="Times New Roman" panose="02020603050405020304" pitchFamily="18" charset="0"/>
                <a:ea typeface="Baskerville Old Face" panose="02000000000000000000" pitchFamily="2" charset="0"/>
                <a:cs typeface="Times New Roman" panose="02020603050405020304" pitchFamily="18" charset="0"/>
              </a:rPr>
              <a:t>-   Uday Chowdary Adusumilli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8347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B329D-E2CA-4A34-8AA9-DBA8563C6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6595" y="597477"/>
            <a:ext cx="8911687" cy="1000504"/>
          </a:xfrm>
        </p:spPr>
        <p:txBody>
          <a:bodyPr/>
          <a:lstStyle/>
          <a:p>
            <a:r>
              <a:rPr lang="en-US" dirty="0"/>
              <a:t>User Requirements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4E752-D445-4D20-94FB-61A74310D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882" y="1938292"/>
            <a:ext cx="8915400" cy="3777622"/>
          </a:xfrm>
        </p:spPr>
        <p:txBody>
          <a:bodyPr/>
          <a:lstStyle/>
          <a:p>
            <a:r>
              <a:rPr lang="en-US" dirty="0"/>
              <a:t>Recommend the customer similar shoes that he search in e-commerce portal.</a:t>
            </a:r>
          </a:p>
          <a:p>
            <a:r>
              <a:rPr lang="en-US" dirty="0"/>
              <a:t>Avoid time consuming keyword guessing attempts during the shoe search and discovery process.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9718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>
            <a:extLst>
              <a:ext uri="{FF2B5EF4-FFF2-40B4-BE49-F238E27FC236}">
                <a16:creationId xmlns:a16="http://schemas.microsoft.com/office/drawing/2014/main" id="{A9234735-28A1-4155-B550-22D9CD6DC22C}"/>
              </a:ext>
            </a:extLst>
          </p:cNvPr>
          <p:cNvSpPr/>
          <p:nvPr/>
        </p:nvSpPr>
        <p:spPr>
          <a:xfrm>
            <a:off x="6457696" y="3051989"/>
            <a:ext cx="5448300" cy="6400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server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BD6A2D-1581-46FF-B319-398E837AD490}"/>
              </a:ext>
            </a:extLst>
          </p:cNvPr>
          <p:cNvSpPr/>
          <p:nvPr/>
        </p:nvSpPr>
        <p:spPr>
          <a:xfrm>
            <a:off x="6457696" y="4202610"/>
            <a:ext cx="5448300" cy="556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server</a:t>
            </a:r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BFD6370-2BD5-4D10-8051-D3F2F2445DAD}"/>
              </a:ext>
            </a:extLst>
          </p:cNvPr>
          <p:cNvSpPr/>
          <p:nvPr/>
        </p:nvSpPr>
        <p:spPr>
          <a:xfrm>
            <a:off x="7585456" y="2122349"/>
            <a:ext cx="3009900" cy="419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9AC499D-1798-42B4-8F01-A2C4C503B157}"/>
              </a:ext>
            </a:extLst>
          </p:cNvPr>
          <p:cNvCxnSpPr>
            <a:stCxn id="6" idx="3"/>
          </p:cNvCxnSpPr>
          <p:nvPr/>
        </p:nvCxnSpPr>
        <p:spPr>
          <a:xfrm>
            <a:off x="8026246" y="2480072"/>
            <a:ext cx="1170" cy="640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D675E8-27C3-463B-AEC7-6E535764B044}"/>
              </a:ext>
            </a:extLst>
          </p:cNvPr>
          <p:cNvCxnSpPr>
            <a:cxnSpLocks/>
          </p:cNvCxnSpPr>
          <p:nvPr/>
        </p:nvCxnSpPr>
        <p:spPr>
          <a:xfrm>
            <a:off x="8026246" y="3631109"/>
            <a:ext cx="0" cy="571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BFAC738-BE57-44C1-9EF8-EFE676B53C7F}"/>
              </a:ext>
            </a:extLst>
          </p:cNvPr>
          <p:cNvCxnSpPr>
            <a:cxnSpLocks/>
          </p:cNvCxnSpPr>
          <p:nvPr/>
        </p:nvCxnSpPr>
        <p:spPr>
          <a:xfrm flipV="1">
            <a:off x="9688576" y="2541448"/>
            <a:ext cx="0" cy="510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C47C158-F268-45C1-8D0F-161E4099EA76}"/>
              </a:ext>
            </a:extLst>
          </p:cNvPr>
          <p:cNvCxnSpPr/>
          <p:nvPr/>
        </p:nvCxnSpPr>
        <p:spPr>
          <a:xfrm flipV="1">
            <a:off x="9741916" y="3692069"/>
            <a:ext cx="0" cy="510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B6FDD9C-14A1-453F-B157-2BCF3756C9C4}"/>
              </a:ext>
            </a:extLst>
          </p:cNvPr>
          <p:cNvSpPr txBox="1"/>
          <p:nvPr/>
        </p:nvSpPr>
        <p:spPr>
          <a:xfrm>
            <a:off x="7417818" y="2622172"/>
            <a:ext cx="705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</a:t>
            </a:r>
            <a:endParaRPr lang="en-IN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91D35B-60B0-4A4E-9E84-97AADF3FEB1D}"/>
              </a:ext>
            </a:extLst>
          </p:cNvPr>
          <p:cNvSpPr txBox="1"/>
          <p:nvPr/>
        </p:nvSpPr>
        <p:spPr>
          <a:xfrm>
            <a:off x="7417817" y="3706387"/>
            <a:ext cx="705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</a:t>
            </a:r>
            <a:endParaRPr lang="en-IN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897BD9-915A-4803-B1A4-099A5A6D5D64}"/>
              </a:ext>
            </a:extLst>
          </p:cNvPr>
          <p:cNvSpPr txBox="1"/>
          <p:nvPr/>
        </p:nvSpPr>
        <p:spPr>
          <a:xfrm>
            <a:off x="9688576" y="2597482"/>
            <a:ext cx="900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 Similar image</a:t>
            </a:r>
            <a:endParaRPr lang="en-IN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611902-99C0-4827-BBE1-CF09F8F4A703}"/>
              </a:ext>
            </a:extLst>
          </p:cNvPr>
          <p:cNvSpPr txBox="1"/>
          <p:nvPr/>
        </p:nvSpPr>
        <p:spPr>
          <a:xfrm>
            <a:off x="9710266" y="3729306"/>
            <a:ext cx="879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 Similar image</a:t>
            </a:r>
            <a:endParaRPr lang="en-IN" sz="12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CA23EF5-BFBC-47EA-BA79-EF690A565D80}"/>
              </a:ext>
            </a:extLst>
          </p:cNvPr>
          <p:cNvSpPr/>
          <p:nvPr/>
        </p:nvSpPr>
        <p:spPr>
          <a:xfrm>
            <a:off x="6457696" y="5471207"/>
            <a:ext cx="5448300" cy="556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of </a:t>
            </a:r>
            <a:r>
              <a:rPr lang="en-US" dirty="0" err="1"/>
              <a:t>images,csv</a:t>
            </a:r>
            <a:r>
              <a:rPr lang="en-US" dirty="0"/>
              <a:t> file</a:t>
            </a:r>
            <a:endParaRPr lang="en-IN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12C5B7E-B4DD-4875-95A0-7A5FCDA4515B}"/>
              </a:ext>
            </a:extLst>
          </p:cNvPr>
          <p:cNvSpPr/>
          <p:nvPr/>
        </p:nvSpPr>
        <p:spPr>
          <a:xfrm>
            <a:off x="1858182" y="1216083"/>
            <a:ext cx="3018576" cy="7434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Collect images</a:t>
            </a:r>
            <a:endParaRPr lang="en-IN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7DD67CD-1AA5-4E85-8FEA-26BE45A71AC1}"/>
              </a:ext>
            </a:extLst>
          </p:cNvPr>
          <p:cNvSpPr/>
          <p:nvPr/>
        </p:nvSpPr>
        <p:spPr>
          <a:xfrm>
            <a:off x="1864513" y="3238567"/>
            <a:ext cx="3040380" cy="824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Extract features(pixels values) using pretrained vgg16 model</a:t>
            </a:r>
            <a:endParaRPr lang="en-IN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C318AFB-AFBB-4A46-80ED-3956C316ADAF}"/>
              </a:ext>
            </a:extLst>
          </p:cNvPr>
          <p:cNvSpPr/>
          <p:nvPr/>
        </p:nvSpPr>
        <p:spPr>
          <a:xfrm>
            <a:off x="1875415" y="4342830"/>
            <a:ext cx="3018571" cy="807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 Cosine similarities between </a:t>
            </a:r>
            <a:r>
              <a:rPr lang="en-US"/>
              <a:t>image arrays</a:t>
            </a:r>
            <a:endParaRPr lang="en-IN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C9EC34F-705F-4F8C-B3D2-8460D6324C85}"/>
              </a:ext>
            </a:extLst>
          </p:cNvPr>
          <p:cNvSpPr/>
          <p:nvPr/>
        </p:nvSpPr>
        <p:spPr>
          <a:xfrm>
            <a:off x="1864513" y="5338954"/>
            <a:ext cx="3029473" cy="807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 the dataset as csv</a:t>
            </a:r>
            <a:endParaRPr lang="en-IN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12BDEB9-5A6C-4038-A63A-4C9E2BFD1195}"/>
              </a:ext>
            </a:extLst>
          </p:cNvPr>
          <p:cNvCxnSpPr>
            <a:cxnSpLocks/>
            <a:stCxn id="23" idx="4"/>
            <a:endCxn id="3" idx="0"/>
          </p:cNvCxnSpPr>
          <p:nvPr/>
        </p:nvCxnSpPr>
        <p:spPr>
          <a:xfrm>
            <a:off x="3367470" y="1959566"/>
            <a:ext cx="11782" cy="288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54BF3CD-1286-42EC-AABF-600C8F365012}"/>
              </a:ext>
            </a:extLst>
          </p:cNvPr>
          <p:cNvCxnSpPr>
            <a:cxnSpLocks/>
            <a:stCxn id="24" idx="2"/>
            <a:endCxn id="27" idx="0"/>
          </p:cNvCxnSpPr>
          <p:nvPr/>
        </p:nvCxnSpPr>
        <p:spPr>
          <a:xfrm flipH="1">
            <a:off x="3384701" y="4062771"/>
            <a:ext cx="2" cy="280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90B1DD0-08BF-4C6D-BCB8-A80C46CAE9FA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 flipH="1">
            <a:off x="3379250" y="5150163"/>
            <a:ext cx="5451" cy="188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B02211BB-2BC2-4D98-B085-6C7FCAB0B2C6}"/>
              </a:ext>
            </a:extLst>
          </p:cNvPr>
          <p:cNvSpPr/>
          <p:nvPr/>
        </p:nvSpPr>
        <p:spPr>
          <a:xfrm>
            <a:off x="1411883" y="3027984"/>
            <a:ext cx="4260413" cy="219573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01B16EE-CFFC-4241-9FDD-8C43B5570994}"/>
              </a:ext>
            </a:extLst>
          </p:cNvPr>
          <p:cNvSpPr txBox="1"/>
          <p:nvPr/>
        </p:nvSpPr>
        <p:spPr>
          <a:xfrm>
            <a:off x="4828262" y="2964725"/>
            <a:ext cx="1060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</a:t>
            </a:r>
            <a:endParaRPr lang="en-IN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3A48231-3D4D-40C6-A9B7-21193662C07E}"/>
              </a:ext>
            </a:extLst>
          </p:cNvPr>
          <p:cNvCxnSpPr>
            <a:cxnSpLocks/>
          </p:cNvCxnSpPr>
          <p:nvPr/>
        </p:nvCxnSpPr>
        <p:spPr>
          <a:xfrm>
            <a:off x="4893986" y="5742620"/>
            <a:ext cx="747921" cy="0"/>
          </a:xfrm>
          <a:prstGeom prst="straightConnector1">
            <a:avLst/>
          </a:prstGeom>
          <a:ln>
            <a:solidFill>
              <a:srgbClr val="8F280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AE61253-A7D1-4DA8-96FB-349FD328AF75}"/>
              </a:ext>
            </a:extLst>
          </p:cNvPr>
          <p:cNvCxnSpPr/>
          <p:nvPr/>
        </p:nvCxnSpPr>
        <p:spPr>
          <a:xfrm>
            <a:off x="8026246" y="4758870"/>
            <a:ext cx="0" cy="685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2DF124E-57F0-4AA0-B185-7E7F47FE1DE5}"/>
              </a:ext>
            </a:extLst>
          </p:cNvPr>
          <p:cNvCxnSpPr/>
          <p:nvPr/>
        </p:nvCxnSpPr>
        <p:spPr>
          <a:xfrm flipV="1">
            <a:off x="9757156" y="4758870"/>
            <a:ext cx="0" cy="685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65BD0BC-B413-4C5F-99E3-AF4FF43CBA1B}"/>
              </a:ext>
            </a:extLst>
          </p:cNvPr>
          <p:cNvSpPr txBox="1"/>
          <p:nvPr/>
        </p:nvSpPr>
        <p:spPr>
          <a:xfrm>
            <a:off x="9757156" y="4966580"/>
            <a:ext cx="832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 Similar image</a:t>
            </a:r>
            <a:endParaRPr lang="en-IN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13D658B-8352-4098-A88F-C9E8F0943F80}"/>
              </a:ext>
            </a:extLst>
          </p:cNvPr>
          <p:cNvSpPr txBox="1"/>
          <p:nvPr/>
        </p:nvSpPr>
        <p:spPr>
          <a:xfrm>
            <a:off x="7417816" y="4963269"/>
            <a:ext cx="705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</a:t>
            </a:r>
            <a:endParaRPr lang="en-IN" sz="1200" dirty="0"/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00C0E30D-E621-46D7-9623-8282CD40F4DD}"/>
              </a:ext>
            </a:extLst>
          </p:cNvPr>
          <p:cNvCxnSpPr>
            <a:cxnSpLocks/>
            <a:stCxn id="23" idx="6"/>
            <a:endCxn id="76" idx="0"/>
          </p:cNvCxnSpPr>
          <p:nvPr/>
        </p:nvCxnSpPr>
        <p:spPr>
          <a:xfrm>
            <a:off x="4876758" y="1587825"/>
            <a:ext cx="1043279" cy="38766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lowchart: Connector 75">
            <a:extLst>
              <a:ext uri="{FF2B5EF4-FFF2-40B4-BE49-F238E27FC236}">
                <a16:creationId xmlns:a16="http://schemas.microsoft.com/office/drawing/2014/main" id="{B33ADFBA-50E2-46FE-8239-B7AB3BF17352}"/>
              </a:ext>
            </a:extLst>
          </p:cNvPr>
          <p:cNvSpPr/>
          <p:nvPr/>
        </p:nvSpPr>
        <p:spPr>
          <a:xfrm>
            <a:off x="5641907" y="5464491"/>
            <a:ext cx="556260" cy="55625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8" name="Plus Sign 77">
            <a:extLst>
              <a:ext uri="{FF2B5EF4-FFF2-40B4-BE49-F238E27FC236}">
                <a16:creationId xmlns:a16="http://schemas.microsoft.com/office/drawing/2014/main" id="{A555A160-5B2A-4DDD-A4DB-BCC6E01E93CB}"/>
              </a:ext>
            </a:extLst>
          </p:cNvPr>
          <p:cNvSpPr/>
          <p:nvPr/>
        </p:nvSpPr>
        <p:spPr>
          <a:xfrm>
            <a:off x="5756207" y="5644564"/>
            <a:ext cx="327660" cy="196110"/>
          </a:xfrm>
          <a:prstGeom prst="mathPlus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96326F4-714B-4D9C-81EF-129FAD997F53}"/>
              </a:ext>
            </a:extLst>
          </p:cNvPr>
          <p:cNvCxnSpPr>
            <a:cxnSpLocks/>
            <a:stCxn id="76" idx="6"/>
            <a:endCxn id="22" idx="1"/>
          </p:cNvCxnSpPr>
          <p:nvPr/>
        </p:nvCxnSpPr>
        <p:spPr>
          <a:xfrm>
            <a:off x="6198167" y="5742620"/>
            <a:ext cx="259529" cy="6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itle 82">
            <a:extLst>
              <a:ext uri="{FF2B5EF4-FFF2-40B4-BE49-F238E27FC236}">
                <a16:creationId xmlns:a16="http://schemas.microsoft.com/office/drawing/2014/main" id="{3D93FF1A-C718-4504-85E9-534D57D88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5916" y="283585"/>
            <a:ext cx="6924724" cy="751960"/>
          </a:xfrm>
        </p:spPr>
        <p:txBody>
          <a:bodyPr>
            <a:noAutofit/>
          </a:bodyPr>
          <a:lstStyle/>
          <a:p>
            <a:r>
              <a:rPr lang="en-US" dirty="0"/>
              <a:t>Solution design Architecture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B963CF-628E-4C0D-AD98-EEAFB9E6F156}"/>
              </a:ext>
            </a:extLst>
          </p:cNvPr>
          <p:cNvSpPr/>
          <p:nvPr/>
        </p:nvSpPr>
        <p:spPr>
          <a:xfrm>
            <a:off x="1858182" y="2247580"/>
            <a:ext cx="3042140" cy="536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 images</a:t>
            </a:r>
            <a:endParaRPr lang="en-IN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E64CE0D-670E-434E-8567-FD943F4E392F}"/>
              </a:ext>
            </a:extLst>
          </p:cNvPr>
          <p:cNvCxnSpPr>
            <a:stCxn id="3" idx="2"/>
            <a:endCxn id="24" idx="0"/>
          </p:cNvCxnSpPr>
          <p:nvPr/>
        </p:nvCxnSpPr>
        <p:spPr>
          <a:xfrm>
            <a:off x="3379252" y="2784324"/>
            <a:ext cx="5451" cy="454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60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63BFE-DACB-4DC8-8C6F-D6481C863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2472" y="456470"/>
            <a:ext cx="8911687" cy="1037050"/>
          </a:xfrm>
        </p:spPr>
        <p:txBody>
          <a:bodyPr/>
          <a:lstStyle/>
          <a:p>
            <a:r>
              <a:rPr lang="en-US" dirty="0"/>
              <a:t>Solution approach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EAD72-ADA2-4363-87B5-D36FE4FC4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2472" y="1737360"/>
            <a:ext cx="8915400" cy="3777622"/>
          </a:xfrm>
        </p:spPr>
        <p:txBody>
          <a:bodyPr/>
          <a:lstStyle/>
          <a:p>
            <a:r>
              <a:rPr lang="en-US" dirty="0"/>
              <a:t>Collect images.</a:t>
            </a:r>
          </a:p>
          <a:p>
            <a:r>
              <a:rPr lang="en-US" dirty="0"/>
              <a:t>Build the dataset with similarities between images using </a:t>
            </a:r>
            <a:r>
              <a:rPr lang="en-US" dirty="0" err="1"/>
              <a:t>cnn</a:t>
            </a:r>
            <a:r>
              <a:rPr lang="en-US" dirty="0"/>
              <a:t>.</a:t>
            </a:r>
          </a:p>
          <a:p>
            <a:r>
              <a:rPr lang="en-IN" dirty="0"/>
              <a:t>Build web application.</a:t>
            </a:r>
          </a:p>
          <a:p>
            <a:r>
              <a:rPr lang="en-IN" dirty="0"/>
              <a:t>Integrate all.</a:t>
            </a:r>
          </a:p>
          <a:p>
            <a:r>
              <a:rPr lang="en-IN" dirty="0"/>
              <a:t>Testing</a:t>
            </a:r>
          </a:p>
          <a:p>
            <a:r>
              <a:rPr lang="en-IN" dirty="0"/>
              <a:t>deployment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5501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E646-9159-42A5-98DE-D9EE04869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your 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652EA-16CF-42EA-8BB0-C70F8E449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6772" y="1722120"/>
            <a:ext cx="8915400" cy="1706880"/>
          </a:xfrm>
        </p:spPr>
        <p:txBody>
          <a:bodyPr/>
          <a:lstStyle/>
          <a:p>
            <a:r>
              <a:rPr lang="en-US" dirty="0"/>
              <a:t>Customer is able to see similar shoes in the web application.</a:t>
            </a:r>
          </a:p>
          <a:p>
            <a:r>
              <a:rPr lang="en-IN" dirty="0"/>
              <a:t>No need to apply filters and search key words to find similar shoes. hence, saves customer time.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0976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98B56-998A-4871-98C7-A61D19E65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1325" y="2369090"/>
            <a:ext cx="3472595" cy="1280890"/>
          </a:xfrm>
        </p:spPr>
        <p:txBody>
          <a:bodyPr/>
          <a:lstStyle/>
          <a:p>
            <a:r>
              <a:rPr lang="en-US" dirty="0"/>
              <a:t>Queries 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4550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D3A53C-5DE1-4268-AB93-26F2E9BC3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6891" y="2583402"/>
            <a:ext cx="3506787" cy="1008495"/>
          </a:xfrm>
        </p:spPr>
        <p:txBody>
          <a:bodyPr/>
          <a:lstStyle/>
          <a:p>
            <a:r>
              <a:rPr lang="en-US" dirty="0"/>
              <a:t> 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071179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198</TotalTime>
  <Words>155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Times New Roman</vt:lpstr>
      <vt:lpstr>Wingdings 3</vt:lpstr>
      <vt:lpstr>Wisp</vt:lpstr>
      <vt:lpstr> similar shoe recommendation for e-commerce</vt:lpstr>
      <vt:lpstr>User Requirements</vt:lpstr>
      <vt:lpstr>Solution design Architecture</vt:lpstr>
      <vt:lpstr>Solution approach</vt:lpstr>
      <vt:lpstr>Benefits of your solution</vt:lpstr>
      <vt:lpstr>Queries ?</vt:lpstr>
      <vt:lpstr>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similarity shoe recommendation for e-commerce</dc:title>
  <dc:creator>Uday Adusumilli</dc:creator>
  <cp:lastModifiedBy>Uday Adusumilli</cp:lastModifiedBy>
  <cp:revision>20</cp:revision>
  <dcterms:created xsi:type="dcterms:W3CDTF">2020-12-24T06:34:03Z</dcterms:created>
  <dcterms:modified xsi:type="dcterms:W3CDTF">2020-12-27T15:10:01Z</dcterms:modified>
</cp:coreProperties>
</file>