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F68E045-AC33-4778-ADB6-C85444CC4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2390" y="2325949"/>
            <a:ext cx="6312471" cy="1624775"/>
          </a:xfrm>
        </p:spPr>
        <p:txBody>
          <a:bodyPr/>
          <a:lstStyle/>
          <a:p>
            <a:r>
              <a:rPr lang="en-US" dirty="0"/>
              <a:t>Track analyzer</a:t>
            </a:r>
            <a:endParaRPr lang="en-IN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FBCEFAE-54BA-45BD-AC0A-FB5E220A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2390" y="4465632"/>
            <a:ext cx="6312471" cy="1145056"/>
          </a:xfrm>
        </p:spPr>
        <p:txBody>
          <a:bodyPr/>
          <a:lstStyle/>
          <a:p>
            <a:r>
              <a:rPr lang="en-US" dirty="0"/>
              <a:t>- Uday chowdary adusumilli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5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B2FB-18B8-4958-9D96-F2949950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914B-5372-4515-9A50-69614499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0843"/>
            <a:ext cx="10131425" cy="3820357"/>
          </a:xfrm>
        </p:spPr>
        <p:txBody>
          <a:bodyPr anchor="t"/>
          <a:lstStyle/>
          <a:p>
            <a:r>
              <a:rPr lang="en-US" dirty="0"/>
              <a:t>Need to perform fleet operations without </a:t>
            </a:r>
            <a:r>
              <a:rPr lang="en-US" dirty="0" err="1"/>
              <a:t>sql</a:t>
            </a:r>
            <a:r>
              <a:rPr lang="en-US" dirty="0"/>
              <a:t> command.</a:t>
            </a:r>
          </a:p>
          <a:p>
            <a:r>
              <a:rPr lang="en-US" dirty="0"/>
              <a:t>Need to track order/package without </a:t>
            </a:r>
            <a:r>
              <a:rPr lang="en-US" dirty="0" err="1"/>
              <a:t>sql</a:t>
            </a:r>
            <a:r>
              <a:rPr lang="en-US" dirty="0"/>
              <a:t> command.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2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A3D1-01A3-4ED8-866B-676EB098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56110"/>
            <a:ext cx="4326714" cy="881848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design Architecture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83110-FE01-4598-B0CF-833D525CFCF8}"/>
              </a:ext>
            </a:extLst>
          </p:cNvPr>
          <p:cNvSpPr/>
          <p:nvPr/>
        </p:nvSpPr>
        <p:spPr>
          <a:xfrm>
            <a:off x="5712580" y="2770117"/>
            <a:ext cx="1874312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corpus model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EBF6DA-6134-4606-B625-CAC18410F500}"/>
              </a:ext>
            </a:extLst>
          </p:cNvPr>
          <p:cNvSpPr/>
          <p:nvPr/>
        </p:nvSpPr>
        <p:spPr>
          <a:xfrm>
            <a:off x="5366939" y="3609715"/>
            <a:ext cx="2517427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rules for language analytics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E68FF2-B674-4D89-9A26-243F1B8C073A}"/>
              </a:ext>
            </a:extLst>
          </p:cNvPr>
          <p:cNvSpPr/>
          <p:nvPr/>
        </p:nvSpPr>
        <p:spPr>
          <a:xfrm>
            <a:off x="5686409" y="4433557"/>
            <a:ext cx="1905380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text to </a:t>
            </a:r>
            <a:r>
              <a:rPr lang="en-US" dirty="0" err="1"/>
              <a:t>sql</a:t>
            </a:r>
            <a:endParaRPr lang="en-IN" dirty="0"/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7984909B-162A-4003-8BF2-D576E61D8EF6}"/>
              </a:ext>
            </a:extLst>
          </p:cNvPr>
          <p:cNvSpPr/>
          <p:nvPr/>
        </p:nvSpPr>
        <p:spPr>
          <a:xfrm>
            <a:off x="4486377" y="975940"/>
            <a:ext cx="4326713" cy="640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652C3E-C63E-47FD-8E85-0604F8A20148}"/>
              </a:ext>
            </a:extLst>
          </p:cNvPr>
          <p:cNvSpPr/>
          <p:nvPr/>
        </p:nvSpPr>
        <p:spPr>
          <a:xfrm>
            <a:off x="4486378" y="1856454"/>
            <a:ext cx="4326713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2EC5C-B895-4819-9854-FE06BA49BB9B}"/>
              </a:ext>
            </a:extLst>
          </p:cNvPr>
          <p:cNvSpPr/>
          <p:nvPr/>
        </p:nvSpPr>
        <p:spPr>
          <a:xfrm>
            <a:off x="4486377" y="6245630"/>
            <a:ext cx="4326713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Database(Cargo data)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E5F83F-D36A-4B5D-80AC-E30FFCC2A8B8}"/>
              </a:ext>
            </a:extLst>
          </p:cNvPr>
          <p:cNvSpPr/>
          <p:nvPr/>
        </p:nvSpPr>
        <p:spPr>
          <a:xfrm>
            <a:off x="5855634" y="139688"/>
            <a:ext cx="2325948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Employee/</a:t>
            </a:r>
          </a:p>
          <a:p>
            <a:pPr algn="ctr"/>
            <a:r>
              <a:rPr lang="en-US" dirty="0"/>
              <a:t>customer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A05749-8716-4B84-897F-0D7F3C92C8EB}"/>
              </a:ext>
            </a:extLst>
          </p:cNvPr>
          <p:cNvCxnSpPr>
            <a:cxnSpLocks/>
          </p:cNvCxnSpPr>
          <p:nvPr/>
        </p:nvCxnSpPr>
        <p:spPr>
          <a:xfrm>
            <a:off x="6525493" y="659442"/>
            <a:ext cx="9102" cy="31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64C902-C917-4B14-B252-3EED52BD698C}"/>
              </a:ext>
            </a:extLst>
          </p:cNvPr>
          <p:cNvCxnSpPr>
            <a:cxnSpLocks/>
          </p:cNvCxnSpPr>
          <p:nvPr/>
        </p:nvCxnSpPr>
        <p:spPr>
          <a:xfrm>
            <a:off x="6521132" y="2394053"/>
            <a:ext cx="5762" cy="19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C325FC-E207-4526-BDA1-61F8BE738905}"/>
              </a:ext>
            </a:extLst>
          </p:cNvPr>
          <p:cNvCxnSpPr>
            <a:cxnSpLocks/>
          </p:cNvCxnSpPr>
          <p:nvPr/>
        </p:nvCxnSpPr>
        <p:spPr>
          <a:xfrm flipH="1">
            <a:off x="6524092" y="1621094"/>
            <a:ext cx="2802" cy="21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CBFE65-BD6A-4DA0-9C4A-83C2AB778253}"/>
              </a:ext>
            </a:extLst>
          </p:cNvPr>
          <p:cNvCxnSpPr>
            <a:cxnSpLocks/>
          </p:cNvCxnSpPr>
          <p:nvPr/>
        </p:nvCxnSpPr>
        <p:spPr>
          <a:xfrm flipV="1">
            <a:off x="8038664" y="1508072"/>
            <a:ext cx="0" cy="33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61A3F7-E3F6-418E-AC23-647035D6FBA8}"/>
              </a:ext>
            </a:extLst>
          </p:cNvPr>
          <p:cNvCxnSpPr>
            <a:cxnSpLocks/>
          </p:cNvCxnSpPr>
          <p:nvPr/>
        </p:nvCxnSpPr>
        <p:spPr>
          <a:xfrm flipH="1" flipV="1">
            <a:off x="7950786" y="606608"/>
            <a:ext cx="5689" cy="33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5C3B9F5-D477-40EA-957F-9590DF8CF125}"/>
              </a:ext>
            </a:extLst>
          </p:cNvPr>
          <p:cNvSpPr txBox="1"/>
          <p:nvPr/>
        </p:nvSpPr>
        <p:spPr>
          <a:xfrm>
            <a:off x="5122030" y="1520363"/>
            <a:ext cx="129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in </a:t>
            </a:r>
            <a:r>
              <a:rPr lang="en-US" dirty="0" err="1"/>
              <a:t>En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5B91C8-ECCA-4513-A796-F5F08035F5ED}"/>
              </a:ext>
            </a:extLst>
          </p:cNvPr>
          <p:cNvSpPr txBox="1"/>
          <p:nvPr/>
        </p:nvSpPr>
        <p:spPr>
          <a:xfrm>
            <a:off x="5266827" y="2331251"/>
            <a:ext cx="136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in </a:t>
            </a:r>
            <a:r>
              <a:rPr lang="en-US" dirty="0" err="1"/>
              <a:t>En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3FD550-4211-4319-8E6E-09C359928778}"/>
              </a:ext>
            </a:extLst>
          </p:cNvPr>
          <p:cNvSpPr txBox="1"/>
          <p:nvPr/>
        </p:nvSpPr>
        <p:spPr>
          <a:xfrm>
            <a:off x="5113760" y="665395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in </a:t>
            </a:r>
            <a:r>
              <a:rPr lang="en-US" dirty="0" err="1"/>
              <a:t>En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7BAC88-D6F5-466F-BAE8-77B54F20DEDE}"/>
              </a:ext>
            </a:extLst>
          </p:cNvPr>
          <p:cNvSpPr txBox="1"/>
          <p:nvPr/>
        </p:nvSpPr>
        <p:spPr>
          <a:xfrm>
            <a:off x="7983471" y="626957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  <a:r>
              <a:rPr lang="en-IN" dirty="0">
                <a:solidFill>
                  <a:srgbClr val="FF0000"/>
                </a:solidFill>
              </a:rPr>
              <a:t> 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4E3C85-C2EB-4CDE-9333-1781F81882AF}"/>
              </a:ext>
            </a:extLst>
          </p:cNvPr>
          <p:cNvSpPr txBox="1"/>
          <p:nvPr/>
        </p:nvSpPr>
        <p:spPr>
          <a:xfrm>
            <a:off x="8054800" y="5855068"/>
            <a:ext cx="15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extracted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07AF82-779D-439F-96AE-207C0203924C}"/>
              </a:ext>
            </a:extLst>
          </p:cNvPr>
          <p:cNvSpPr/>
          <p:nvPr/>
        </p:nvSpPr>
        <p:spPr>
          <a:xfrm>
            <a:off x="5315136" y="5264706"/>
            <a:ext cx="3475202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engine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363B28-7A7D-4918-9071-0173FF4EC329}"/>
              </a:ext>
            </a:extLst>
          </p:cNvPr>
          <p:cNvCxnSpPr>
            <a:cxnSpLocks/>
          </p:cNvCxnSpPr>
          <p:nvPr/>
        </p:nvCxnSpPr>
        <p:spPr>
          <a:xfrm>
            <a:off x="6509626" y="5820966"/>
            <a:ext cx="0" cy="4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970214-DCE8-4844-AA42-D0688644D2D4}"/>
              </a:ext>
            </a:extLst>
          </p:cNvPr>
          <p:cNvSpPr txBox="1"/>
          <p:nvPr/>
        </p:nvSpPr>
        <p:spPr>
          <a:xfrm>
            <a:off x="4202272" y="5820966"/>
            <a:ext cx="238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</a:t>
            </a:r>
            <a:r>
              <a:rPr lang="en-US" dirty="0" err="1"/>
              <a:t>Sql</a:t>
            </a:r>
            <a:r>
              <a:rPr lang="en-US" dirty="0"/>
              <a:t> commands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32B50B-F3A9-4109-BEC2-EC8CB85A7578}"/>
              </a:ext>
            </a:extLst>
          </p:cNvPr>
          <p:cNvSpPr txBox="1"/>
          <p:nvPr/>
        </p:nvSpPr>
        <p:spPr>
          <a:xfrm>
            <a:off x="8054800" y="1459456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  <a:r>
              <a:rPr lang="en-IN" dirty="0">
                <a:solidFill>
                  <a:srgbClr val="FF0000"/>
                </a:solidFill>
              </a:rPr>
              <a:t> 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256ABF-90BE-49B9-9F19-0BDB120565A0}"/>
              </a:ext>
            </a:extLst>
          </p:cNvPr>
          <p:cNvSpPr/>
          <p:nvPr/>
        </p:nvSpPr>
        <p:spPr>
          <a:xfrm>
            <a:off x="4337370" y="2629638"/>
            <a:ext cx="4624726" cy="251416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							</a:t>
            </a:r>
            <a:r>
              <a:rPr lang="en-US" dirty="0" err="1"/>
              <a:t>Nlp</a:t>
            </a:r>
            <a:r>
              <a:rPr lang="en-US" dirty="0"/>
              <a:t> engine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2442DB-C056-4830-AF4F-EF0253BA215F}"/>
              </a:ext>
            </a:extLst>
          </p:cNvPr>
          <p:cNvCxnSpPr>
            <a:cxnSpLocks/>
          </p:cNvCxnSpPr>
          <p:nvPr/>
        </p:nvCxnSpPr>
        <p:spPr>
          <a:xfrm flipH="1">
            <a:off x="6509626" y="3340647"/>
            <a:ext cx="17268" cy="23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E8CA09-E525-41BF-B8E3-94EC65880600}"/>
              </a:ext>
            </a:extLst>
          </p:cNvPr>
          <p:cNvCxnSpPr>
            <a:cxnSpLocks/>
          </p:cNvCxnSpPr>
          <p:nvPr/>
        </p:nvCxnSpPr>
        <p:spPr>
          <a:xfrm>
            <a:off x="6509626" y="4165975"/>
            <a:ext cx="2348" cy="26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90255A-0606-4068-B61B-73B6525241BA}"/>
              </a:ext>
            </a:extLst>
          </p:cNvPr>
          <p:cNvCxnSpPr>
            <a:cxnSpLocks/>
          </p:cNvCxnSpPr>
          <p:nvPr/>
        </p:nvCxnSpPr>
        <p:spPr>
          <a:xfrm>
            <a:off x="6981292" y="1842935"/>
            <a:ext cx="0" cy="4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27DCC-08E7-4DD7-ABC5-0616F5D595A1}"/>
              </a:ext>
            </a:extLst>
          </p:cNvPr>
          <p:cNvSpPr txBox="1"/>
          <p:nvPr/>
        </p:nvSpPr>
        <p:spPr>
          <a:xfrm>
            <a:off x="5239534" y="4081623"/>
            <a:ext cx="136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in </a:t>
            </a:r>
            <a:r>
              <a:rPr lang="en-US" dirty="0" err="1"/>
              <a:t>En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6826C3-42DB-4459-BCBB-6F57868F30D9}"/>
              </a:ext>
            </a:extLst>
          </p:cNvPr>
          <p:cNvSpPr txBox="1"/>
          <p:nvPr/>
        </p:nvSpPr>
        <p:spPr>
          <a:xfrm>
            <a:off x="5218922" y="3254715"/>
            <a:ext cx="136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in </a:t>
            </a:r>
            <a:r>
              <a:rPr lang="en-US" dirty="0" err="1"/>
              <a:t>En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9CAB5A-4E23-4879-9FFC-15DACE650357}"/>
              </a:ext>
            </a:extLst>
          </p:cNvPr>
          <p:cNvSpPr txBox="1"/>
          <p:nvPr/>
        </p:nvSpPr>
        <p:spPr>
          <a:xfrm>
            <a:off x="5239534" y="4978740"/>
            <a:ext cx="136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in </a:t>
            </a:r>
            <a:r>
              <a:rPr lang="en-US" dirty="0" err="1"/>
              <a:t>sql</a:t>
            </a:r>
            <a:endParaRPr lang="en-IN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507810-9304-4FD0-86F4-A54CFBCC9B69}"/>
              </a:ext>
            </a:extLst>
          </p:cNvPr>
          <p:cNvCxnSpPr>
            <a:cxnSpLocks/>
          </p:cNvCxnSpPr>
          <p:nvPr/>
        </p:nvCxnSpPr>
        <p:spPr>
          <a:xfrm>
            <a:off x="6547615" y="4964032"/>
            <a:ext cx="1403" cy="27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4009BE-B547-4473-8FC4-7DC29C543B30}"/>
              </a:ext>
            </a:extLst>
          </p:cNvPr>
          <p:cNvCxnSpPr>
            <a:cxnSpLocks/>
          </p:cNvCxnSpPr>
          <p:nvPr/>
        </p:nvCxnSpPr>
        <p:spPr>
          <a:xfrm flipH="1" flipV="1">
            <a:off x="8055960" y="5829006"/>
            <a:ext cx="1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051BD2-74C5-4519-A17E-C10BC6F9CD8D}"/>
              </a:ext>
            </a:extLst>
          </p:cNvPr>
          <p:cNvCxnSpPr>
            <a:cxnSpLocks/>
          </p:cNvCxnSpPr>
          <p:nvPr/>
        </p:nvCxnSpPr>
        <p:spPr>
          <a:xfrm flipV="1">
            <a:off x="8038664" y="2423953"/>
            <a:ext cx="0" cy="28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BC2FFBD-434F-4180-9B49-94AB1454CDD9}"/>
              </a:ext>
            </a:extLst>
          </p:cNvPr>
          <p:cNvSpPr txBox="1"/>
          <p:nvPr/>
        </p:nvSpPr>
        <p:spPr>
          <a:xfrm>
            <a:off x="8014816" y="3318172"/>
            <a:ext cx="15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extracted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AC61-63AD-4E25-B2AD-61867F2C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D9B3-0400-4113-84D0-7B9E12C1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Build </a:t>
            </a:r>
            <a:r>
              <a:rPr lang="en-IN" dirty="0" err="1"/>
              <a:t>nlp</a:t>
            </a:r>
            <a:r>
              <a:rPr lang="en-IN" dirty="0"/>
              <a:t> engine.</a:t>
            </a:r>
          </a:p>
          <a:p>
            <a:r>
              <a:rPr lang="en-IN" dirty="0"/>
              <a:t>Build web application.</a:t>
            </a:r>
          </a:p>
          <a:p>
            <a:r>
              <a:rPr lang="en-IN" dirty="0"/>
              <a:t>Integrate all.</a:t>
            </a:r>
          </a:p>
          <a:p>
            <a:r>
              <a:rPr lang="en-IN" dirty="0"/>
              <a:t>Testing</a:t>
            </a:r>
          </a:p>
          <a:p>
            <a:r>
              <a:rPr lang="en-IN" dirty="0"/>
              <a:t>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5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5A11-5992-4509-8424-87FD6E80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your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3FF6-176B-4CC5-991F-5095DDF6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User can easily find the status of the fleets.</a:t>
            </a:r>
          </a:p>
          <a:p>
            <a:r>
              <a:rPr lang="en-US" dirty="0"/>
              <a:t>Analytics of fleet operations performed easily with queries in human language like </a:t>
            </a:r>
            <a:r>
              <a:rPr lang="en-US" dirty="0" err="1"/>
              <a:t>english</a:t>
            </a:r>
            <a:r>
              <a:rPr lang="en-US" dirty="0"/>
              <a:t>(without </a:t>
            </a:r>
            <a:r>
              <a:rPr lang="en-US" dirty="0" err="1"/>
              <a:t>sql</a:t>
            </a:r>
            <a:r>
              <a:rPr lang="en-US" dirty="0"/>
              <a:t> commands).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AC26-6A71-41EB-A750-214964FE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006" y="2376256"/>
            <a:ext cx="2485748" cy="1456267"/>
          </a:xfrm>
        </p:spPr>
        <p:txBody>
          <a:bodyPr/>
          <a:lstStyle/>
          <a:p>
            <a:r>
              <a:rPr lang="en-US" dirty="0"/>
              <a:t>Queries 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62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8FA1-D540-4F92-B107-3DA25138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141" y="2420645"/>
            <a:ext cx="3273639" cy="1456267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9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356</TotalTime>
  <Words>145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Track analyzer</vt:lpstr>
      <vt:lpstr>User Requirements</vt:lpstr>
      <vt:lpstr>Solution design Architecture</vt:lpstr>
      <vt:lpstr>Solution approach</vt:lpstr>
      <vt:lpstr>Benefits of your solution</vt:lpstr>
      <vt:lpstr>Queries 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analyzer</dc:title>
  <dc:creator>Uday Adusumilli</dc:creator>
  <cp:lastModifiedBy>Uday Adusumilli</cp:lastModifiedBy>
  <cp:revision>29</cp:revision>
  <dcterms:created xsi:type="dcterms:W3CDTF">2021-01-24T12:29:25Z</dcterms:created>
  <dcterms:modified xsi:type="dcterms:W3CDTF">2021-01-30T14:05:57Z</dcterms:modified>
</cp:coreProperties>
</file>