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erverZoom="0">
  <p:sldMasterIdLst>
    <p:sldMasterId id="2147483648" r:id="rId1"/>
    <p:sldMasterId id="2147483649" r:id="rId2"/>
  </p:sldMasterIdLst>
  <p:notesMasterIdLst>
    <p:notesMasterId r:id="rId3"/>
  </p:notesMasterIdLst>
  <p:handoutMasterIdLst>
    <p:handoutMasterId r:id="rId4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type="screen4x3" cy="6858000" cx="9144000"/>
  <p:notesSz cx="6858000" cy="9144000"/>
  <p:defaultTextStyle>
    <a:lvl1pPr algn="l" eaLnBrk="1" fontAlgn="base" hangingPunct="1" indent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맑은 고딕" pitchFamily="50" charset="-127"/>
        <a:ea typeface="맑은 고딕" pitchFamily="50" charset="-127"/>
        <a:sym typeface="맑은 고딕" pitchFamily="50" charset="-127"/>
      </a:defRPr>
    </a:lvl1pPr>
    <a:lvl2pPr algn="l" eaLnBrk="1" fontAlgn="base" hangingPunct="1" indent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맑은 고딕" pitchFamily="50" charset="-127"/>
        <a:ea typeface="맑은 고딕" pitchFamily="50" charset="-127"/>
        <a:sym typeface="맑은 고딕" pitchFamily="50" charset="-127"/>
      </a:defRPr>
    </a:lvl2pPr>
    <a:lvl3pPr algn="l" eaLnBrk="1" fontAlgn="base" hangingPunct="1" indent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맑은 고딕" pitchFamily="50" charset="-127"/>
        <a:ea typeface="맑은 고딕" pitchFamily="50" charset="-127"/>
        <a:sym typeface="맑은 고딕" pitchFamily="50" charset="-127"/>
      </a:defRPr>
    </a:lvl3pPr>
    <a:lvl4pPr algn="l" eaLnBrk="1" fontAlgn="base" hangingPunct="1" indent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맑은 고딕" pitchFamily="50" charset="-127"/>
        <a:ea typeface="맑은 고딕" pitchFamily="50" charset="-127"/>
        <a:sym typeface="맑은 고딕" pitchFamily="50" charset="-127"/>
      </a:defRPr>
    </a:lvl4pPr>
    <a:lvl5pPr algn="l" eaLnBrk="1" fontAlgn="base" hangingPunct="1" indent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맑은 고딕" pitchFamily="50" charset="-127"/>
        <a:ea typeface="맑은 고딕" pitchFamily="50" charset="-127"/>
        <a:sym typeface="맑은 고딕" pitchFamily="50" charset="-127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0867" autoAdjust="0"/>
    <p:restoredTop sz="94490" autoAdjust="0"/>
  </p:normalViewPr>
  <p:slideViewPr>
    <p:cSldViewPr showGuides="1">
      <p:cViewPr varScale="1">
        <p:scale>
          <a:sx n="69" d="100"/>
          <a:sy n="69" d="100"/>
        </p:scale>
        <p:origin x="-1608" y="-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altLang="en-US" sz="1200" lang="ko-KR"/>
          </a:p>
        </p:txBody>
      </p:sp>
      <p:sp>
        <p:nvSpPr>
          <p:cNvPr id="1048657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fld id="{566ABCEB-ACFC-4714-9973-3DA970169C29}" type="datetime1">
              <a:rPr altLang="en-US" sz="1200" lang="ko-KR"/>
              <a:pPr algn="r" lvl="0"/>
              <a:t>2021-06-25</a:t>
            </a:fld>
            <a:endParaRPr altLang="en-US" sz="1200" lang="ko-KR"/>
          </a:p>
        </p:txBody>
      </p:sp>
      <p:sp>
        <p:nvSpPr>
          <p:cNvPr id="1048658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altLang="en-US" sz="1200" lang="ko-KR"/>
          </a:p>
        </p:txBody>
      </p:sp>
      <p:sp>
        <p:nvSpPr>
          <p:cNvPr id="1048659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ko-KR"/>
              <a:pPr algn="r" lvl="0"/>
              <a:t>‹#›</a:t>
            </a:fld>
            <a:endParaRPr altLang="en-US" sz="1200" lang="ko-KR"/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altLang="en-US" sz="1200" lang="ko-KR"/>
          </a:p>
        </p:txBody>
      </p:sp>
      <p:sp>
        <p:nvSpPr>
          <p:cNvPr id="1048651" name="날짜 개체 틀 2"/>
          <p:cNvSpPr>
            <a:spLocks noGrp="1"/>
          </p:cNvSpPr>
          <p:nvPr>
            <p:ph type="dt" idx="1"/>
          </p:nvPr>
        </p:nvSpPr>
        <p:spPr>
          <a:xfrm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fld id="{566ABCEB-ACFC-4714-9973-3DA970169C29}" type="datetime1">
              <a:rPr altLang="en-US" sz="1200" lang="ko-KR"/>
              <a:pPr algn="r" lvl="0"/>
              <a:t>2021-06-25</a:t>
            </a:fld>
            <a:endParaRPr altLang="en-US" sz="1200" lang="ko-KR"/>
          </a:p>
        </p:txBody>
      </p:sp>
      <p:sp>
        <p:nvSpPr>
          <p:cNvPr id="1048652" name="슬라이드 이미지 개체 틀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653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ko-KR"/>
              <a:t>마스터 텍스트 스타일을 편집합니다</a:t>
            </a:r>
          </a:p>
          <a:p>
            <a:pPr lvl="1"/>
            <a:r>
              <a:rPr altLang="en-US" lang="ko-KR"/>
              <a:t>둘째 수준</a:t>
            </a:r>
          </a:p>
          <a:p>
            <a:pPr lvl="2"/>
            <a:r>
              <a:rPr altLang="en-US" lang="ko-KR"/>
              <a:t>셋째 수준</a:t>
            </a:r>
          </a:p>
          <a:p>
            <a:pPr lvl="3"/>
            <a:r>
              <a:rPr altLang="en-US" lang="ko-KR"/>
              <a:t>넷째 수준</a:t>
            </a:r>
          </a:p>
          <a:p>
            <a:pPr lvl="4"/>
            <a:r>
              <a:rPr altLang="en-US" lang="ko-KR"/>
              <a:t>다섯째 수준</a:t>
            </a:r>
          </a:p>
        </p:txBody>
      </p:sp>
      <p:sp>
        <p:nvSpPr>
          <p:cNvPr id="1048654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altLang="en-US" sz="1200" lang="ko-KR"/>
          </a:p>
        </p:txBody>
      </p:sp>
      <p:sp>
        <p:nvSpPr>
          <p:cNvPr id="1048655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ko-KR"/>
              <a:pPr algn="r" lvl="0"/>
              <a:t>‹#›</a:t>
            </a:fld>
            <a:endParaRPr altLang="en-US" sz="1200" lang="ko-KR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맑은 고딕" pitchFamily="50" charset="-127"/>
        <a:ea typeface="맑은 고딕" pitchFamily="50" charset="-127"/>
        <a:sym typeface="맑은 고딕" pitchFamily="50" charset="-127"/>
      </a:defRPr>
    </a:lvl1pPr>
    <a:lvl2pPr algn="l" eaLnBrk="1" fontAlgn="base" hangingPunct="1" indent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맑은 고딕" pitchFamily="50" charset="-127"/>
        <a:ea typeface="맑은 고딕" pitchFamily="50" charset="-127"/>
        <a:sym typeface="맑은 고딕" pitchFamily="50" charset="-127"/>
      </a:defRPr>
    </a:lvl2pPr>
    <a:lvl3pPr algn="l" eaLnBrk="1" fontAlgn="base" hangingPunct="1" indent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맑은 고딕" pitchFamily="50" charset="-127"/>
        <a:ea typeface="맑은 고딕" pitchFamily="50" charset="-127"/>
        <a:sym typeface="맑은 고딕" pitchFamily="50" charset="-127"/>
      </a:defRPr>
    </a:lvl3pPr>
    <a:lvl4pPr algn="l" eaLnBrk="1" fontAlgn="base" hangingPunct="1" indent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맑은 고딕" pitchFamily="50" charset="-127"/>
        <a:ea typeface="맑은 고딕" pitchFamily="50" charset="-127"/>
        <a:sym typeface="맑은 고딕" pitchFamily="50" charset="-127"/>
      </a:defRPr>
    </a:lvl4pPr>
    <a:lvl5pPr algn="l" eaLnBrk="1" fontAlgn="base" hangingPunct="1" indent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맑은 고딕" pitchFamily="50" charset="-127"/>
        <a:ea typeface="맑은 고딕" pitchFamily="50" charset="-127"/>
        <a:sym typeface="맑은 고딕" pitchFamily="50" charset="-127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D:\아초_C\ah\템플릿작업\템플릿76\03.png"/>
          <p:cNvPicPr>
            <a:picLocks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/>
          <a:noFill/>
          <a:ln>
            <a:noFill/>
          </a:ln>
        </p:spPr>
      </p:pic>
      <p:pic>
        <p:nvPicPr>
          <p:cNvPr id="2097153" name="Picture 4" descr="D:\아초_C\ah\템플릿작업\템플릿76\04.png"/>
          <p:cNvPicPr>
            <a:picLocks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7272337" cy="5454650"/>
          </a:xfrm>
          <a:prstGeom prst="rect"/>
          <a:noFill/>
          <a:ln>
            <a:noFill/>
          </a:ln>
        </p:spPr>
      </p:pic>
      <p:pic>
        <p:nvPicPr>
          <p:cNvPr id="2097154" name="Picture 3" descr="D:\아초_C\ah\템플릿작업\템플릿76\02.png"/>
          <p:cNvPicPr>
            <a:picLocks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>
          <a:xfrm>
            <a:off x="0" y="225425"/>
            <a:ext cx="9144000" cy="6858000"/>
          </a:xfrm>
          <a:prstGeom prst="rect"/>
          <a:noFill/>
          <a:ln>
            <a:noFill/>
          </a:ln>
        </p:spPr>
      </p:pic>
      <p:pic>
        <p:nvPicPr>
          <p:cNvPr id="2097155" name="Picture 5" descr="D:\아초_C\ah\템플릿작업\템플릿76\01.png"/>
          <p:cNvPicPr>
            <a:picLocks/>
          </p:cNvPicPr>
          <p:nvPr/>
        </p:nvPicPr>
        <p:blipFill>
          <a:blip xmlns:r="http://schemas.openxmlformats.org/officeDocument/2006/relationships" r:embed="rId4"/>
          <a:srcRect l="8875"/>
          <a:stretch>
            <a:fillRect/>
          </a:stretch>
        </p:blipFill>
        <p:spPr>
          <a:xfrm>
            <a:off x="0" y="1196975"/>
            <a:ext cx="4527550" cy="5292725"/>
          </a:xfrm>
          <a:prstGeom prst="rect"/>
          <a:noFill/>
          <a:ln>
            <a:noFill/>
          </a:ln>
        </p:spPr>
      </p:pic>
      <p:pic>
        <p:nvPicPr>
          <p:cNvPr id="2097156" name="Picture 6" descr="D:\아초_C\ah\템플릿작업\템플릿76\06.png"/>
          <p:cNvPicPr>
            <a:picLocks/>
          </p:cNvPicPr>
          <p:nvPr/>
        </p:nvPicPr>
        <p:blipFill>
          <a:blip xmlns:r="http://schemas.openxmlformats.org/officeDocument/2006/relationships" r:embed="rId5"/>
          <a:srcRect/>
          <a:stretch>
            <a:fillRect/>
          </a:stretch>
        </p:blipFill>
        <p:spPr>
          <a:xfrm>
            <a:off x="7019925" y="5300662"/>
            <a:ext cx="1276350" cy="960437"/>
          </a:xfrm>
          <a:prstGeom prst="rect"/>
          <a:noFill/>
          <a:ln>
            <a:noFill/>
          </a:ln>
        </p:spPr>
      </p:pic>
      <p:pic>
        <p:nvPicPr>
          <p:cNvPr id="2097157" name="Picture 7" descr="D:\아초_C\ah\템플릿작업\템플릿76\05.png"/>
          <p:cNvPicPr>
            <a:picLocks/>
          </p:cNvPicPr>
          <p:nvPr/>
        </p:nvPicPr>
        <p:blipFill>
          <a:blip xmlns:r="http://schemas.openxmlformats.org/officeDocument/2006/relationships" r:embed="rId6"/>
          <a:srcRect/>
          <a:stretch>
            <a:fillRect/>
          </a:stretch>
        </p:blipFill>
        <p:spPr>
          <a:xfrm>
            <a:off x="4464050" y="5732462"/>
            <a:ext cx="1801812" cy="1400175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2" descr="D:\아초_C\ah\템플릿작업\템플릿76\03.png"/>
          <p:cNvPicPr>
            <a:picLocks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/>
          <a:noFill/>
          <a:ln>
            <a:noFill/>
          </a:ln>
        </p:spPr>
      </p:pic>
      <p:pic>
        <p:nvPicPr>
          <p:cNvPr id="2097160" name="Picture 4" descr="D:\아초_C\ah\템플릿작업\템플릿76\04.png"/>
          <p:cNvPicPr>
            <a:picLocks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7272337" cy="5454650"/>
          </a:xfrm>
          <a:prstGeom prst="rect"/>
          <a:noFill/>
          <a:ln>
            <a:noFill/>
          </a:ln>
        </p:spPr>
      </p:pic>
      <p:pic>
        <p:nvPicPr>
          <p:cNvPr id="2097161" name="Picture 3" descr="D:\아초_C\ah\템플릿작업\템플릿76\02.png"/>
          <p:cNvPicPr>
            <a:picLocks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>
          <a:xfrm>
            <a:off x="0" y="225425"/>
            <a:ext cx="9144000" cy="6858000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2" descr="D:\아초_C\ah\템플릿작업\템플릿76\03.png"/>
          <p:cNvPicPr>
            <a:picLocks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/>
          <a:noFill/>
          <a:ln>
            <a:noFill/>
          </a:ln>
        </p:spPr>
      </p:pic>
      <p:pic>
        <p:nvPicPr>
          <p:cNvPr id="2097163" name="Picture 4" descr="D:\아초_C\ah\템플릿작업\템플릿76\04.png"/>
          <p:cNvPicPr>
            <a:picLocks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7272337" cy="5454650"/>
          </a:xfrm>
          <a:prstGeom prst="rect"/>
          <a:noFill/>
          <a:ln>
            <a:noFill/>
          </a:ln>
        </p:spPr>
      </p:pic>
      <p:pic>
        <p:nvPicPr>
          <p:cNvPr id="2097164" name="Picture 3" descr="D:\아초_C\ah\템플릿작업\템플릿76\02.png"/>
          <p:cNvPicPr>
            <a:picLocks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>
          <a:xfrm>
            <a:off x="0" y="225425"/>
            <a:ext cx="9144000" cy="6858000"/>
          </a:xfrm>
          <a:prstGeom prst="rect"/>
          <a:noFill/>
          <a:ln>
            <a:noFill/>
          </a:ln>
        </p:spPr>
      </p:pic>
      <p:pic>
        <p:nvPicPr>
          <p:cNvPr id="2097165" name="Picture 6" descr="D:\아초_C\ah\템플릿작업\템플릿76\06.png"/>
          <p:cNvPicPr>
            <a:picLocks/>
          </p:cNvPicPr>
          <p:nvPr/>
        </p:nvPicPr>
        <p:blipFill>
          <a:blip xmlns:r="http://schemas.openxmlformats.org/officeDocument/2006/relationships" r:embed="rId4"/>
          <a:srcRect/>
          <a:stretch>
            <a:fillRect/>
          </a:stretch>
        </p:blipFill>
        <p:spPr>
          <a:xfrm>
            <a:off x="7019925" y="5300662"/>
            <a:ext cx="1276350" cy="960437"/>
          </a:xfrm>
          <a:prstGeom prst="rect"/>
          <a:noFill/>
          <a:ln>
            <a:noFill/>
          </a:ln>
        </p:spPr>
      </p:pic>
      <p:pic>
        <p:nvPicPr>
          <p:cNvPr id="2097166" name="Picture 7" descr="D:\아초_C\ah\템플릿작업\템플릿76\05.png"/>
          <p:cNvPicPr>
            <a:picLocks/>
          </p:cNvPicPr>
          <p:nvPr/>
        </p:nvPicPr>
        <p:blipFill>
          <a:blip xmlns:r="http://schemas.openxmlformats.org/officeDocument/2006/relationships" r:embed="rId5"/>
          <a:srcRect/>
          <a:stretch>
            <a:fillRect/>
          </a:stretch>
        </p:blipFill>
        <p:spPr>
          <a:xfrm>
            <a:off x="4464050" y="5732462"/>
            <a:ext cx="1801812" cy="1400175"/>
          </a:xfrm>
          <a:prstGeom prst="rect"/>
          <a:noFill/>
          <a:ln>
            <a:noFill/>
          </a:ln>
        </p:spPr>
      </p:pic>
      <p:sp>
        <p:nvSpPr>
          <p:cNvPr id="1048612" name="직사각형 11"/>
          <p:cNvSpPr/>
          <p:nvPr/>
        </p:nvSpPr>
        <p:spPr>
          <a:xfrm>
            <a:off x="0" y="2384425"/>
            <a:ext cx="9144000" cy="2665412"/>
          </a:xfrm>
          <a:prstGeom prst="rect"/>
          <a:solidFill>
            <a:schemeClr val="lt1">
              <a:alpha val="43921"/>
            </a:scheme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algn="l" eaLnBrk="1" fontAlgn="base" hangingPunct="1" indent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algn="l" eaLnBrk="1" fontAlgn="base" hangingPunct="1" indent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algn="l" eaLnBrk="1" fontAlgn="base" hangingPunct="1" indent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algn="l" eaLnBrk="1" fontAlgn="base" hangingPunct="1" indent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algn="ctr" lvl="0"/>
            <a:endParaRPr altLang="en-US" lang="ko-K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2" descr="D:\아초_C\ah\템플릿작업\템플릿76\03.png"/>
          <p:cNvPicPr>
            <a:picLocks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/>
          <a:noFill/>
          <a:ln>
            <a:noFill/>
          </a:ln>
        </p:spPr>
      </p:pic>
      <p:pic>
        <p:nvPicPr>
          <p:cNvPr id="2097174" name="Picture 4" descr="D:\아초_C\ah\템플릿작업\템플릿76\04.png"/>
          <p:cNvPicPr>
            <a:picLocks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7272337" cy="5454650"/>
          </a:xfrm>
          <a:prstGeom prst="rect"/>
          <a:noFill/>
          <a:ln>
            <a:noFill/>
          </a:ln>
        </p:spPr>
      </p:pic>
      <p:sp>
        <p:nvSpPr>
          <p:cNvPr id="1048648" name="직사각형 8"/>
          <p:cNvSpPr/>
          <p:nvPr/>
        </p:nvSpPr>
        <p:spPr>
          <a:xfrm>
            <a:off x="0" y="728662"/>
            <a:ext cx="9144000" cy="6129337"/>
          </a:xfrm>
          <a:prstGeom prst="rect"/>
          <a:solidFill>
            <a:schemeClr val="l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algn="l" eaLnBrk="1" fontAlgn="base" hangingPunct="1" indent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algn="l" eaLnBrk="1" fontAlgn="base" hangingPunct="1" indent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algn="l" eaLnBrk="1" fontAlgn="base" hangingPunct="1" indent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algn="l" eaLnBrk="1" fontAlgn="base" hangingPunct="1" indent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algn="ctr" lvl="0"/>
            <a:endParaRPr altLang="en-US" lang="ko-KR">
              <a:solidFill>
                <a:srgbClr val="FFFFFF"/>
              </a:solidFill>
            </a:endParaRPr>
          </a:p>
        </p:txBody>
      </p:sp>
      <p:sp>
        <p:nvSpPr>
          <p:cNvPr id="1048649" name="제목 1"/>
          <p:cNvSpPr>
            <a:spLocks noGrp="1"/>
          </p:cNvSpPr>
          <p:nvPr>
            <p:ph type="title"/>
          </p:nvPr>
        </p:nvSpPr>
        <p:spPr>
          <a:xfrm>
            <a:off x="395536" y="37157"/>
            <a:ext cx="8035453" cy="763551"/>
          </a:xfrm>
        </p:spPr>
        <p:txBody>
          <a:bodyPr rtlCol="0">
            <a:normAutofit/>
          </a:bodyPr>
          <a:lstStyle>
            <a:lvl1pPr algn="l" defTabSz="914400" eaLnBrk="1" fontAlgn="base" hangingPunct="1" indent="0" latinLnBrk="1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altLang="en-US" b="0" dirty="0" sz="3200" kern="1200" lang="ko-KR">
                <a:solidFill>
                  <a:schemeClr val="tx1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</a:lstStyle>
          <a:p>
            <a:r>
              <a:rPr altLang="en-US" dirty="0" lang="ko-KR" smtClean="0"/>
              <a:t>마스터 제목 스타일 편집</a:t>
            </a:r>
            <a:endParaRPr altLang="en-US" dirty="0"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2" descr="D:\아초_C\ah\템플릿작업\템플릿76\03.png"/>
          <p:cNvPicPr>
            <a:picLocks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/>
          <a:noFill/>
          <a:ln>
            <a:noFill/>
          </a:ln>
        </p:spPr>
      </p:pic>
      <p:pic>
        <p:nvPicPr>
          <p:cNvPr id="2097168" name="Picture 4" descr="D:\아초_C\ah\템플릿작업\템플릿76\04.png"/>
          <p:cNvPicPr>
            <a:picLocks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0" y="0"/>
            <a:ext cx="7272337" cy="5454650"/>
          </a:xfrm>
          <a:prstGeom prst="rect"/>
          <a:noFill/>
          <a:ln>
            <a:noFill/>
          </a:ln>
        </p:spPr>
      </p:pic>
      <p:sp>
        <p:nvSpPr>
          <p:cNvPr id="1048615" name="제목 1"/>
          <p:cNvSpPr>
            <a:spLocks noGrp="1"/>
          </p:cNvSpPr>
          <p:nvPr>
            <p:ph type="title"/>
          </p:nvPr>
        </p:nvSpPr>
        <p:spPr>
          <a:xfrm>
            <a:off x="395536" y="37157"/>
            <a:ext cx="8035453" cy="763551"/>
          </a:xfrm>
        </p:spPr>
        <p:txBody>
          <a:bodyPr rtlCol="0">
            <a:normAutofit/>
          </a:bodyPr>
          <a:lstStyle>
            <a:lvl1pPr algn="l" defTabSz="914400" eaLnBrk="1" fontAlgn="base" hangingPunct="1" indent="0" latinLnBrk="1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altLang="en-US" b="0" dirty="0" sz="3200" kern="1200" lang="ko-KR">
                <a:solidFill>
                  <a:schemeClr val="tx1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</a:lstStyle>
          <a:p>
            <a:r>
              <a:rPr altLang="en-US" dirty="0" lang="ko-KR" smtClean="0"/>
              <a:t>마스터 제목 스타일 편집</a:t>
            </a:r>
            <a:endParaRPr altLang="en-US" dirty="0" 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빈 화면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image" Target="../media/image7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제목 개체 틀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ko-KR"/>
              <a:t>마스터 제목 스타일 편집</a:t>
            </a:r>
          </a:p>
        </p:txBody>
      </p:sp>
      <p:sp>
        <p:nvSpPr>
          <p:cNvPr id="1048577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ko-KR"/>
              <a:t>마스터 텍스트 스타일을 편집합니다</a:t>
            </a:r>
          </a:p>
          <a:p>
            <a:pPr lvl="1"/>
            <a:r>
              <a:rPr altLang="en-US" lang="ko-KR"/>
              <a:t>둘째 수준</a:t>
            </a:r>
          </a:p>
          <a:p>
            <a:pPr lvl="2"/>
            <a:r>
              <a:rPr altLang="en-US" lang="ko-KR"/>
              <a:t>셋째 수준</a:t>
            </a:r>
          </a:p>
          <a:p>
            <a:pPr lvl="3"/>
            <a:r>
              <a:rPr altLang="en-US" lang="ko-KR"/>
              <a:t>넷째 수준</a:t>
            </a:r>
          </a:p>
          <a:p>
            <a:pPr lvl="4"/>
            <a:r>
              <a:rPr altLang="en-US" lang="ko-KR"/>
              <a:t>다섯째 수준</a:t>
            </a:r>
          </a:p>
        </p:txBody>
      </p:sp>
      <p:sp>
        <p:nvSpPr>
          <p:cNvPr id="1048578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algn="l" eaLnBrk="1" fontAlgn="base" hangingPunct="1" indent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algn="l" eaLnBrk="1" fontAlgn="base" hangingPunct="1" indent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algn="l" eaLnBrk="1" fontAlgn="base" hangingPunct="1" indent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algn="l" eaLnBrk="1" fontAlgn="base" hangingPunct="1" indent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lvl="0"/>
            <a:fld id="{566ABCEB-ACFC-4714-9973-3DA970169C29}" type="datetime1">
              <a:rPr altLang="en-US" sz="1200" lang="ko-KR">
                <a:solidFill>
                  <a:srgbClr val="898989"/>
                </a:solidFill>
              </a:rPr>
              <a:pPr lvl="0"/>
              <a:t>2021-06-25</a:t>
            </a:fld>
            <a:endParaRPr altLang="en-US" sz="1200" lang="ko-KR">
              <a:solidFill>
                <a:srgbClr val="898989"/>
              </a:solidFill>
            </a:endParaRPr>
          </a:p>
        </p:txBody>
      </p:sp>
      <p:sp>
        <p:nvSpPr>
          <p:cNvPr id="104857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algn="l" eaLnBrk="1" fontAlgn="base" hangingPunct="1" indent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algn="l" eaLnBrk="1" fontAlgn="base" hangingPunct="1" indent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algn="l" eaLnBrk="1" fontAlgn="base" hangingPunct="1" indent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algn="l" eaLnBrk="1" fontAlgn="base" hangingPunct="1" indent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algn="ctr" lvl="0"/>
            <a:endParaRPr altLang="en-US" sz="1200" lang="ko-KR">
              <a:solidFill>
                <a:srgbClr val="898989"/>
              </a:solidFill>
            </a:endParaRPr>
          </a:p>
        </p:txBody>
      </p:sp>
      <p:sp>
        <p:nvSpPr>
          <p:cNvPr id="104858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algn="l" eaLnBrk="1" fontAlgn="base" hangingPunct="1" indent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algn="l" eaLnBrk="1" fontAlgn="base" hangingPunct="1" indent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algn="l" eaLnBrk="1" fontAlgn="base" hangingPunct="1" indent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algn="l" eaLnBrk="1" fontAlgn="base" hangingPunct="1" indent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algn="r" lvl="0"/>
            <a:fld id="{566ABCEB-ACFC-4714-9973-3DA970169C29}" type="slidenum">
              <a:rPr altLang="en-US" sz="1200" lang="ko-KR">
                <a:solidFill>
                  <a:srgbClr val="898989"/>
                </a:solidFill>
              </a:rPr>
              <a:pPr algn="r" lvl="0"/>
              <a:t>‹#›</a:t>
            </a:fld>
            <a:endParaRPr altLang="en-US" sz="1200" lang="ko-KR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</p:sldLayoutIdLst>
  <p:hf dt="0" ftr="0" hdr="1" sldNum="0"/>
  <p:txStyles>
    <p:titleStyle>
      <a:lvl1pPr algn="ctr" defTabSz="914400" eaLnBrk="1" hangingPunct="1" latinLnBrk="1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1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1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1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1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1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algn="l" defTabSz="914400" eaLnBrk="1" hangingPunct="1" latinLnBrk="1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xmlns:r="http://schemas.openxmlformats.org/officeDocument/2006/relationships" r:embed="rId3">
            <a:alphaModFix/>
          </a:blip>
          <a:srcRect/>
          <a:tile algn="tl" flip="none" sx="100000" sy="100000" tx="0" ty="0"/>
        </a:blip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직사각형 5"/>
          <p:cNvSpPr/>
          <p:nvPr/>
        </p:nvSpPr>
        <p:spPr>
          <a:xfrm>
            <a:off x="0" y="260350"/>
            <a:ext cx="2246312" cy="647700"/>
          </a:xfrm>
          <a:prstGeom prst="rect"/>
          <a:solidFill>
            <a:schemeClr val="dk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algn="l" eaLnBrk="1" fontAlgn="base" hangingPunct="1" indent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algn="l" eaLnBrk="1" fontAlgn="base" hangingPunct="1" indent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algn="l" eaLnBrk="1" fontAlgn="base" hangingPunct="1" indent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algn="l" eaLnBrk="1" fontAlgn="base" hangingPunct="1" indent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algn="ctr" lvl="0"/>
            <a:endParaRPr altLang="en-US" lang="ko-KR">
              <a:solidFill>
                <a:srgbClr val="FFFFFF"/>
              </a:solidFill>
            </a:endParaRPr>
          </a:p>
        </p:txBody>
      </p:sp>
      <p:sp>
        <p:nvSpPr>
          <p:cNvPr id="1048647" name="TextBox 6"/>
          <p:cNvSpPr txBox="1"/>
          <p:nvPr/>
        </p:nvSpPr>
        <p:spPr>
          <a:xfrm>
            <a:off x="98425" y="309562"/>
            <a:ext cx="2147887" cy="5857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algn="l" eaLnBrk="1" fontAlgn="base" hangingPunct="1" indent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algn="l" eaLnBrk="1" fontAlgn="base" hangingPunct="1" indent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algn="l" eaLnBrk="1" fontAlgn="base" hangingPunct="1" indent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algn="l" eaLnBrk="1" fontAlgn="base" hangingPunct="1" indent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lvl="0"/>
            <a:r>
              <a:rPr altLang="ko-KR" b="1" sz="3200" lang="en-US">
                <a:solidFill>
                  <a:schemeClr val="lt1"/>
                </a:solidFill>
                <a:latin typeface="Arial" charset="0"/>
                <a:ea typeface="Arial" charset="0"/>
              </a:rPr>
              <a:t>PNG FILE</a:t>
            </a: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57" r:id="rId1"/>
    <p:sldLayoutId id="2147483658" r:id="rId2"/>
  </p:sldLayoutIdLst>
  <p:hf dt="0" ftr="0" hdr="1" sldNum="0"/>
  <p:txStyles>
    <p:titleStyle>
      <a:lvl1pPr algn="ctr" eaLnBrk="0" fontAlgn="base" hangingPunct="0" latinLnBrk="1" rtl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eaLnBrk="0" fontAlgn="base" hangingPunct="0" latinLnBrk="1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eaLnBrk="0" fontAlgn="base" hangingPunct="0" latinLnBrk="1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eaLnBrk="0" fontAlgn="base" hangingPunct="0" latinLnBrk="1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eaLnBrk="0" fontAlgn="base" hangingPunct="0" latinLnBrk="1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algn="ctr" fontAlgn="base" latinLnBrk="1" marL="4572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algn="ctr" fontAlgn="base" latinLnBrk="1" marL="9144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algn="ctr" fontAlgn="base" latinLnBrk="1" marL="13716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algn="ctr" fontAlgn="base" latinLnBrk="1" marL="18288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algn="l" eaLnBrk="0" fontAlgn="base" hangingPunct="0" indent="-342900" latinLnBrk="1" marL="342900" rtl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latinLnBrk="1" marL="742950" rtl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eaLnBrk="0" fontAlgn="base" hangingPunct="0" indent="-228600" latinLnBrk="1" marL="1143000" rtl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eaLnBrk="0" fontAlgn="base" hangingPunct="0" indent="-228600" latinLnBrk="1" marL="1600200" rtl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eaLnBrk="0" fontAlgn="base" hangingPunct="0" indent="-228600" latinLnBrk="1" marL="2057400" rtl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algn="l" defTabSz="914400" eaLnBrk="1" hangingPunct="1" latinLnBrk="1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extBox 3"/>
          <p:cNvSpPr txBox="1"/>
          <p:nvPr/>
        </p:nvSpPr>
        <p:spPr>
          <a:xfrm>
            <a:off x="181501" y="215245"/>
            <a:ext cx="8530697" cy="6604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algn="l" eaLnBrk="1" fontAlgn="base" hangingPunct="1" indent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algn="l" eaLnBrk="1" fontAlgn="base" hangingPunct="1" indent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algn="l" eaLnBrk="1" fontAlgn="base" hangingPunct="1" indent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algn="l" eaLnBrk="1" fontAlgn="base" hangingPunct="1" indent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lvl="0"/>
            <a:r>
              <a:rPr altLang="ko-KR" b="1" sz="4400" lang="en-US"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  <a:ea typeface="Times New Roman" pitchFamily="18" charset="0"/>
              </a:rPr>
              <a:t>WELCOME TO HELPING HANDS </a:t>
            </a:r>
            <a:endParaRPr altLang="en-US" lang="zh-CN"/>
          </a:p>
        </p:txBody>
      </p:sp>
      <p:cxnSp>
        <p:nvCxnSpPr>
          <p:cNvPr id="3145728" name="Straight Arrow Connector 3145727"/>
          <p:cNvCxnSpPr>
            <a:cxnSpLocks/>
          </p:cNvCxnSpPr>
          <p:nvPr/>
        </p:nvCxnSpPr>
        <p:spPr>
          <a:xfrm>
            <a:off x="153463" y="1115952"/>
            <a:ext cx="3737817" cy="134616"/>
          </a:xfrm>
          <a:prstGeom prst="straightConnector1"/>
          <a:ln w="25400">
            <a:noFill/>
            <a:prstDash val="solid"/>
            <a:tailEnd type="triangle" w="lg" len="lg"/>
          </a:ln>
        </p:spPr>
      </p:cxnSp>
      <p:cxnSp>
        <p:nvCxnSpPr>
          <p:cNvPr id="3145729" name="Straight Arrow Connector 3145728"/>
          <p:cNvCxnSpPr>
            <a:cxnSpLocks/>
          </p:cNvCxnSpPr>
          <p:nvPr/>
        </p:nvCxnSpPr>
        <p:spPr>
          <a:xfrm flipH="1">
            <a:off x="4624916" y="1124635"/>
            <a:ext cx="3260897" cy="262"/>
          </a:xfrm>
          <a:prstGeom prst="straightConnector1"/>
          <a:ln w="25400">
            <a:noFill/>
            <a:prstDash val="solid"/>
            <a:tailEnd type="triangle" w="lg" len="lg"/>
          </a:ln>
        </p:spPr>
      </p:cxnSp>
      <p:sp>
        <p:nvSpPr>
          <p:cNvPr id="1048582" name="Oval 1048622"/>
          <p:cNvSpPr/>
          <p:nvPr/>
        </p:nvSpPr>
        <p:spPr>
          <a:xfrm flipV="1">
            <a:off x="4203982" y="1114697"/>
            <a:ext cx="194853" cy="194854"/>
          </a:xfrm>
          <a:prstGeom prst="ellipse"/>
          <a:solidFill>
            <a:srgbClr val="FFFFFF"/>
          </a:solidFill>
          <a:ln w="25400">
            <a:noFill/>
            <a:prstDash val="solid"/>
          </a:ln>
        </p:spPr>
        <p:txBody>
          <a:bodyPr anchor="ctr"/>
          <a:p>
            <a:pPr algn="ctr"/>
            <a:endParaRPr lang="en-IN"/>
          </a:p>
        </p:txBody>
      </p:sp>
      <p:pic>
        <p:nvPicPr>
          <p:cNvPr id="2097158" name="Picture 2097171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57721" y="2262703"/>
            <a:ext cx="6195287" cy="233259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extBox 2"/>
          <p:cNvSpPr txBox="1"/>
          <p:nvPr/>
        </p:nvSpPr>
        <p:spPr>
          <a:xfrm>
            <a:off x="755575" y="865650"/>
            <a:ext cx="3226684" cy="523220"/>
          </a:xfrm>
          <a:prstGeom prst="rect"/>
          <a:noFill/>
          <a:ln w="50800">
            <a:solidFill>
              <a:srgbClr val="FF0000"/>
            </a:solidFill>
            <a:prstDash val="solid"/>
          </a:ln>
        </p:spPr>
        <p:txBody>
          <a:bodyPr anchor="ctr" rtlCol="0" wrap="square">
            <a:spAutoFit/>
          </a:bodyPr>
          <a:p>
            <a:r>
              <a:rPr b="1" dirty="0" sz="2800" i="0" lang="en-IN" u="sng" smtClean="0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ADVANTAGES</a:t>
            </a:r>
            <a:endParaRPr b="1" dirty="0" sz="2800" i="0" lang="en-IN" u="sng"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39" name="TextBox 5"/>
          <p:cNvSpPr txBox="1"/>
          <p:nvPr/>
        </p:nvSpPr>
        <p:spPr>
          <a:xfrm>
            <a:off x="755576" y="1988840"/>
            <a:ext cx="7840981" cy="24536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itchFamily="2" charset="2"/>
              <a:buChar char="Ø"/>
            </a:pPr>
            <a:r>
              <a:rPr dirty="0" lang="en-IN" smtClean="0">
                <a:latin typeface="Noto Sans Armenian Med"/>
                <a:cs typeface="Noto Sans Bengali UI"/>
              </a:rPr>
              <a:t>Helping hands website will tracks the money that how much amount we</a:t>
            </a:r>
            <a:endParaRPr dirty="0" lang="en-IN" smtClean="0">
              <a:latin typeface="Noto Sans Armenian Med"/>
              <a:cs typeface="Noto Sans Bengali UI"/>
            </a:endParaRPr>
          </a:p>
          <a:p>
            <a:r>
              <a:rPr dirty="0" lang="en-IN" smtClean="0">
                <a:latin typeface="Noto Sans Armenian Med"/>
                <a:cs typeface="Noto Sans Bengali UI"/>
              </a:rPr>
              <a:t>Have spent on student</a:t>
            </a:r>
            <a:endParaRPr dirty="0" lang="en-IN" smtClean="0">
              <a:latin typeface="Noto Sans Armenian Med"/>
              <a:cs typeface="Noto Sans Bengali UI"/>
            </a:endParaRPr>
          </a:p>
          <a:p>
            <a:pPr indent="-285750" marL="285750">
              <a:buFont typeface="Wingdings" pitchFamily="2" charset="2"/>
              <a:buChar char="Ø"/>
            </a:pPr>
            <a:r>
              <a:rPr dirty="0" lang="en-IN" smtClean="0">
                <a:latin typeface="Noto Sans Armenian Med"/>
                <a:cs typeface="Noto Sans Bengali UI"/>
              </a:rPr>
              <a:t>Its used for solving the students problems on money</a:t>
            </a:r>
            <a:endParaRPr dirty="0" lang="en-IN" smtClean="0">
              <a:latin typeface="Noto Sans Armenian Med"/>
              <a:cs typeface="Noto Sans Bengali UI"/>
            </a:endParaRPr>
          </a:p>
          <a:p>
            <a:pPr indent="-285750" marL="285750">
              <a:buFont typeface="Wingdings" pitchFamily="2" charset="2"/>
              <a:buChar char="Ø"/>
            </a:pPr>
            <a:r>
              <a:rPr dirty="0" lang="en-IN" smtClean="0">
                <a:latin typeface="Noto Sans Armenian Med"/>
                <a:cs typeface="Noto Sans Bengali UI"/>
              </a:rPr>
              <a:t>Helping others can help u live longer</a:t>
            </a:r>
            <a:endParaRPr dirty="0" lang="en-IN" smtClean="0">
              <a:latin typeface="Noto Sans Armenian Med"/>
              <a:cs typeface="Noto Sans Bengali UI"/>
            </a:endParaRPr>
          </a:p>
          <a:p>
            <a:pPr indent="-285750" marL="285750">
              <a:buFont typeface="Wingdings" pitchFamily="2" charset="2"/>
              <a:buChar char="Ø"/>
            </a:pPr>
            <a:r>
              <a:rPr dirty="0" lang="en-IN" smtClean="0">
                <a:latin typeface="Noto Sans Armenian Med"/>
                <a:cs typeface="Noto Sans Bengali UI"/>
              </a:rPr>
              <a:t>Helping others makes us happy</a:t>
            </a:r>
            <a:endParaRPr dirty="0" lang="en-IN" smtClean="0">
              <a:latin typeface="Noto Sans Armenian Med"/>
              <a:cs typeface="Noto Sans Bengali UI"/>
            </a:endParaRPr>
          </a:p>
          <a:p>
            <a:pPr indent="-285750" marL="285750">
              <a:buFont typeface="Wingdings" pitchFamily="2" charset="2"/>
              <a:buChar char="Ø"/>
            </a:pPr>
            <a:r>
              <a:rPr dirty="0" lang="en-IN" smtClean="0">
                <a:latin typeface="Noto Sans Armenian Med"/>
                <a:cs typeface="Noto Sans Bengali UI"/>
              </a:rPr>
              <a:t>Helping others promotes positive behaviour in teens</a:t>
            </a:r>
            <a:endParaRPr dirty="0" lang="en-IN" smtClean="0">
              <a:latin typeface="Noto Sans Armenian Med"/>
              <a:cs typeface="Noto Sans Bengali UI"/>
            </a:endParaRPr>
          </a:p>
          <a:p>
            <a:pPr indent="-285750" marL="285750">
              <a:buFont typeface="Wingdings" pitchFamily="2" charset="2"/>
              <a:buChar char="Ø"/>
            </a:pPr>
            <a:endParaRPr dirty="0" lang="en-IN" smtClean="0"/>
          </a:p>
          <a:p>
            <a:endParaRPr dirty="0" lang="en-I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extBox 1"/>
          <p:cNvSpPr txBox="1"/>
          <p:nvPr/>
        </p:nvSpPr>
        <p:spPr>
          <a:xfrm>
            <a:off x="951810" y="1180968"/>
            <a:ext cx="2976880" cy="510540"/>
          </a:xfrm>
          <a:prstGeom prst="rect"/>
          <a:noFill/>
          <a:ln w="63500">
            <a:solidFill>
              <a:srgbClr val="330066"/>
            </a:solidFill>
            <a:prstDash val="solid"/>
          </a:ln>
        </p:spPr>
        <p:txBody>
          <a:bodyPr rtlCol="0" wrap="none">
            <a:spAutoFit/>
          </a:bodyPr>
          <a:p>
            <a:r>
              <a:rPr b="1" dirty="0" sz="2800" lang="en-IN" smtClean="0">
                <a:solidFill>
                  <a:srgbClr val="36363D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DISADVANTAGES</a:t>
            </a:r>
            <a:endParaRPr b="1" dirty="0" sz="2800" lang="en-IN">
              <a:solidFill>
                <a:srgbClr val="36363D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41" name="TextBox 2"/>
          <p:cNvSpPr txBox="1"/>
          <p:nvPr/>
        </p:nvSpPr>
        <p:spPr>
          <a:xfrm>
            <a:off x="755576" y="1916832"/>
            <a:ext cx="4970780" cy="1615439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itchFamily="2" charset="2"/>
              <a:buChar char="v"/>
            </a:pPr>
            <a:endParaRPr dirty="0" lang="en-IN" smtClean="0">
              <a:latin typeface="Noto Sans Armenian Med"/>
            </a:endParaRPr>
          </a:p>
          <a:p>
            <a:pPr indent="-285750" marL="285750">
              <a:buFont typeface="Wingdings" pitchFamily="2" charset="2"/>
              <a:buChar char="v"/>
            </a:pPr>
            <a:r>
              <a:rPr dirty="0" lang="en-IN" smtClean="0">
                <a:latin typeface="Noto Sans Armenian Med"/>
              </a:rPr>
              <a:t>Its take time to be successed</a:t>
            </a:r>
            <a:endParaRPr dirty="0" lang="en-IN" smtClean="0">
              <a:latin typeface="Noto Sans Armenian Med"/>
            </a:endParaRPr>
          </a:p>
          <a:p>
            <a:pPr indent="-285750" marL="285750">
              <a:buFont typeface="Wingdings" pitchFamily="2" charset="2"/>
              <a:buChar char="v"/>
            </a:pPr>
            <a:r>
              <a:rPr dirty="0" lang="en-IN" smtClean="0">
                <a:latin typeface="Noto Sans Armenian Med"/>
              </a:rPr>
              <a:t>Time taken to implement</a:t>
            </a:r>
            <a:endParaRPr dirty="0" lang="en-IN" smtClean="0">
              <a:latin typeface="Noto Sans Armenian Med"/>
            </a:endParaRPr>
          </a:p>
          <a:p>
            <a:pPr indent="-285750" marL="285750">
              <a:buFont typeface="Wingdings" pitchFamily="2" charset="2"/>
              <a:buChar char="v"/>
            </a:pPr>
            <a:r>
              <a:rPr dirty="0" lang="en-IN" smtClean="0">
                <a:latin typeface="Noto Sans Armenian Med"/>
              </a:rPr>
              <a:t>There is no disadvantages in helping others</a:t>
            </a:r>
            <a:endParaRPr dirty="0" lang="en-IN" smtClean="0">
              <a:latin typeface="Noto Sans Armenian Med"/>
            </a:endParaRPr>
          </a:p>
          <a:p>
            <a:pPr indent="-285750" marL="285750">
              <a:buFont typeface="Wingdings" pitchFamily="2" charset="2"/>
              <a:buChar char="v"/>
            </a:pPr>
            <a:endParaRPr dirty="0" lang="en-IN">
              <a:latin typeface="Noto Sans Armenian M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extBox 3"/>
          <p:cNvSpPr txBox="1"/>
          <p:nvPr/>
        </p:nvSpPr>
        <p:spPr>
          <a:xfrm>
            <a:off x="1080705" y="944677"/>
            <a:ext cx="2341880" cy="447041"/>
          </a:xfrm>
          <a:prstGeom prst="rect"/>
          <a:noFill/>
          <a:ln w="50800">
            <a:solidFill>
              <a:srgbClr val="002060"/>
            </a:solidFill>
            <a:prstDash val="solid"/>
          </a:ln>
        </p:spPr>
        <p:txBody>
          <a:bodyPr rtlCol="0" wrap="none">
            <a:spAutoFit/>
          </a:bodyPr>
          <a:p>
            <a:r>
              <a:rPr b="1" dirty="0" sz="2400" lang="en-IN" u="sng" smtClean="0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FUTURE SCOPE</a:t>
            </a:r>
            <a:endParaRPr b="1" dirty="0" sz="2400" lang="en-IN" u="sng"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43" name="TextBox 4"/>
          <p:cNvSpPr txBox="1"/>
          <p:nvPr/>
        </p:nvSpPr>
        <p:spPr>
          <a:xfrm>
            <a:off x="1043608" y="2060848"/>
            <a:ext cx="7231381" cy="13487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itchFamily="2" charset="2"/>
              <a:buChar char="q"/>
            </a:pPr>
            <a:r>
              <a:rPr dirty="0" lang="en-IN" smtClean="0">
                <a:latin typeface="Noto Sans Armenian Med"/>
              </a:rPr>
              <a:t>In upcoming days its helpful for parents also not only for students</a:t>
            </a:r>
            <a:endParaRPr dirty="0" lang="en-IN" smtClean="0">
              <a:latin typeface="Noto Sans Armenian Med"/>
            </a:endParaRPr>
          </a:p>
          <a:p>
            <a:pPr indent="-285750" marL="285750">
              <a:buFont typeface="Wingdings" pitchFamily="2" charset="2"/>
              <a:buChar char="q"/>
            </a:pPr>
            <a:r>
              <a:rPr dirty="0" lang="en-IN" smtClean="0">
                <a:latin typeface="Noto Sans Armenian Med"/>
              </a:rPr>
              <a:t>In </a:t>
            </a:r>
            <a:r>
              <a:rPr dirty="0" sz="2000" lang="en-IN" smtClean="0">
                <a:latin typeface="Noto Sans Armenian Med"/>
              </a:rPr>
              <a:t>futhers</a:t>
            </a:r>
            <a:r>
              <a:rPr dirty="0" lang="en-IN" smtClean="0">
                <a:latin typeface="Noto Sans Armenian Med"/>
              </a:rPr>
              <a:t> days I can develop using react.js,angular</a:t>
            </a:r>
            <a:endParaRPr dirty="0" lang="en-IN" smtClean="0">
              <a:latin typeface="Noto Sans Armenian Med"/>
            </a:endParaRPr>
          </a:p>
          <a:p>
            <a:pPr indent="-285750" marL="285750">
              <a:buFont typeface="Wingdings" pitchFamily="2" charset="2"/>
              <a:buChar char="q"/>
            </a:pPr>
            <a:r>
              <a:rPr dirty="0" lang="en-IN" smtClean="0">
                <a:latin typeface="Noto Sans Armenian Med"/>
              </a:rPr>
              <a:t>This helping hands  will  be hepful in future</a:t>
            </a:r>
            <a:endParaRPr dirty="0" lang="en-IN" smtClean="0">
              <a:latin typeface="Noto Sans Armenian Med"/>
            </a:endParaRPr>
          </a:p>
          <a:p>
            <a:pPr indent="-285750" marL="285750">
              <a:buFont typeface="Wingdings" pitchFamily="2" charset="2"/>
              <a:buChar char="q"/>
            </a:pPr>
            <a:r>
              <a:rPr dirty="0" lang="en-IN" smtClean="0">
                <a:latin typeface="Noto Sans Armenian Med"/>
              </a:rPr>
              <a:t>Helping hands are better than praying lips</a:t>
            </a:r>
            <a:endParaRPr dirty="0" lang="en-IN">
              <a:latin typeface="Noto Sans Armenian M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extLst>
          <p:ext uri="http://mobile.wps.com/transition/2016/1">
            <p:transition val="wps_appear_l_1000"/>
          </p:ext>
        </p:extLst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extBox 2"/>
          <p:cNvSpPr txBox="1"/>
          <p:nvPr/>
        </p:nvSpPr>
        <p:spPr>
          <a:xfrm>
            <a:off x="2169159" y="2372358"/>
            <a:ext cx="4805680" cy="1056641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3200" lang="en-IN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THANK YOU</a:t>
            </a:r>
            <a:endParaRPr b="1" dirty="0" sz="3200" lang="en-IN" smtClean="0">
              <a:solidFill>
                <a:srgbClr val="BF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pPr algn="ctr"/>
            <a:r>
              <a:rPr b="1" dirty="0" sz="3200" lang="en-IN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For given this opportunity</a:t>
            </a:r>
            <a:endParaRPr b="1" dirty="0" sz="3200" lang="en-IN" smtClean="0">
              <a:solidFill>
                <a:srgbClr val="BF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900">
        <p14:glitter dir="l"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extBox 1048623"/>
          <p:cNvSpPr txBox="1"/>
          <p:nvPr/>
        </p:nvSpPr>
        <p:spPr>
          <a:xfrm>
            <a:off x="539552" y="444436"/>
            <a:ext cx="4983480" cy="624840"/>
          </a:xfrm>
          <a:prstGeom prst="rect"/>
          <a:ln w="63500">
            <a:solidFill>
              <a:srgbClr val="00B050"/>
            </a:solidFill>
            <a:prstDash val="solid"/>
          </a:ln>
        </p:spPr>
        <p:txBody>
          <a:bodyPr anchor="ctr" anchorCtr="1" rtlCol="0" vert="horz" wrap="square">
            <a:spAutoFit/>
          </a:bodyPr>
          <a:p>
            <a:pPr algn="r"/>
            <a:r>
              <a:rPr b="1" sz="3600" i="0" lang="en-US">
                <a:solidFill>
                  <a:srgbClr val="36363D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Participant details</a:t>
            </a:r>
            <a:endParaRPr b="1" sz="3600" i="0" lang="en-IN">
              <a:solidFill>
                <a:srgbClr val="36363D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584" name="직사각형 37"/>
          <p:cNvSpPr/>
          <p:nvPr/>
        </p:nvSpPr>
        <p:spPr>
          <a:xfrm rot="21040">
            <a:off x="3997305" y="1084925"/>
            <a:ext cx="5130374" cy="5349239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algn="l" eaLnBrk="1" fontAlgn="base" hangingPunct="1" indent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algn="l" eaLnBrk="1" fontAlgn="base" hangingPunct="1" indent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algn="l" eaLnBrk="1" fontAlgn="base" hangingPunct="1" indent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algn="l" eaLnBrk="1" fontAlgn="base" hangingPunct="1" indent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lvl="0">
              <a:lnSpc>
                <a:spcPct val="100000"/>
              </a:lnSpc>
            </a:pPr>
            <a:r>
              <a:rPr altLang="ko-KR" b="1" dirty="0" sz="32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rrois Gothic SC"/>
                <a:ea typeface="Arial" charset="0"/>
                <a:cs typeface="Scheherazade"/>
              </a:rPr>
              <a:t>Presented  By:</a:t>
            </a:r>
            <a:endParaRPr altLang="en-US" b="1" dirty="0" sz="3200" lang="zh-C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Carrois Gothic SC"/>
              <a:cs typeface="Scheherazade"/>
            </a:endParaRPr>
          </a:p>
          <a:p>
            <a:pPr lvl="0">
              <a:lnSpc>
                <a:spcPct val="100000"/>
              </a:lnSpc>
            </a:pPr>
            <a:r>
              <a:rPr altLang="ko-KR" b="1" dirty="0" sz="32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rrois Gothic SC"/>
                <a:ea typeface="Arial" charset="0"/>
                <a:cs typeface="Scheherazade"/>
              </a:rPr>
              <a:t>K.Mounika</a:t>
            </a:r>
            <a:endParaRPr altLang="en-US" b="1" dirty="0" sz="3200" lang="zh-C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Carrois Gothic SC"/>
              <a:cs typeface="Scheherazade"/>
            </a:endParaRPr>
          </a:p>
          <a:p>
            <a:pPr lvl="0">
              <a:lnSpc>
                <a:spcPct val="100000"/>
              </a:lnSpc>
            </a:pPr>
            <a:r>
              <a:rPr altLang="en-US" b="1" dirty="0" sz="32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rrois Gothic SC"/>
                <a:cs typeface="Scheherazade"/>
              </a:rPr>
              <a:t>182U1A0536</a:t>
            </a:r>
            <a:endParaRPr altLang="en-US" b="1" dirty="0" sz="3200" lang="zh-C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Carrois Gothic SC"/>
              <a:cs typeface="Scheherazade"/>
            </a:endParaRPr>
          </a:p>
          <a:p>
            <a:pPr lvl="0">
              <a:lnSpc>
                <a:spcPct val="100000"/>
              </a:lnSpc>
            </a:pPr>
            <a:r>
              <a:rPr altLang="en-US" b="1" dirty="0" sz="32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rrois Gothic SC"/>
                <a:cs typeface="Scheherazade"/>
              </a:rPr>
              <a:t>3rd year </a:t>
            </a:r>
            <a:endParaRPr altLang="en-US" b="1" dirty="0" sz="3200" lang="zh-C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Carrois Gothic SC"/>
              <a:cs typeface="Scheherazade"/>
            </a:endParaRPr>
          </a:p>
          <a:p>
            <a:pPr lvl="0">
              <a:lnSpc>
                <a:spcPct val="100000"/>
              </a:lnSpc>
            </a:pPr>
            <a:r>
              <a:rPr altLang="en-US" b="1" dirty="0" sz="32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rrois Gothic SC"/>
                <a:cs typeface="Scheherazade"/>
              </a:rPr>
              <a:t>Department of computer science and </a:t>
            </a:r>
            <a:r>
              <a:rPr altLang="en-US" b="1" dirty="0" sz="3200" lang="en-US" smtClean="0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rrois Gothic SC"/>
                <a:cs typeface="Scheherazade"/>
              </a:rPr>
              <a:t>engineering,</a:t>
            </a:r>
          </a:p>
          <a:p>
            <a:pPr lvl="0">
              <a:lnSpc>
                <a:spcPct val="100000"/>
              </a:lnSpc>
            </a:pPr>
            <a:r>
              <a:rPr altLang="en-US" b="1" dirty="0" sz="3200" lang="en-US" smtClean="0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rrois Gothic SC"/>
                <a:cs typeface="Scheherazade"/>
              </a:rPr>
              <a:t>Geethanjali institute of science and technology.</a:t>
            </a:r>
          </a:p>
          <a:p>
            <a:pPr lvl="0">
              <a:lnSpc>
                <a:spcPct val="100000"/>
              </a:lnSpc>
            </a:pPr>
            <a:endParaRPr altLang="en-US" b="1" dirty="0" sz="3200" lang="zh-C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Carrois Gothic SC"/>
              <a:cs typeface="Scheheraza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ferris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3"/>
          <p:cNvGrpSpPr/>
          <p:nvPr/>
        </p:nvGrpSpPr>
        <p:grpSpPr>
          <a:xfrm>
            <a:off x="1331912" y="2690812"/>
            <a:ext cx="6516687" cy="792162"/>
            <a:chOff x="1331267" y="2744924"/>
            <a:chExt cx="6517097" cy="792088"/>
          </a:xfrm>
        </p:grpSpPr>
        <p:grpSp>
          <p:nvGrpSpPr>
            <p:cNvPr id="32" name="Group 24"/>
            <p:cNvGrpSpPr/>
            <p:nvPr/>
          </p:nvGrpSpPr>
          <p:grpSpPr>
            <a:xfrm>
              <a:off x="1331267" y="2744924"/>
              <a:ext cx="6517097" cy="792088"/>
              <a:chOff x="1331267" y="2276872"/>
              <a:chExt cx="6517097" cy="792088"/>
            </a:xfrm>
          </p:grpSpPr>
          <p:sp>
            <p:nvSpPr>
              <p:cNvPr id="1048585" name="직사각형 22"/>
              <p:cNvSpPr/>
              <p:nvPr/>
            </p:nvSpPr>
            <p:spPr>
              <a:xfrm>
                <a:off x="1331267" y="2276872"/>
                <a:ext cx="5616624" cy="792088"/>
              </a:xfrm>
              <a:prstGeom prst="rect"/>
              <a:gradFill rotWithShape="1">
                <a:gsLst>
                  <a:gs pos="0">
                    <a:schemeClr val="lt1">
                      <a:alpha val="100000"/>
                    </a:schemeClr>
                  </a:gs>
                  <a:gs pos="0">
                    <a:srgbClr val="FFFFFF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100000">
                    <a:srgbClr val="F2F2F2">
                      <a:alpha val="100000"/>
                    </a:srgbClr>
                  </a:gs>
                </a:gsLst>
                <a:lin ang="10800000" scaled="1"/>
              </a:gradFill>
              <a:ln w="12700" cap="flat" cmpd="sng">
                <a:solidFill>
                  <a:srgbClr val="EF7A83">
                    <a:alpha val="100000"/>
                  </a:srgbClr>
                </a:solidFill>
                <a:prstDash val="solid"/>
                <a:round/>
              </a:ln>
            </p:spPr>
            <p:txBody>
              <a:bodyPr anchor="ctr" bIns="45720" lIns="91440" rIns="91440" tIns="45720" vert="horz"/>
              <a:lstStyle>
                <a:lvl1pPr algn="l" eaLnBrk="1" fontAlgn="base" hangingPunct="1" indent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algn="l" eaLnBrk="1" fontAlgn="base" hangingPunct="1" indent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algn="l" eaLnBrk="1" fontAlgn="base" hangingPunct="1" indent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algn="l" eaLnBrk="1" fontAlgn="base" hangingPunct="1" indent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algn="l" eaLnBrk="1" fontAlgn="base" hangingPunct="1" indent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algn="ctr" lvl="0"/>
                <a:endParaRPr altLang="en-US" lang="ko-KR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586" name="직사각형 23"/>
              <p:cNvSpPr/>
              <p:nvPr/>
            </p:nvSpPr>
            <p:spPr>
              <a:xfrm rot="5400000">
                <a:off x="7056276" y="2276872"/>
                <a:ext cx="792088" cy="792088"/>
              </a:xfrm>
              <a:prstGeom prst="rect"/>
              <a:solidFill>
                <a:srgbClr val="EF7A83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eaLnBrk="1" fontAlgn="base" hangingPunct="1" indent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algn="l" eaLnBrk="1" fontAlgn="base" hangingPunct="1" indent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algn="l" eaLnBrk="1" fontAlgn="base" hangingPunct="1" indent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algn="l" eaLnBrk="1" fontAlgn="base" hangingPunct="1" indent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algn="l" eaLnBrk="1" fontAlgn="base" hangingPunct="1" indent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algn="ctr" lvl="0"/>
                <a:endParaRPr altLang="en-US" lang="ko-KR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587" name="직각 삼각형 24"/>
              <p:cNvSpPr/>
              <p:nvPr/>
            </p:nvSpPr>
            <p:spPr>
              <a:xfrm rot="10800000" flipH="1">
                <a:off x="1331641" y="2276872"/>
                <a:ext cx="396043" cy="792088"/>
              </a:xfrm>
              <a:prstGeom prst="rtTriangle"/>
              <a:solidFill>
                <a:srgbClr val="EF7A83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eaLnBrk="1" fontAlgn="base" hangingPunct="1" indent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algn="l" eaLnBrk="1" fontAlgn="base" hangingPunct="1" indent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algn="l" eaLnBrk="1" fontAlgn="base" hangingPunct="1" indent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algn="l" eaLnBrk="1" fontAlgn="base" hangingPunct="1" indent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algn="l" eaLnBrk="1" fontAlgn="base" hangingPunct="1" indent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algn="ctr" lvl="0"/>
                <a:endParaRPr altLang="en-US" lang="ko-KR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588" name="직사각형 25"/>
              <p:cNvSpPr/>
              <p:nvPr/>
            </p:nvSpPr>
            <p:spPr>
              <a:xfrm>
                <a:off x="1871700" y="2453117"/>
                <a:ext cx="4896544" cy="533350"/>
              </a:xfrm>
              <a:prstGeom prst="rect"/>
              <a:noFill/>
              <a:ln>
                <a:noFill/>
              </a:ln>
            </p:spPr>
            <p:txBody>
              <a:bodyPr anchor="t" bIns="0" lIns="0" rIns="0" tIns="0" vert="horz">
                <a:spAutoFit/>
              </a:bodyPr>
              <a:lstStyle>
                <a:lvl1pPr algn="l" eaLnBrk="1" fontAlgn="base" hangingPunct="1" indent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algn="l" eaLnBrk="1" fontAlgn="base" hangingPunct="1" indent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algn="l" eaLnBrk="1" fontAlgn="base" hangingPunct="1" indent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algn="l" eaLnBrk="1" fontAlgn="base" hangingPunct="1" indent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algn="l" eaLnBrk="1" fontAlgn="base" hangingPunct="1" indent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/>
                <a:r>
                  <a:rPr altLang="ko-KR" b="1" sz="3600" i="1" lang="en-US" u="sng">
                    <a:solidFill>
                      <a:srgbClr val="7F7F7F"/>
                    </a:solidFill>
                    <a:effectLst>
                      <a:outerShdw algn="br" blurRad="38100" dir="2700000" dist="38100" rotWithShape="0">
                        <a:srgbClr val="000000"/>
                      </a:outerShdw>
                    </a:effectLst>
                    <a:latin typeface="Arial" charset="0"/>
                    <a:ea typeface="HY견고딕" pitchFamily="18" charset="-127"/>
                  </a:rPr>
                  <a:t>BLOCK DIAGRAM</a:t>
                </a:r>
                <a:endParaRPr altLang="en-US" b="1" sz="3600" i="1" lang="zh-CN" u="sng">
                  <a:effectLst>
                    <a:outerShdw algn="br" blurRad="38100" dir="2700000" dist="38100" rotWithShape="0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1048589" name="직사각형 50"/>
            <p:cNvSpPr/>
            <p:nvPr/>
          </p:nvSpPr>
          <p:spPr>
            <a:xfrm>
              <a:off x="7200292" y="2894747"/>
              <a:ext cx="534573" cy="492443"/>
            </a:xfrm>
            <a:prstGeom prst="rect"/>
            <a:noFill/>
            <a:ln>
              <a:noFill/>
            </a:ln>
          </p:spPr>
          <p:txBody>
            <a:bodyPr anchor="t" bIns="0" lIns="0" rIns="0" tIns="0" vert="horz">
              <a:spAutoFit/>
            </a:bodyPr>
            <a:lstStyle>
              <a:lvl1pPr algn="l" eaLnBrk="1" fontAlgn="base" hangingPunct="1" indent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1pPr>
              <a:lvl2pPr algn="l" eaLnBrk="1" fontAlgn="base" hangingPunct="1" indent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2pPr>
              <a:lvl3pPr algn="l" eaLnBrk="1" fontAlgn="base" hangingPunct="1" indent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3pPr>
              <a:lvl4pPr algn="l" eaLnBrk="1" fontAlgn="base" hangingPunct="1" indent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4pPr>
              <a:lvl5pPr algn="l" eaLnBrk="1" fontAlgn="base" hangingPunct="1" indent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5pPr>
            </a:lstStyle>
            <a:p>
              <a:pPr indent="-400050" lvl="0" marL="400050"/>
              <a:r>
                <a:rPr altLang="ko-KR" sz="3200" lang="en-US">
                  <a:solidFill>
                    <a:schemeClr val="lt1"/>
                  </a:solidFill>
                  <a:latin typeface="Arial Black" pitchFamily="34" charset="0"/>
                </a:rPr>
                <a:t>02</a:t>
              </a:r>
            </a:p>
          </p:txBody>
        </p:sp>
      </p:grpSp>
      <p:grpSp>
        <p:nvGrpSpPr>
          <p:cNvPr id="33" name="Group 25"/>
          <p:cNvGrpSpPr/>
          <p:nvPr/>
        </p:nvGrpSpPr>
        <p:grpSpPr>
          <a:xfrm>
            <a:off x="1331912" y="3608387"/>
            <a:ext cx="6516687" cy="792162"/>
            <a:chOff x="1331267" y="3717032"/>
            <a:chExt cx="6517097" cy="792088"/>
          </a:xfrm>
        </p:grpSpPr>
        <p:grpSp>
          <p:nvGrpSpPr>
            <p:cNvPr id="34" name="Group 26"/>
            <p:cNvGrpSpPr/>
            <p:nvPr/>
          </p:nvGrpSpPr>
          <p:grpSpPr>
            <a:xfrm>
              <a:off x="1331267" y="3717032"/>
              <a:ext cx="6517097" cy="792088"/>
              <a:chOff x="1331267" y="3248980"/>
              <a:chExt cx="6517097" cy="792088"/>
            </a:xfrm>
          </p:grpSpPr>
          <p:sp>
            <p:nvSpPr>
              <p:cNvPr id="1048590" name="직사각형 26"/>
              <p:cNvSpPr/>
              <p:nvPr/>
            </p:nvSpPr>
            <p:spPr>
              <a:xfrm>
                <a:off x="1331267" y="3248980"/>
                <a:ext cx="5616624" cy="792088"/>
              </a:xfrm>
              <a:prstGeom prst="rect"/>
              <a:gradFill rotWithShape="1">
                <a:gsLst>
                  <a:gs pos="0">
                    <a:schemeClr val="lt1">
                      <a:alpha val="100000"/>
                    </a:schemeClr>
                  </a:gs>
                  <a:gs pos="0">
                    <a:srgbClr val="FFFFFF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100000">
                    <a:srgbClr val="F2F2F2">
                      <a:alpha val="100000"/>
                    </a:srgbClr>
                  </a:gs>
                </a:gsLst>
                <a:lin ang="10800000" scaled="1"/>
              </a:gradFill>
              <a:ln w="12700" cap="flat" cmpd="sng">
                <a:solidFill>
                  <a:srgbClr val="99D1A4">
                    <a:alpha val="100000"/>
                  </a:srgbClr>
                </a:solidFill>
                <a:prstDash val="solid"/>
                <a:round/>
              </a:ln>
            </p:spPr>
            <p:txBody>
              <a:bodyPr anchor="ctr" bIns="45720" lIns="91440" rIns="91440" tIns="45720" vert="horz"/>
              <a:lstStyle>
                <a:lvl1pPr algn="l" eaLnBrk="1" fontAlgn="base" hangingPunct="1" indent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algn="l" eaLnBrk="1" fontAlgn="base" hangingPunct="1" indent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algn="l" eaLnBrk="1" fontAlgn="base" hangingPunct="1" indent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algn="l" eaLnBrk="1" fontAlgn="base" hangingPunct="1" indent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algn="l" eaLnBrk="1" fontAlgn="base" hangingPunct="1" indent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algn="ctr" lvl="0"/>
                <a:endParaRPr altLang="en-US" lang="ko-KR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591" name="직사각형 27"/>
              <p:cNvSpPr/>
              <p:nvPr/>
            </p:nvSpPr>
            <p:spPr>
              <a:xfrm rot="5400000">
                <a:off x="7056276" y="3248980"/>
                <a:ext cx="792088" cy="792088"/>
              </a:xfrm>
              <a:prstGeom prst="rect"/>
              <a:solidFill>
                <a:srgbClr val="99D1A4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eaLnBrk="1" fontAlgn="base" hangingPunct="1" indent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algn="l" eaLnBrk="1" fontAlgn="base" hangingPunct="1" indent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algn="l" eaLnBrk="1" fontAlgn="base" hangingPunct="1" indent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algn="l" eaLnBrk="1" fontAlgn="base" hangingPunct="1" indent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algn="l" eaLnBrk="1" fontAlgn="base" hangingPunct="1" indent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algn="ctr" lvl="0"/>
                <a:endParaRPr altLang="en-US" lang="ko-KR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592" name="직각 삼각형 28"/>
              <p:cNvSpPr/>
              <p:nvPr/>
            </p:nvSpPr>
            <p:spPr>
              <a:xfrm rot="10800000" flipH="1">
                <a:off x="1331641" y="3248980"/>
                <a:ext cx="396043" cy="792088"/>
              </a:xfrm>
              <a:prstGeom prst="rtTriangle"/>
              <a:solidFill>
                <a:srgbClr val="99D1A4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eaLnBrk="1" fontAlgn="base" hangingPunct="1" indent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algn="l" eaLnBrk="1" fontAlgn="base" hangingPunct="1" indent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algn="l" eaLnBrk="1" fontAlgn="base" hangingPunct="1" indent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algn="l" eaLnBrk="1" fontAlgn="base" hangingPunct="1" indent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algn="l" eaLnBrk="1" fontAlgn="base" hangingPunct="1" indent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algn="ctr" lvl="0"/>
                <a:endParaRPr altLang="en-US" lang="ko-KR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593" name="직사각형 29"/>
              <p:cNvSpPr/>
              <p:nvPr/>
            </p:nvSpPr>
            <p:spPr>
              <a:xfrm>
                <a:off x="1871700" y="3425225"/>
                <a:ext cx="4896544" cy="533350"/>
              </a:xfrm>
              <a:prstGeom prst="rect"/>
              <a:noFill/>
              <a:ln>
                <a:noFill/>
              </a:ln>
            </p:spPr>
            <p:txBody>
              <a:bodyPr anchor="t" bIns="0" lIns="0" rIns="0" tIns="0" vert="horz">
                <a:spAutoFit/>
              </a:bodyPr>
              <a:lstStyle>
                <a:lvl1pPr algn="l" eaLnBrk="1" fontAlgn="base" hangingPunct="1" indent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algn="l" eaLnBrk="1" fontAlgn="base" hangingPunct="1" indent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algn="l" eaLnBrk="1" fontAlgn="base" hangingPunct="1" indent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algn="l" eaLnBrk="1" fontAlgn="base" hangingPunct="1" indent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algn="l" eaLnBrk="1" fontAlgn="base" hangingPunct="1" indent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/>
                <a:r>
                  <a:rPr altLang="ko-KR" b="1" sz="3600" i="1" lang="en-US" u="sng">
                    <a:solidFill>
                      <a:srgbClr val="7F7F7F"/>
                    </a:solidFill>
                    <a:effectLst>
                      <a:outerShdw algn="br" blurRad="38100" dir="2700000" dist="38100" rotWithShape="0">
                        <a:srgbClr val="000000"/>
                      </a:outerShdw>
                    </a:effectLst>
                    <a:latin typeface="Arial" charset="0"/>
                    <a:ea typeface="HY견고딕" pitchFamily="18" charset="-127"/>
                  </a:rPr>
                  <a:t>MODULES</a:t>
                </a:r>
                <a:endParaRPr altLang="en-US" lang="zh-CN"/>
              </a:p>
            </p:txBody>
          </p:sp>
        </p:grpSp>
        <p:sp>
          <p:nvSpPr>
            <p:cNvPr id="1048594" name="직사각형 51"/>
            <p:cNvSpPr/>
            <p:nvPr/>
          </p:nvSpPr>
          <p:spPr>
            <a:xfrm>
              <a:off x="7200292" y="3866855"/>
              <a:ext cx="534573" cy="492443"/>
            </a:xfrm>
            <a:prstGeom prst="rect"/>
            <a:noFill/>
            <a:ln>
              <a:noFill/>
            </a:ln>
          </p:spPr>
          <p:txBody>
            <a:bodyPr anchor="t" bIns="0" lIns="0" rIns="0" tIns="0" vert="horz">
              <a:spAutoFit/>
            </a:bodyPr>
            <a:lstStyle>
              <a:lvl1pPr algn="l" eaLnBrk="1" fontAlgn="base" hangingPunct="1" indent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1pPr>
              <a:lvl2pPr algn="l" eaLnBrk="1" fontAlgn="base" hangingPunct="1" indent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2pPr>
              <a:lvl3pPr algn="l" eaLnBrk="1" fontAlgn="base" hangingPunct="1" indent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3pPr>
              <a:lvl4pPr algn="l" eaLnBrk="1" fontAlgn="base" hangingPunct="1" indent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4pPr>
              <a:lvl5pPr algn="l" eaLnBrk="1" fontAlgn="base" hangingPunct="1" indent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5pPr>
            </a:lstStyle>
            <a:p>
              <a:pPr indent="-400050" lvl="0" marL="400050"/>
              <a:r>
                <a:rPr altLang="ko-KR" sz="3200" lang="en-US">
                  <a:solidFill>
                    <a:schemeClr val="lt1"/>
                  </a:solidFill>
                  <a:latin typeface="Arial Black" pitchFamily="34" charset="0"/>
                </a:rPr>
                <a:t>03</a:t>
              </a:r>
            </a:p>
          </p:txBody>
        </p:sp>
      </p:grpSp>
      <p:grpSp>
        <p:nvGrpSpPr>
          <p:cNvPr id="35" name="Group 27"/>
          <p:cNvGrpSpPr/>
          <p:nvPr/>
        </p:nvGrpSpPr>
        <p:grpSpPr>
          <a:xfrm>
            <a:off x="1331912" y="4527550"/>
            <a:ext cx="6516687" cy="792157"/>
            <a:chOff x="1331267" y="4689140"/>
            <a:chExt cx="6517097" cy="792088"/>
          </a:xfrm>
        </p:grpSpPr>
        <p:grpSp>
          <p:nvGrpSpPr>
            <p:cNvPr id="36" name="Group 28"/>
            <p:cNvGrpSpPr/>
            <p:nvPr/>
          </p:nvGrpSpPr>
          <p:grpSpPr>
            <a:xfrm>
              <a:off x="1331267" y="4689140"/>
              <a:ext cx="6517097" cy="792088"/>
              <a:chOff x="1331267" y="4221088"/>
              <a:chExt cx="6517097" cy="792088"/>
            </a:xfrm>
          </p:grpSpPr>
          <p:sp>
            <p:nvSpPr>
              <p:cNvPr id="1048595" name="직사각형 30"/>
              <p:cNvSpPr/>
              <p:nvPr/>
            </p:nvSpPr>
            <p:spPr>
              <a:xfrm>
                <a:off x="1331267" y="4221088"/>
                <a:ext cx="5616624" cy="792088"/>
              </a:xfrm>
              <a:prstGeom prst="rect"/>
              <a:gradFill rotWithShape="1">
                <a:gsLst>
                  <a:gs pos="0">
                    <a:schemeClr val="lt1">
                      <a:alpha val="100000"/>
                    </a:schemeClr>
                  </a:gs>
                  <a:gs pos="0">
                    <a:srgbClr val="FFFFFF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100000">
                    <a:srgbClr val="F2F2F2">
                      <a:alpha val="100000"/>
                    </a:srgbClr>
                  </a:gs>
                </a:gsLst>
                <a:lin ang="10800000" scaled="1"/>
              </a:gradFill>
              <a:ln w="12700" cap="flat" cmpd="sng">
                <a:solidFill>
                  <a:srgbClr val="7AC2C4">
                    <a:alpha val="100000"/>
                  </a:srgbClr>
                </a:solidFill>
                <a:prstDash val="solid"/>
                <a:round/>
              </a:ln>
            </p:spPr>
            <p:txBody>
              <a:bodyPr anchor="ctr" bIns="45720" lIns="91440" rIns="91440" tIns="45720" vert="horz"/>
              <a:lstStyle>
                <a:lvl1pPr algn="l" eaLnBrk="1" fontAlgn="base" hangingPunct="1" indent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algn="l" eaLnBrk="1" fontAlgn="base" hangingPunct="1" indent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algn="l" eaLnBrk="1" fontAlgn="base" hangingPunct="1" indent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algn="l" eaLnBrk="1" fontAlgn="base" hangingPunct="1" indent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algn="l" eaLnBrk="1" fontAlgn="base" hangingPunct="1" indent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algn="ctr" lvl="0"/>
                <a:endParaRPr altLang="en-US" lang="ko-KR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596" name="직사각형 31"/>
              <p:cNvSpPr/>
              <p:nvPr/>
            </p:nvSpPr>
            <p:spPr>
              <a:xfrm rot="5400000">
                <a:off x="7056276" y="4221088"/>
                <a:ext cx="792088" cy="792088"/>
              </a:xfrm>
              <a:prstGeom prst="rect"/>
              <a:solidFill>
                <a:srgbClr val="7AC2C4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eaLnBrk="1" fontAlgn="base" hangingPunct="1" indent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algn="l" eaLnBrk="1" fontAlgn="base" hangingPunct="1" indent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algn="l" eaLnBrk="1" fontAlgn="base" hangingPunct="1" indent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algn="l" eaLnBrk="1" fontAlgn="base" hangingPunct="1" indent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algn="l" eaLnBrk="1" fontAlgn="base" hangingPunct="1" indent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algn="ctr" lvl="0"/>
                <a:endParaRPr altLang="en-US" lang="ko-KR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597" name="직각 삼각형 32"/>
              <p:cNvSpPr/>
              <p:nvPr/>
            </p:nvSpPr>
            <p:spPr>
              <a:xfrm rot="10800000" flipH="1">
                <a:off x="1331641" y="4221088"/>
                <a:ext cx="396043" cy="792088"/>
              </a:xfrm>
              <a:prstGeom prst="rtTriangle"/>
              <a:solidFill>
                <a:srgbClr val="7AC2C4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eaLnBrk="1" fontAlgn="base" hangingPunct="1" indent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algn="l" eaLnBrk="1" fontAlgn="base" hangingPunct="1" indent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algn="l" eaLnBrk="1" fontAlgn="base" hangingPunct="1" indent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algn="l" eaLnBrk="1" fontAlgn="base" hangingPunct="1" indent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algn="l" eaLnBrk="1" fontAlgn="base" hangingPunct="1" indent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algn="ctr" lvl="0"/>
                <a:endParaRPr altLang="en-US" lang="ko-KR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598" name="직사각형 33"/>
              <p:cNvSpPr/>
              <p:nvPr/>
            </p:nvSpPr>
            <p:spPr>
              <a:xfrm>
                <a:off x="1871700" y="4397333"/>
                <a:ext cx="4896544" cy="304774"/>
              </a:xfrm>
              <a:prstGeom prst="rect"/>
              <a:noFill/>
              <a:ln>
                <a:noFill/>
              </a:ln>
            </p:spPr>
            <p:txBody>
              <a:bodyPr anchor="t" bIns="0" lIns="0" rIns="0" tIns="0" vert="horz">
                <a:spAutoFit/>
              </a:bodyPr>
              <a:lstStyle>
                <a:lvl1pPr algn="l" eaLnBrk="1" fontAlgn="base" hangingPunct="1" indent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algn="l" eaLnBrk="1" fontAlgn="base" hangingPunct="1" indent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algn="l" eaLnBrk="1" fontAlgn="base" hangingPunct="1" indent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algn="l" eaLnBrk="1" fontAlgn="base" hangingPunct="1" indent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algn="l" eaLnBrk="1" fontAlgn="base" hangingPunct="1" indent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/>
                <a:r>
                  <a:rPr altLang="ko-KR" b="1" sz="2000" i="1" lang="en-US" u="sng">
                    <a:solidFill>
                      <a:srgbClr val="7F7F7F"/>
                    </a:solidFill>
                    <a:effectLst>
                      <a:outerShdw algn="br" blurRad="38100" dir="2700000" dist="38100" rotWithShape="0">
                        <a:srgbClr val="000000"/>
                      </a:outerShdw>
                    </a:effectLst>
                    <a:latin typeface="Arial" charset="0"/>
                    <a:ea typeface="HY견고딕" pitchFamily="18" charset="-127"/>
                  </a:rPr>
                  <a:t>ADVANTAGES AND DISADVANTAGES</a:t>
                </a:r>
                <a:endParaRPr altLang="en-US" sz="2000" lang="zh-CN"/>
              </a:p>
            </p:txBody>
          </p:sp>
        </p:grpSp>
        <p:sp>
          <p:nvSpPr>
            <p:cNvPr id="1048599" name="직사각형 52"/>
            <p:cNvSpPr/>
            <p:nvPr/>
          </p:nvSpPr>
          <p:spPr>
            <a:xfrm>
              <a:off x="7200292" y="4838963"/>
              <a:ext cx="534573" cy="492443"/>
            </a:xfrm>
            <a:prstGeom prst="rect"/>
            <a:noFill/>
            <a:ln>
              <a:noFill/>
            </a:ln>
          </p:spPr>
          <p:txBody>
            <a:bodyPr anchor="t" bIns="0" lIns="0" rIns="0" tIns="0" vert="horz">
              <a:spAutoFit/>
            </a:bodyPr>
            <a:lstStyle>
              <a:lvl1pPr algn="l" eaLnBrk="1" fontAlgn="base" hangingPunct="1" indent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1pPr>
              <a:lvl2pPr algn="l" eaLnBrk="1" fontAlgn="base" hangingPunct="1" indent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2pPr>
              <a:lvl3pPr algn="l" eaLnBrk="1" fontAlgn="base" hangingPunct="1" indent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3pPr>
              <a:lvl4pPr algn="l" eaLnBrk="1" fontAlgn="base" hangingPunct="1" indent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4pPr>
              <a:lvl5pPr algn="l" eaLnBrk="1" fontAlgn="base" hangingPunct="1" indent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5pPr>
            </a:lstStyle>
            <a:p>
              <a:pPr indent="-400050" lvl="0" marL="400050"/>
              <a:r>
                <a:rPr altLang="ko-KR" sz="3200" lang="en-US">
                  <a:solidFill>
                    <a:schemeClr val="lt1"/>
                  </a:solidFill>
                  <a:latin typeface="Arial Black" pitchFamily="34" charset="0"/>
                </a:rPr>
                <a:t>04</a:t>
              </a:r>
            </a:p>
          </p:txBody>
        </p:sp>
      </p:grpSp>
      <p:grpSp>
        <p:nvGrpSpPr>
          <p:cNvPr id="37" name="Group 29"/>
          <p:cNvGrpSpPr/>
          <p:nvPr/>
        </p:nvGrpSpPr>
        <p:grpSpPr>
          <a:xfrm>
            <a:off x="1331912" y="5445125"/>
            <a:ext cx="6516687" cy="792162"/>
            <a:chOff x="1331267" y="5661248"/>
            <a:chExt cx="6517097" cy="792088"/>
          </a:xfrm>
        </p:grpSpPr>
        <p:grpSp>
          <p:nvGrpSpPr>
            <p:cNvPr id="38" name="Group 30"/>
            <p:cNvGrpSpPr/>
            <p:nvPr/>
          </p:nvGrpSpPr>
          <p:grpSpPr>
            <a:xfrm>
              <a:off x="1331267" y="5661248"/>
              <a:ext cx="6517097" cy="792088"/>
              <a:chOff x="1331267" y="5193196"/>
              <a:chExt cx="6517097" cy="792088"/>
            </a:xfrm>
          </p:grpSpPr>
          <p:sp>
            <p:nvSpPr>
              <p:cNvPr id="1048600" name="직사각형 34"/>
              <p:cNvSpPr/>
              <p:nvPr/>
            </p:nvSpPr>
            <p:spPr>
              <a:xfrm>
                <a:off x="1331267" y="5193196"/>
                <a:ext cx="5616624" cy="792088"/>
              </a:xfrm>
              <a:prstGeom prst="rect"/>
              <a:gradFill rotWithShape="1">
                <a:gsLst>
                  <a:gs pos="0">
                    <a:schemeClr val="lt1">
                      <a:alpha val="100000"/>
                    </a:schemeClr>
                  </a:gs>
                  <a:gs pos="0">
                    <a:srgbClr val="FFFFFF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100000">
                    <a:srgbClr val="F2F2F2">
                      <a:alpha val="100000"/>
                    </a:srgbClr>
                  </a:gs>
                </a:gsLst>
                <a:lin ang="10800000" scaled="1"/>
              </a:gradFill>
              <a:ln w="12700" cap="flat" cmpd="sng">
                <a:solidFill>
                  <a:srgbClr val="788078">
                    <a:alpha val="100000"/>
                  </a:srgbClr>
                </a:solidFill>
                <a:prstDash val="solid"/>
                <a:round/>
              </a:ln>
            </p:spPr>
            <p:txBody>
              <a:bodyPr anchor="ctr" bIns="45720" lIns="91440" rIns="91440" tIns="45720" vert="horz"/>
              <a:lstStyle>
                <a:lvl1pPr algn="l" eaLnBrk="1" fontAlgn="base" hangingPunct="1" indent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algn="l" eaLnBrk="1" fontAlgn="base" hangingPunct="1" indent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algn="l" eaLnBrk="1" fontAlgn="base" hangingPunct="1" indent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algn="l" eaLnBrk="1" fontAlgn="base" hangingPunct="1" indent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algn="l" eaLnBrk="1" fontAlgn="base" hangingPunct="1" indent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algn="ctr" lvl="0"/>
                <a:endParaRPr altLang="en-US" lang="ko-KR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601" name="직사각형 35"/>
              <p:cNvSpPr/>
              <p:nvPr/>
            </p:nvSpPr>
            <p:spPr>
              <a:xfrm rot="5400000">
                <a:off x="7056276" y="5193196"/>
                <a:ext cx="792088" cy="792088"/>
              </a:xfrm>
              <a:prstGeom prst="rect"/>
              <a:solidFill>
                <a:srgbClr val="788078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eaLnBrk="1" fontAlgn="base" hangingPunct="1" indent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algn="l" eaLnBrk="1" fontAlgn="base" hangingPunct="1" indent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algn="l" eaLnBrk="1" fontAlgn="base" hangingPunct="1" indent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algn="l" eaLnBrk="1" fontAlgn="base" hangingPunct="1" indent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algn="l" eaLnBrk="1" fontAlgn="base" hangingPunct="1" indent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algn="ctr" lvl="0"/>
                <a:endParaRPr altLang="en-US" lang="ko-KR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602" name="직각 삼각형 36"/>
              <p:cNvSpPr/>
              <p:nvPr/>
            </p:nvSpPr>
            <p:spPr>
              <a:xfrm rot="10800000" flipH="1">
                <a:off x="1331641" y="5193196"/>
                <a:ext cx="396043" cy="792088"/>
              </a:xfrm>
              <a:prstGeom prst="rtTriangle"/>
              <a:solidFill>
                <a:srgbClr val="788078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eaLnBrk="1" fontAlgn="base" hangingPunct="1" indent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algn="l" eaLnBrk="1" fontAlgn="base" hangingPunct="1" indent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algn="l" eaLnBrk="1" fontAlgn="base" hangingPunct="1" indent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algn="l" eaLnBrk="1" fontAlgn="base" hangingPunct="1" indent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algn="l" eaLnBrk="1" fontAlgn="base" hangingPunct="1" indent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algn="ctr" lvl="0"/>
                <a:endParaRPr altLang="en-US" lang="ko-KR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603" name="직사각형 37"/>
              <p:cNvSpPr/>
              <p:nvPr/>
            </p:nvSpPr>
            <p:spPr>
              <a:xfrm>
                <a:off x="1871700" y="5369441"/>
                <a:ext cx="4896544" cy="482554"/>
              </a:xfrm>
              <a:prstGeom prst="rect"/>
              <a:noFill/>
              <a:ln>
                <a:noFill/>
              </a:ln>
            </p:spPr>
            <p:txBody>
              <a:bodyPr anchor="t" bIns="0" lIns="0" rIns="0" tIns="0" vert="horz">
                <a:spAutoFit/>
              </a:bodyPr>
              <a:lstStyle>
                <a:lvl1pPr algn="l" eaLnBrk="1" fontAlgn="base" hangingPunct="1" indent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algn="l" eaLnBrk="1" fontAlgn="base" hangingPunct="1" indent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algn="l" eaLnBrk="1" fontAlgn="base" hangingPunct="1" indent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algn="l" eaLnBrk="1" fontAlgn="base" hangingPunct="1" indent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algn="l" eaLnBrk="1" fontAlgn="base" hangingPunct="1" indent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/>
                <a:r>
                  <a:rPr altLang="ko-KR" b="1" sz="3200" i="1" lang="en-US" u="sng">
                    <a:solidFill>
                      <a:srgbClr val="7F7F7F"/>
                    </a:solidFill>
                    <a:effectLst>
                      <a:outerShdw algn="br" blurRad="38100" dir="2700000" dist="38100" rotWithShape="0">
                        <a:srgbClr val="000000"/>
                      </a:outerShdw>
                    </a:effectLst>
                    <a:latin typeface="Arial" charset="0"/>
                    <a:ea typeface="HY견고딕" pitchFamily="18" charset="-127"/>
                  </a:rPr>
                  <a:t>FUTURE SCOPE</a:t>
                </a:r>
                <a:endParaRPr altLang="en-US" lang="zh-CN"/>
              </a:p>
            </p:txBody>
          </p:sp>
        </p:grpSp>
        <p:sp>
          <p:nvSpPr>
            <p:cNvPr id="1048604" name="직사각형 53"/>
            <p:cNvSpPr/>
            <p:nvPr/>
          </p:nvSpPr>
          <p:spPr>
            <a:xfrm>
              <a:off x="7200292" y="5811071"/>
              <a:ext cx="534573" cy="492443"/>
            </a:xfrm>
            <a:prstGeom prst="rect"/>
            <a:noFill/>
            <a:ln>
              <a:noFill/>
            </a:ln>
          </p:spPr>
          <p:txBody>
            <a:bodyPr anchor="t" bIns="0" lIns="0" rIns="0" tIns="0" vert="horz">
              <a:spAutoFit/>
            </a:bodyPr>
            <a:lstStyle>
              <a:lvl1pPr algn="l" eaLnBrk="1" fontAlgn="base" hangingPunct="1" indent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1pPr>
              <a:lvl2pPr algn="l" eaLnBrk="1" fontAlgn="base" hangingPunct="1" indent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2pPr>
              <a:lvl3pPr algn="l" eaLnBrk="1" fontAlgn="base" hangingPunct="1" indent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3pPr>
              <a:lvl4pPr algn="l" eaLnBrk="1" fontAlgn="base" hangingPunct="1" indent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4pPr>
              <a:lvl5pPr algn="l" eaLnBrk="1" fontAlgn="base" hangingPunct="1" indent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5pPr>
            </a:lstStyle>
            <a:p>
              <a:pPr indent="-400050" lvl="0" marL="400050"/>
              <a:r>
                <a:rPr altLang="ko-KR" sz="3200" lang="en-US">
                  <a:solidFill>
                    <a:schemeClr val="lt1"/>
                  </a:solidFill>
                  <a:latin typeface="Arial Black" pitchFamily="34" charset="0"/>
                </a:rPr>
                <a:t>05</a:t>
              </a:r>
            </a:p>
          </p:txBody>
        </p:sp>
      </p:grpSp>
      <p:sp>
        <p:nvSpPr>
          <p:cNvPr id="1048605" name="TextBox 47"/>
          <p:cNvSpPr txBox="1"/>
          <p:nvPr/>
        </p:nvSpPr>
        <p:spPr>
          <a:xfrm>
            <a:off x="900112" y="908050"/>
            <a:ext cx="2541316" cy="482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algn="l" eaLnBrk="1" fontAlgn="base" hangingPunct="1" indent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algn="l" eaLnBrk="1" fontAlgn="base" hangingPunct="1" indent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algn="l" eaLnBrk="1" fontAlgn="base" hangingPunct="1" indent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algn="l" eaLnBrk="1" fontAlgn="base" hangingPunct="1" indent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lvl="0"/>
            <a:r>
              <a:rPr altLang="ko-KR" b="1" sz="3200" i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 Black" pitchFamily="34" charset="0"/>
                <a:ea typeface="Arial" charset="0"/>
              </a:rPr>
              <a:t>CONTENTS</a:t>
            </a:r>
            <a:endParaRPr altLang="en-US" i="1" lang="zh-CN" u="sng"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06" name="직사각형 146"/>
          <p:cNvSpPr/>
          <p:nvPr/>
        </p:nvSpPr>
        <p:spPr>
          <a:xfrm>
            <a:off x="827087" y="1449387"/>
            <a:ext cx="7597775" cy="6248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algn="l" eaLnBrk="1" fontAlgn="base" hangingPunct="1" indent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algn="l" eaLnBrk="1" fontAlgn="base" hangingPunct="1" indent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algn="l" eaLnBrk="1" fontAlgn="base" hangingPunct="1" indent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algn="l" eaLnBrk="1" fontAlgn="base" hangingPunct="1" indent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lvl="0"/>
          </a:p>
          <a:p>
            <a:pPr lvl="0"/>
            <a:endParaRPr altLang="en-US" lang="zh-CN"/>
          </a:p>
        </p:txBody>
      </p:sp>
      <p:grpSp>
        <p:nvGrpSpPr>
          <p:cNvPr id="39" name="Group 31"/>
          <p:cNvGrpSpPr/>
          <p:nvPr/>
        </p:nvGrpSpPr>
        <p:grpSpPr>
          <a:xfrm>
            <a:off x="1367630" y="1758181"/>
            <a:ext cx="6516687" cy="792160"/>
            <a:chOff x="1331267" y="1772816"/>
            <a:chExt cx="6517097" cy="792088"/>
          </a:xfrm>
        </p:grpSpPr>
        <p:grpSp>
          <p:nvGrpSpPr>
            <p:cNvPr id="40" name="Group 32"/>
            <p:cNvGrpSpPr/>
            <p:nvPr/>
          </p:nvGrpSpPr>
          <p:grpSpPr>
            <a:xfrm>
              <a:off x="1331267" y="1772816"/>
              <a:ext cx="6517097" cy="792088"/>
              <a:chOff x="1331267" y="1304764"/>
              <a:chExt cx="6517097" cy="792088"/>
            </a:xfrm>
          </p:grpSpPr>
          <p:sp>
            <p:nvSpPr>
              <p:cNvPr id="1048607" name="직사각형 17"/>
              <p:cNvSpPr/>
              <p:nvPr/>
            </p:nvSpPr>
            <p:spPr>
              <a:xfrm>
                <a:off x="1331267" y="1304764"/>
                <a:ext cx="5616624" cy="792088"/>
              </a:xfrm>
              <a:prstGeom prst="rect"/>
              <a:gradFill rotWithShape="1">
                <a:gsLst>
                  <a:gs pos="0">
                    <a:schemeClr val="lt1">
                      <a:alpha val="100000"/>
                    </a:schemeClr>
                  </a:gs>
                  <a:gs pos="0">
                    <a:srgbClr val="FFFFFF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100000">
                    <a:srgbClr val="F2F2F2">
                      <a:alpha val="100000"/>
                    </a:srgbClr>
                  </a:gs>
                </a:gsLst>
                <a:lin ang="10800000" scaled="1"/>
              </a:gradFill>
              <a:ln w="12700" cap="flat" cmpd="sng">
                <a:solidFill>
                  <a:srgbClr val="7E95B7">
                    <a:alpha val="100000"/>
                  </a:srgbClr>
                </a:solidFill>
                <a:prstDash val="solid"/>
                <a:round/>
              </a:ln>
            </p:spPr>
            <p:txBody>
              <a:bodyPr anchor="ctr" bIns="45720" lIns="91440" rIns="91440" tIns="45720" vert="horz"/>
              <a:lstStyle>
                <a:lvl1pPr algn="l" eaLnBrk="1" fontAlgn="base" hangingPunct="1" indent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algn="l" eaLnBrk="1" fontAlgn="base" hangingPunct="1" indent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algn="l" eaLnBrk="1" fontAlgn="base" hangingPunct="1" indent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algn="l" eaLnBrk="1" fontAlgn="base" hangingPunct="1" indent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algn="l" eaLnBrk="1" fontAlgn="base" hangingPunct="1" indent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algn="ctr" lvl="0"/>
                <a:endParaRPr altLang="en-US" lang="ko-KR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608" name="직사각형 18"/>
              <p:cNvSpPr/>
              <p:nvPr/>
            </p:nvSpPr>
            <p:spPr>
              <a:xfrm rot="5400000">
                <a:off x="7056276" y="1304764"/>
                <a:ext cx="792088" cy="792088"/>
              </a:xfrm>
              <a:prstGeom prst="rect"/>
              <a:solidFill>
                <a:srgbClr val="7E95B7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eaLnBrk="1" fontAlgn="base" hangingPunct="1" indent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algn="l" eaLnBrk="1" fontAlgn="base" hangingPunct="1" indent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algn="l" eaLnBrk="1" fontAlgn="base" hangingPunct="1" indent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algn="l" eaLnBrk="1" fontAlgn="base" hangingPunct="1" indent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algn="l" eaLnBrk="1" fontAlgn="base" hangingPunct="1" indent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algn="ctr" lvl="0"/>
                <a:endParaRPr altLang="en-US" lang="ko-KR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609" name="직각 삼각형 19"/>
              <p:cNvSpPr/>
              <p:nvPr/>
            </p:nvSpPr>
            <p:spPr>
              <a:xfrm rot="10800000" flipH="1">
                <a:off x="1331641" y="1304764"/>
                <a:ext cx="396043" cy="792088"/>
              </a:xfrm>
              <a:prstGeom prst="rtTriangle"/>
              <a:solidFill>
                <a:srgbClr val="7E95B7"/>
              </a:solidFill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eaLnBrk="1" fontAlgn="base" hangingPunct="1" indent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algn="l" eaLnBrk="1" fontAlgn="base" hangingPunct="1" indent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algn="l" eaLnBrk="1" fontAlgn="base" hangingPunct="1" indent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algn="l" eaLnBrk="1" fontAlgn="base" hangingPunct="1" indent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algn="l" eaLnBrk="1" fontAlgn="base" hangingPunct="1" indent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algn="ctr" lvl="0"/>
                <a:endParaRPr altLang="en-US" lang="ko-KR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610" name="직사각형 20"/>
              <p:cNvSpPr/>
              <p:nvPr/>
            </p:nvSpPr>
            <p:spPr>
              <a:xfrm>
                <a:off x="1871700" y="1481009"/>
                <a:ext cx="4896544" cy="533352"/>
              </a:xfrm>
              <a:prstGeom prst="rect"/>
              <a:noFill/>
              <a:ln>
                <a:noFill/>
              </a:ln>
            </p:spPr>
            <p:txBody>
              <a:bodyPr anchor="t" bIns="0" lIns="0" rIns="0" tIns="0" vert="horz">
                <a:spAutoFit/>
              </a:bodyPr>
              <a:lstStyle>
                <a:lvl1pPr algn="l" eaLnBrk="1" fontAlgn="base" hangingPunct="1" indent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algn="l" eaLnBrk="1" fontAlgn="base" hangingPunct="1" indent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algn="l" eaLnBrk="1" fontAlgn="base" hangingPunct="1" indent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algn="l" eaLnBrk="1" fontAlgn="base" hangingPunct="1" indent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algn="l" eaLnBrk="1" fontAlgn="base" hangingPunct="1" indent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/>
                <a:r>
                  <a:rPr altLang="ko-KR" b="1" sz="3600" i="1" lang="en-US" u="sng">
                    <a:solidFill>
                      <a:srgbClr val="7F7F7F"/>
                    </a:solidFill>
                    <a:effectLst>
                      <a:outerShdw algn="br" blurRad="38100" dir="2700000" dist="38100" rotWithShape="0">
                        <a:srgbClr val="000000"/>
                      </a:outerShdw>
                    </a:effectLst>
                    <a:latin typeface="Arial" charset="0"/>
                    <a:ea typeface="HY견고딕" pitchFamily="18" charset="-127"/>
                  </a:rPr>
                  <a:t>INTRODUCTION</a:t>
                </a:r>
                <a:endParaRPr altLang="en-US" b="1" sz="3600" i="1" lang="zh-CN" u="sng">
                  <a:effectLst>
                    <a:outerShdw algn="br" blurRad="38100" dir="2700000" dist="38100" rotWithShape="0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1048611" name="직사각형 43"/>
            <p:cNvSpPr/>
            <p:nvPr/>
          </p:nvSpPr>
          <p:spPr>
            <a:xfrm>
              <a:off x="7200292" y="1922639"/>
              <a:ext cx="534573" cy="492443"/>
            </a:xfrm>
            <a:prstGeom prst="rect"/>
            <a:noFill/>
            <a:ln>
              <a:noFill/>
            </a:ln>
          </p:spPr>
          <p:txBody>
            <a:bodyPr anchor="t" bIns="0" lIns="0" rIns="0" tIns="0" vert="horz">
              <a:spAutoFit/>
            </a:bodyPr>
            <a:lstStyle>
              <a:lvl1pPr algn="l" eaLnBrk="1" fontAlgn="base" hangingPunct="1" indent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1pPr>
              <a:lvl2pPr algn="l" eaLnBrk="1" fontAlgn="base" hangingPunct="1" indent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2pPr>
              <a:lvl3pPr algn="l" eaLnBrk="1" fontAlgn="base" hangingPunct="1" indent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3pPr>
              <a:lvl4pPr algn="l" eaLnBrk="1" fontAlgn="base" hangingPunct="1" indent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4pPr>
              <a:lvl5pPr algn="l" eaLnBrk="1" fontAlgn="base" hangingPunct="1" indent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5pPr>
            </a:lstStyle>
            <a:p>
              <a:pPr indent="-400050" lvl="0" marL="400050"/>
              <a:r>
                <a:rPr altLang="ko-KR" sz="3200" lang="en-US">
                  <a:solidFill>
                    <a:schemeClr val="lt1"/>
                  </a:solidFill>
                  <a:latin typeface="Arial Black" pitchFamily="34" charset="0"/>
                </a:rPr>
                <a:t>01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0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extBox 2"/>
          <p:cNvSpPr txBox="1"/>
          <p:nvPr/>
        </p:nvSpPr>
        <p:spPr>
          <a:xfrm>
            <a:off x="138356" y="1561194"/>
            <a:ext cx="7747548" cy="4142740"/>
          </a:xfrm>
          <a:prstGeom prst="rect"/>
          <a:noFill/>
          <a:ln>
            <a:noFill/>
          </a:ln>
        </p:spPr>
        <p:txBody>
          <a:bodyPr anchor="b" anchorCtr="1" bIns="45720" lIns="91440" rIns="91440" tIns="45720" vert="horz">
            <a:spAutoFit/>
          </a:bodyPr>
          <a:lstStyle>
            <a:lvl1pPr algn="l" eaLnBrk="1" fontAlgn="base" hangingPunct="1" indent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algn="l" eaLnBrk="1" fontAlgn="base" hangingPunct="1" indent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algn="l" eaLnBrk="1" fontAlgn="base" hangingPunct="1" indent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algn="l" eaLnBrk="1" fontAlgn="base" hangingPunct="1" indent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algn="l" eaLnBrk="1" fontAlgn="base" hangingPunct="1" indent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algn="l" lvl="0"/>
            <a:r>
              <a:rPr altLang="zh-CN" b="1" dirty="0" sz="2000" lang="en-US" smtClean="0">
                <a:latin typeface="Roboto Medium"/>
                <a:cs typeface="Noto Naskh Arabic UI"/>
              </a:rPr>
              <a:t>HELPING HANDS ARE BETTER THAN PRAYING LIPS</a:t>
            </a:r>
          </a:p>
          <a:p>
            <a:pPr algn="l" lvl="0"/>
            <a:r>
              <a:rPr altLang="zh-CN" b="1" dirty="0" sz="2000" lang="en-US" smtClean="0">
                <a:latin typeface="Roboto Medium"/>
                <a:cs typeface="Noto Naskh Arabic UI"/>
              </a:rPr>
              <a:t>Aim:The main intention of helping hands is to spend money for the student who are in a sick condition</a:t>
            </a:r>
            <a:endParaRPr altLang="en-US" b="1" dirty="0" sz="2000" i="0" lang="zh-CN">
              <a:latin typeface="Roboto Medium"/>
              <a:cs typeface="Noto Naskh Arabic UI"/>
            </a:endParaRPr>
          </a:p>
          <a:p>
            <a:pPr algn="l" indent="-285750" lvl="0" marL="285750">
              <a:buFont typeface="Wingdings" charset="2"/>
              <a:buChar char="ü"/>
            </a:pPr>
            <a:r>
              <a:rPr altLang="en-US" b="1" dirty="0" sz="2000" i="0" lang="en-US">
                <a:latin typeface="Roboto Medium"/>
                <a:cs typeface="Noto Naskh Arabic UI"/>
              </a:rPr>
              <a:t> </a:t>
            </a:r>
            <a:r>
              <a:rPr altLang="en-US" b="1" dirty="0" sz="2000" lang="en-US" smtClean="0">
                <a:latin typeface="Roboto Medium"/>
                <a:cs typeface="Noto Naskh Arabic UI"/>
              </a:rPr>
              <a:t>for eg:if there are 2000 students in a college,if each student gives 5 Rupees per week,then it becomes 20 Rupees per month</a:t>
            </a:r>
            <a:endParaRPr altLang="en-US" b="1" dirty="0" sz="2000" i="0" lang="zh-CN">
              <a:latin typeface="Roboto Medium"/>
              <a:cs typeface="Noto Naskh Arabic UI"/>
            </a:endParaRPr>
          </a:p>
          <a:p>
            <a:pPr algn="l" indent="-285750" lvl="0" marL="285750">
              <a:buFont typeface="Wingdings" charset="2"/>
              <a:buChar char="ü"/>
            </a:pPr>
            <a:r>
              <a:rPr altLang="zh-CN" b="1" dirty="0" sz="2000" lang="en-US" smtClean="0">
                <a:latin typeface="Roboto Medium"/>
                <a:cs typeface="Noto Naskh Arabic UI"/>
              </a:rPr>
              <a:t>Like this,on 2000 students we can get 20,000 per month and for 5 months we can get one lakh</a:t>
            </a:r>
            <a:endParaRPr altLang="en-US" b="1" dirty="0" sz="2000" i="0" lang="zh-CN">
              <a:latin typeface="Roboto Medium"/>
              <a:cs typeface="Noto Naskh Arabic UI"/>
            </a:endParaRPr>
          </a:p>
          <a:p>
            <a:pPr algn="l" indent="-285750" lvl="0" marL="285750">
              <a:buFont typeface="Wingdings" charset="2"/>
              <a:buChar char="ü"/>
            </a:pPr>
            <a:r>
              <a:rPr altLang="en-US" b="1" dirty="0" sz="2000" i="0" lang="en-US">
                <a:latin typeface="Roboto Medium"/>
                <a:cs typeface="Noto Naskh Arabic UI"/>
              </a:rPr>
              <a:t>  </a:t>
            </a:r>
            <a:r>
              <a:rPr altLang="en-US" b="1" dirty="0" sz="2000" lang="en-US" smtClean="0">
                <a:latin typeface="Roboto Medium"/>
                <a:cs typeface="Noto Naskh Arabic UI"/>
              </a:rPr>
              <a:t>half of the amount we can spent on student based on requirement</a:t>
            </a:r>
          </a:p>
          <a:p>
            <a:pPr algn="l" indent="-285750" lvl="0" marL="285750">
              <a:buFont typeface="Wingdings" charset="2"/>
              <a:buChar char="ü"/>
            </a:pPr>
            <a:r>
              <a:rPr altLang="zh-CN" b="1" dirty="0" sz="2000" i="0" lang="en-US" smtClean="0">
                <a:latin typeface="Roboto Medium"/>
                <a:cs typeface="Noto Naskh Arabic UI"/>
              </a:rPr>
              <a:t>If any students gets hospitalized,then this money will be helpful for those students according to particular college</a:t>
            </a:r>
            <a:endParaRPr altLang="en-US" b="1" dirty="0" sz="2000" i="0" lang="zh-CN">
              <a:latin typeface="Roboto Medium"/>
              <a:cs typeface="Noto Naskh Arabic UI"/>
            </a:endParaRPr>
          </a:p>
        </p:txBody>
      </p:sp>
      <p:sp>
        <p:nvSpPr>
          <p:cNvPr id="1048614" name="Oval Callout 1048592"/>
          <p:cNvSpPr/>
          <p:nvPr/>
        </p:nvSpPr>
        <p:spPr>
          <a:xfrm>
            <a:off x="779512" y="124760"/>
            <a:ext cx="2799989" cy="1305421"/>
          </a:xfrm>
          <a:prstGeom prst="wedgeEllipseCallou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altLang="ko-KR" b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 charset="0"/>
                <a:ea typeface="HY견고딕" pitchFamily="18" charset="-127"/>
              </a:rPr>
              <a:t>INTRODUCTION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 invX="0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제목 40"/>
          <p:cNvSpPr>
            <a:spLocks noGrp="1"/>
          </p:cNvSpPr>
          <p:nvPr>
            <p:ph type="title" idx="4294967295"/>
          </p:nvPr>
        </p:nvSpPr>
        <p:spPr>
          <a:xfrm>
            <a:off x="351970" y="418357"/>
            <a:ext cx="4184439" cy="845745"/>
          </a:xfrm>
          <a:prstGeom prst="rect"/>
          <a:noFill/>
          <a:ln w="50800">
            <a:solidFill>
              <a:srgbClr val="D04617"/>
            </a:solidFill>
            <a:prstDash val="solid"/>
          </a:ln>
        </p:spPr>
        <p:txBody>
          <a:bodyPr anchor="ctr" bIns="45720" lIns="91440" rIns="91440" tIns="45720" vert="horz"/>
          <a:lstStyle>
            <a:lvl1pPr algn="ctr" eaLnBrk="1" fontAlgn="base" hangingPunct="1" indent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</a:lstStyle>
          <a:p>
            <a:pPr algn="l" lvl="0"/>
            <a:r>
              <a:rPr altLang="ko-KR" b="1" sz="3200" i="0" lang="en-US" u="none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 Black" pitchFamily="34" charset="0"/>
                <a:ea typeface="HY견고딕" pitchFamily="18" charset="-127"/>
              </a:rPr>
              <a:t>BLOCK DIAGRAM</a:t>
            </a:r>
            <a:endParaRPr altLang="en-US" b="1" i="0" lang="zh-CN" u="none">
              <a:solidFill>
                <a:srgbClr val="00B05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pic>
        <p:nvPicPr>
          <p:cNvPr id="2097169" name="Picture 2097158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716651" y="1393893"/>
            <a:ext cx="2742607" cy="2618126"/>
          </a:xfrm>
          <a:prstGeom prst="rect"/>
        </p:spPr>
      </p:pic>
      <p:pic>
        <p:nvPicPr>
          <p:cNvPr id="2097170" name="Picture 2097159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738629" y="4012019"/>
            <a:ext cx="2720627" cy="2706981"/>
          </a:xfrm>
          <a:prstGeom prst="rect"/>
        </p:spPr>
      </p:pic>
      <p:pic>
        <p:nvPicPr>
          <p:cNvPr id="2097171" name="Picture 2097160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5459256" y="3956905"/>
            <a:ext cx="3473456" cy="2752073"/>
          </a:xfrm>
          <a:prstGeom prst="rect"/>
        </p:spPr>
      </p:pic>
      <p:pic>
        <p:nvPicPr>
          <p:cNvPr id="2097172" name="Picture 2097161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459258" y="1393893"/>
            <a:ext cx="3448122" cy="2554038"/>
          </a:xfrm>
          <a:prstGeom prst="rect"/>
        </p:spPr>
      </p:pic>
      <p:sp>
        <p:nvSpPr>
          <p:cNvPr id="1048617" name="Up-Down Arrow 1048586"/>
          <p:cNvSpPr/>
          <p:nvPr/>
        </p:nvSpPr>
        <p:spPr>
          <a:xfrm flipH="1">
            <a:off x="935606" y="3063093"/>
            <a:ext cx="149364" cy="373410"/>
          </a:xfrm>
          <a:prstGeom prst="upDownArrow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IN"/>
          </a:p>
        </p:txBody>
      </p:sp>
      <p:sp>
        <p:nvSpPr>
          <p:cNvPr id="1048618" name="Pentagon 1048587"/>
          <p:cNvSpPr/>
          <p:nvPr/>
        </p:nvSpPr>
        <p:spPr>
          <a:xfrm>
            <a:off x="0" y="3575087"/>
            <a:ext cx="2637229" cy="1524000"/>
          </a:xfrm>
          <a:prstGeom prst="homePlate"/>
          <a:solidFill>
            <a:srgbClr val="65FF65"/>
          </a:solidFill>
          <a:ln w="63500">
            <a:solidFill>
              <a:srgbClr val="993300"/>
            </a:solidFill>
          </a:ln>
        </p:spPr>
        <p:txBody>
          <a:bodyPr anchor="ctr"/>
          <a:p>
            <a:pPr algn="ctr"/>
            <a:r>
              <a:rPr b="1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DETAILS and FUND COLLECTION</a:t>
            </a:r>
            <a:endParaRPr b="1" lang="en-I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19" name="Up-Down Arrow 1048588"/>
          <p:cNvSpPr/>
          <p:nvPr/>
        </p:nvSpPr>
        <p:spPr>
          <a:xfrm flipH="1">
            <a:off x="951883" y="5178803"/>
            <a:ext cx="133088" cy="373410"/>
          </a:xfrm>
          <a:prstGeom prst="upDownArrow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IN"/>
          </a:p>
        </p:txBody>
      </p:sp>
      <p:sp>
        <p:nvSpPr>
          <p:cNvPr id="1048620" name="Oval 1048589"/>
          <p:cNvSpPr/>
          <p:nvPr/>
        </p:nvSpPr>
        <p:spPr>
          <a:xfrm>
            <a:off x="351970" y="5552213"/>
            <a:ext cx="1319029" cy="1222842"/>
          </a:xfrm>
          <a:prstGeom prst="ellipse"/>
          <a:solidFill>
            <a:srgbClr val="FFE100"/>
          </a:solidFill>
          <a:ln w="63500">
            <a:solidFill>
              <a:srgbClr val="D04617"/>
            </a:solidFill>
          </a:ln>
        </p:spPr>
        <p:txBody>
          <a:bodyPr anchor="ctr"/>
          <a:p>
            <a:pPr algn="ctr"/>
            <a:r>
              <a:rPr b="1" lang="en-US">
                <a:solidFill>
                  <a:srgbClr val="6600CC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Store in DB</a:t>
            </a:r>
            <a:endParaRPr b="1" lang="en-IN">
              <a:solidFill>
                <a:srgbClr val="6600CC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21" name="Rounded Rectangle 1048590"/>
          <p:cNvSpPr/>
          <p:nvPr/>
        </p:nvSpPr>
        <p:spPr>
          <a:xfrm>
            <a:off x="0" y="1393893"/>
            <a:ext cx="2400161" cy="1606568"/>
          </a:xfrm>
          <a:prstGeom prst="roundRect"/>
          <a:solidFill>
            <a:srgbClr val="CCFECC"/>
          </a:solidFill>
          <a:ln w="63500">
            <a:solidFill>
              <a:srgbClr val="0000FF"/>
            </a:solidFill>
            <a:prstDash val="solid"/>
          </a:ln>
        </p:spPr>
        <p:txBody>
          <a:bodyPr anchor="ctr"/>
          <a:p>
            <a:pPr algn="ctr"/>
            <a:r>
              <a:rPr b="1" i="0" lang="en-US" u="none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HOMEPAGE SIGN UP</a:t>
            </a:r>
            <a:endParaRPr b="1" i="0" lang="en-IN" u="none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ounded Rectangle 4"/>
          <p:cNvSpPr/>
          <p:nvPr/>
        </p:nvSpPr>
        <p:spPr>
          <a:xfrm>
            <a:off x="429258" y="907462"/>
            <a:ext cx="975136" cy="97513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 smtClean="0"/>
              <a:t>HOME PAGE</a:t>
            </a:r>
            <a:endParaRPr dirty="0" lang="en-IN"/>
          </a:p>
        </p:txBody>
      </p:sp>
      <p:sp>
        <p:nvSpPr>
          <p:cNvPr id="1048624" name="Rounded Rectangle 8"/>
          <p:cNvSpPr/>
          <p:nvPr/>
        </p:nvSpPr>
        <p:spPr>
          <a:xfrm>
            <a:off x="4788503" y="1005878"/>
            <a:ext cx="862471" cy="889274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 smtClean="0"/>
              <a:t>SIGNUP</a:t>
            </a:r>
            <a:endParaRPr dirty="0" lang="en-IN"/>
          </a:p>
        </p:txBody>
      </p:sp>
      <p:sp>
        <p:nvSpPr>
          <p:cNvPr id="1048625" name="Rounded Rectangle 9"/>
          <p:cNvSpPr/>
          <p:nvPr/>
        </p:nvSpPr>
        <p:spPr>
          <a:xfrm>
            <a:off x="6139611" y="1143713"/>
            <a:ext cx="914400" cy="81724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 smtClean="0"/>
              <a:t>STUDENT FUND</a:t>
            </a:r>
            <a:endParaRPr dirty="0" lang="en-IN"/>
          </a:p>
        </p:txBody>
      </p:sp>
      <p:sp>
        <p:nvSpPr>
          <p:cNvPr id="1048626" name="Rounded Rectangle 10"/>
          <p:cNvSpPr/>
          <p:nvPr/>
        </p:nvSpPr>
        <p:spPr>
          <a:xfrm>
            <a:off x="7677690" y="1143712"/>
            <a:ext cx="914400" cy="91440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 smtClean="0"/>
              <a:t>TEACHER FUND </a:t>
            </a:r>
            <a:endParaRPr dirty="0" lang="en-IN"/>
          </a:p>
        </p:txBody>
      </p:sp>
      <p:sp>
        <p:nvSpPr>
          <p:cNvPr id="1048627" name="Rounded Rectangle 11"/>
          <p:cNvSpPr/>
          <p:nvPr/>
        </p:nvSpPr>
        <p:spPr>
          <a:xfrm>
            <a:off x="7547489" y="2600582"/>
            <a:ext cx="1044601" cy="698376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 smtClean="0"/>
              <a:t>PARENT FUND</a:t>
            </a:r>
            <a:endParaRPr dirty="0" lang="en-IN"/>
          </a:p>
        </p:txBody>
      </p:sp>
      <p:sp>
        <p:nvSpPr>
          <p:cNvPr id="1048628" name="Rounded Rectangle 12"/>
          <p:cNvSpPr/>
          <p:nvPr/>
        </p:nvSpPr>
        <p:spPr>
          <a:xfrm>
            <a:off x="1961777" y="1005880"/>
            <a:ext cx="914400" cy="914400"/>
          </a:xfrm>
          <a:prstGeom prst="roundRect">
            <a:avLst>
              <a:gd name="adj" fmla="val 27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 smtClean="0"/>
              <a:t>CONTACT US</a:t>
            </a:r>
            <a:endParaRPr dirty="0" lang="en-IN"/>
          </a:p>
        </p:txBody>
      </p:sp>
      <p:sp>
        <p:nvSpPr>
          <p:cNvPr id="1048629" name="TextBox 15"/>
          <p:cNvSpPr txBox="1"/>
          <p:nvPr/>
        </p:nvSpPr>
        <p:spPr>
          <a:xfrm>
            <a:off x="429258" y="3624523"/>
            <a:ext cx="8577581" cy="15773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itchFamily="2" charset="2"/>
              <a:buChar char="ü"/>
            </a:pPr>
            <a:r>
              <a:rPr b="1" dirty="0" lang="en-IN" smtClean="0">
                <a:latin typeface="Noto Sans Armenian Med"/>
                <a:cs typeface="Noto Naskh Arabic UI"/>
              </a:rPr>
              <a:t>In this project you will get to know how to develop one welfare like helping </a:t>
            </a:r>
            <a:endParaRPr b="1" dirty="0" lang="en-IN" smtClean="0">
              <a:latin typeface="Noto Sans Armenian Med"/>
              <a:cs typeface="Noto Naskh Arabic UI"/>
            </a:endParaRPr>
          </a:p>
          <a:p>
            <a:r>
              <a:rPr b="1" dirty="0" lang="en-IN" smtClean="0">
                <a:latin typeface="Noto Sans Armenian Med"/>
                <a:cs typeface="Noto Naskh Arabic UI"/>
              </a:rPr>
              <a:t>Hands using html,css,java script</a:t>
            </a:r>
            <a:r>
              <a:rPr b="1" dirty="0" lang="en-US" smtClean="0">
                <a:latin typeface="Noto Sans Armenian Med"/>
                <a:cs typeface="Noto Naskh Arabic UI"/>
              </a:rPr>
              <a:t>.</a:t>
            </a:r>
            <a:endParaRPr altLang="en-US" b="1" lang="zh-CN">
              <a:latin typeface="Noto Sans Armenian Med"/>
              <a:cs typeface="Noto Naskh Arabic UI"/>
            </a:endParaRPr>
          </a:p>
          <a:p>
            <a:endParaRPr altLang="en-US" b="1" lang="zh-CN">
              <a:latin typeface="Noto Sans Armenian Med"/>
              <a:cs typeface="Noto Naskh Arabic UI"/>
            </a:endParaRPr>
          </a:p>
          <a:p>
            <a:pPr indent="-285750" marL="285750">
              <a:buFont typeface="Wingdings" pitchFamily="2" charset="2"/>
              <a:buChar char="ü"/>
            </a:pPr>
            <a:r>
              <a:rPr b="1" dirty="0" lang="en-IN" smtClean="0">
                <a:latin typeface="Noto Sans Armenian Med"/>
                <a:cs typeface="Noto Naskh Arabic UI"/>
              </a:rPr>
              <a:t>It’s the good way to implement helping hands welfare in order to be supportful </a:t>
            </a:r>
            <a:endParaRPr b="1" dirty="0" lang="en-IN" smtClean="0">
              <a:latin typeface="Noto Sans Armenian Med"/>
              <a:cs typeface="Noto Naskh Arabic UI"/>
            </a:endParaRPr>
          </a:p>
          <a:p>
            <a:r>
              <a:rPr b="1" dirty="0" lang="en-IN" smtClean="0">
                <a:latin typeface="Noto Sans Armenian Med"/>
                <a:cs typeface="Noto Naskh Arabic UI"/>
              </a:rPr>
              <a:t>For students who are under poor family</a:t>
            </a:r>
            <a:r>
              <a:rPr dirty="0" lang="en-US" smtClean="0">
                <a:latin typeface="Noto Sans Armenian Med"/>
                <a:cs typeface="Noto Naskh Arabic UI"/>
              </a:rPr>
              <a:t>.</a:t>
            </a:r>
            <a:endParaRPr dirty="0" lang="en-IN">
              <a:latin typeface="Noto Sans Armenian Med"/>
              <a:cs typeface="Noto Naskh Arabic UI"/>
            </a:endParaRPr>
          </a:p>
        </p:txBody>
      </p:sp>
      <p:sp>
        <p:nvSpPr>
          <p:cNvPr id="1048661" name=""/>
          <p:cNvSpPr/>
          <p:nvPr/>
        </p:nvSpPr>
        <p:spPr>
          <a:xfrm flipV="1">
            <a:off x="1425449" y="1395030"/>
            <a:ext cx="454534" cy="227267"/>
          </a:xfrm>
          <a:prstGeom prst="rightArrow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IN"/>
          </a:p>
        </p:txBody>
      </p:sp>
      <p:sp>
        <p:nvSpPr>
          <p:cNvPr id="1048665" name="Rounded Rectangle 7"/>
          <p:cNvSpPr/>
          <p:nvPr/>
        </p:nvSpPr>
        <p:spPr>
          <a:xfrm>
            <a:off x="3433560" y="1005877"/>
            <a:ext cx="914400" cy="91440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 smtClean="0"/>
              <a:t>ABOUT US</a:t>
            </a:r>
            <a:endParaRPr dirty="0" lang="en-IN"/>
          </a:p>
        </p:txBody>
      </p:sp>
      <p:sp>
        <p:nvSpPr>
          <p:cNvPr id="1048667" name=""/>
          <p:cNvSpPr/>
          <p:nvPr/>
        </p:nvSpPr>
        <p:spPr>
          <a:xfrm>
            <a:off x="2957969" y="1395029"/>
            <a:ext cx="430527" cy="215263"/>
          </a:xfrm>
          <a:prstGeom prst="rightArrow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IN"/>
          </a:p>
        </p:txBody>
      </p:sp>
      <p:sp>
        <p:nvSpPr>
          <p:cNvPr id="1048668" name=""/>
          <p:cNvSpPr/>
          <p:nvPr/>
        </p:nvSpPr>
        <p:spPr>
          <a:xfrm>
            <a:off x="4333370" y="1372766"/>
            <a:ext cx="415344" cy="179567"/>
          </a:xfrm>
          <a:prstGeom prst="rightArrow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IN"/>
          </a:p>
        </p:txBody>
      </p:sp>
      <p:sp>
        <p:nvSpPr>
          <p:cNvPr id="1048669" name=""/>
          <p:cNvSpPr/>
          <p:nvPr/>
        </p:nvSpPr>
        <p:spPr>
          <a:xfrm>
            <a:off x="5648524" y="1395030"/>
            <a:ext cx="445626" cy="222813"/>
          </a:xfrm>
          <a:prstGeom prst="rightArrow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IN"/>
          </a:p>
        </p:txBody>
      </p:sp>
      <p:sp>
        <p:nvSpPr>
          <p:cNvPr id="1048670" name=""/>
          <p:cNvSpPr/>
          <p:nvPr/>
        </p:nvSpPr>
        <p:spPr>
          <a:xfrm>
            <a:off x="7054011" y="1483091"/>
            <a:ext cx="508808" cy="254402"/>
          </a:xfrm>
          <a:prstGeom prst="rightArrow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IN"/>
          </a:p>
        </p:txBody>
      </p:sp>
      <p:sp>
        <p:nvSpPr>
          <p:cNvPr id="1048671" name=""/>
          <p:cNvSpPr/>
          <p:nvPr/>
        </p:nvSpPr>
        <p:spPr>
          <a:xfrm>
            <a:off x="8592090" y="1882597"/>
            <a:ext cx="638173" cy="865209"/>
          </a:xfrm>
          <a:prstGeom prst="curvedLeftArrow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extBox 1048645"/>
          <p:cNvSpPr txBox="1"/>
          <p:nvPr/>
        </p:nvSpPr>
        <p:spPr>
          <a:xfrm>
            <a:off x="302164" y="573061"/>
            <a:ext cx="5174323" cy="510540"/>
          </a:xfrm>
          <a:prstGeom prst="rect"/>
        </p:spPr>
        <p:txBody>
          <a:bodyPr rtlCol="0" wrap="square">
            <a:spAutoFit/>
          </a:bodyPr>
          <a:p>
            <a:r>
              <a:rPr b="1" sz="2800" i="0" lang="en-US" u="sng">
                <a:solidFill>
                  <a:srgbClr val="36363D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HARDWARE REQUIREMENTS</a:t>
            </a:r>
            <a:endParaRPr b="1" sz="2800" i="0" lang="en-IN" u="sng">
              <a:solidFill>
                <a:srgbClr val="36363D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31" name="TextBox 1048646"/>
          <p:cNvSpPr txBox="1"/>
          <p:nvPr/>
        </p:nvSpPr>
        <p:spPr>
          <a:xfrm>
            <a:off x="621650" y="1640292"/>
            <a:ext cx="8173289" cy="4968240"/>
          </a:xfrm>
          <a:prstGeom prst="rect"/>
        </p:spPr>
        <p:txBody>
          <a:bodyPr rtlCol="0" wrap="square">
            <a:spAutoFit/>
          </a:bodyPr>
          <a:p>
            <a:pPr indent="-342900" marL="342900">
              <a:buFont typeface="Arial"/>
              <a:buChar char="•"/>
            </a:pPr>
            <a:r>
              <a:rPr b="1" sz="2400" i="0" lang="en-US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Processor          :     INTEL(5th generation)</a:t>
            </a:r>
            <a:endParaRPr b="1" sz="2400" i="0" lang="en-IN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indent="-342900" marL="342900">
              <a:buFont typeface="Arial"/>
              <a:buChar char="•"/>
            </a:pPr>
            <a:r>
              <a:rPr b="1" sz="2400" i="0" lang="en-US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Ram                    :      8GB </a:t>
            </a:r>
            <a:endParaRPr b="1" sz="2400" i="0" lang="en-IN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indent="-342900" marL="342900">
              <a:buFont typeface="Arial"/>
              <a:buChar char="•"/>
            </a:pPr>
            <a:r>
              <a:rPr b="1" sz="2400" i="0" lang="en-US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Hard disk           :      10GB</a:t>
            </a:r>
            <a:endParaRPr b="1" sz="2400" i="0" lang="en-IN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indent="-342900" marL="342900">
              <a:buFont typeface="Arial"/>
              <a:buChar char="•"/>
            </a:pPr>
            <a:r>
              <a:rPr b="1" sz="2400" i="0" lang="en-US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Key board          :      Standard Window keyboard</a:t>
            </a:r>
            <a:endParaRPr b="1" sz="2400" i="0" lang="en-IN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indent="-342900" marL="342900">
              <a:buFont typeface="Arial"/>
              <a:buChar char="•"/>
            </a:pPr>
            <a:r>
              <a:rPr b="1" sz="2400" i="0" lang="en-US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Mouse                :      Two or three button mouse</a:t>
            </a:r>
            <a:endParaRPr b="1" sz="2400" i="0" lang="en-IN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indent="-342900" marL="342900">
              <a:buFont typeface="Arial"/>
              <a:buChar char="•"/>
            </a:pPr>
            <a:r>
              <a:rPr b="1" sz="2400" i="0" lang="en-US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Monitor              :       SVGA</a:t>
            </a:r>
            <a:endParaRPr b="1" sz="2400" i="0" lang="en-IN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indent="-342900" marL="342900">
              <a:buFont typeface="Arial"/>
              <a:buChar char="•"/>
            </a:pPr>
            <a:r>
              <a:rPr b="1" sz="2400" i="0" lang="en-US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Display                :      800*600</a:t>
            </a:r>
            <a:endParaRPr b="1" sz="2400" i="0" lang="en-IN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indent="0" marL="0">
              <a:buNone/>
            </a:pPr>
            <a:endParaRPr b="1" sz="2400" i="0" lang="en-IN" u="none">
              <a:solidFill>
                <a:srgbClr val="000000"/>
              </a:solidFill>
              <a:latin typeface="Noto Sans Egyptian Hieroglyphs"/>
              <a:cs typeface="Noto Sans Hanuno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extBox 1048647"/>
          <p:cNvSpPr txBox="1"/>
          <p:nvPr/>
        </p:nvSpPr>
        <p:spPr>
          <a:xfrm>
            <a:off x="302164" y="573061"/>
            <a:ext cx="5174323" cy="510540"/>
          </a:xfrm>
          <a:prstGeom prst="rect"/>
        </p:spPr>
        <p:txBody>
          <a:bodyPr rtlCol="0" wrap="square">
            <a:spAutoFit/>
          </a:bodyPr>
          <a:p>
            <a:r>
              <a:rPr b="1" sz="2800" i="0" lang="en-US" u="sng">
                <a:solidFill>
                  <a:srgbClr val="36363D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SOFTWARE REQUIREMENTS</a:t>
            </a:r>
            <a:endParaRPr b="1" sz="2800" i="0" lang="en-IN" u="sng">
              <a:solidFill>
                <a:srgbClr val="36363D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33" name="TextBox 1048648"/>
          <p:cNvSpPr txBox="1"/>
          <p:nvPr/>
        </p:nvSpPr>
        <p:spPr>
          <a:xfrm>
            <a:off x="621650" y="1640292"/>
            <a:ext cx="8584772" cy="4358640"/>
          </a:xfrm>
          <a:prstGeom prst="rect"/>
        </p:spPr>
        <p:txBody>
          <a:bodyPr rtlCol="0" wrap="square">
            <a:spAutoFit/>
          </a:bodyPr>
          <a:p>
            <a:pPr indent="-342900" marL="342900">
              <a:buFont typeface="Arial"/>
              <a:buChar char="•"/>
            </a:pPr>
            <a:r>
              <a:rPr b="1" sz="2400" i="0" lang="en-US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Operating System                 :   Microsoft Windows 10</a:t>
            </a:r>
            <a:endParaRPr b="1" sz="2400" i="0" lang="en-IN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indent="-342900" marL="342900">
              <a:buFont typeface="Arial"/>
              <a:buChar char="•"/>
            </a:pPr>
            <a:r>
              <a:rPr b="1" sz="2400" i="0" lang="en-US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Programming Languages    :    Html, Css, JavaScript, Php   </a:t>
            </a:r>
            <a:endParaRPr b="1" sz="2400" i="0" lang="en-IN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indent="-342900" marL="342900">
              <a:buFont typeface="Arial"/>
              <a:buChar char="•"/>
            </a:pPr>
            <a:r>
              <a:rPr b="1" sz="2400" i="0" lang="en-US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Front end                                :    Html, Css, JavaScript</a:t>
            </a:r>
            <a:endParaRPr b="1" sz="2400" i="0" lang="en-IN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indent="-342900" marL="342900">
              <a:buFont typeface="Arial"/>
              <a:buChar char="•"/>
            </a:pPr>
            <a:r>
              <a:rPr b="1" sz="2400" i="0" lang="en-US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Back end                                :    Php</a:t>
            </a:r>
            <a:endParaRPr b="1" sz="2400" i="0" lang="en-IN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indent="-342900" marL="342900">
              <a:buFont typeface="Arial"/>
              <a:buChar char="•"/>
            </a:pPr>
            <a:r>
              <a:rPr b="1" sz="2400" i="0" lang="en-US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Text editors                      :     Visual studio and Notepad++</a:t>
            </a:r>
            <a:endParaRPr b="1" sz="2400" i="0" lang="en-IN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indent="-342900" marL="342900">
              <a:buFont typeface="Arial"/>
              <a:buChar char="•"/>
            </a:pPr>
            <a:r>
              <a:rPr b="1" sz="2400" i="0" lang="en-US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Compilers                   :      Google Chrome, Internet Explorer              </a:t>
            </a:r>
            <a:endParaRPr b="1" sz="2400" i="0" lang="en-IN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indent="0" marL="0">
              <a:buNone/>
            </a:pPr>
            <a:endParaRPr b="1" sz="2400" i="0" lang="en-IN" u="none">
              <a:solidFill>
                <a:srgbClr val="000000"/>
              </a:solidFill>
              <a:latin typeface="Noto Sans Egyptian Hieroglyphs"/>
              <a:cs typeface="Noto Sans Hanunoo"/>
            </a:endParaRPr>
          </a:p>
        </p:txBody>
      </p:sp>
      <p:sp>
        <p:nvSpPr>
          <p:cNvPr id="1048634" name="TextBox 1048649"/>
          <p:cNvSpPr txBox="1"/>
          <p:nvPr/>
        </p:nvSpPr>
        <p:spPr>
          <a:xfrm>
            <a:off x="4351881" y="5304404"/>
            <a:ext cx="5420274" cy="878841"/>
          </a:xfrm>
          <a:prstGeom prst="rect"/>
        </p:spPr>
        <p:txBody>
          <a:bodyPr rtlCol="0" wrap="square">
            <a:spAutoFit/>
          </a:bodyPr>
          <a:p>
            <a:r>
              <a:rPr b="1" sz="2400" lang="en-US">
                <a:solidFill>
                  <a:srgbClr val="000000"/>
                </a:solidFill>
                <a:latin typeface="Noto Sans Elbasan"/>
              </a:rPr>
              <a:t>and Mozilla Firefox, Safari</a:t>
            </a:r>
            <a:endParaRPr b="1" sz="2400" lang="en-IN">
              <a:solidFill>
                <a:srgbClr val="000000"/>
              </a:solidFill>
              <a:latin typeface="Noto Sans Elbasan"/>
            </a:endParaRPr>
          </a:p>
          <a:p>
            <a:endParaRPr b="1" sz="2400" lang="en-IN">
              <a:solidFill>
                <a:srgbClr val="000000"/>
              </a:solidFill>
              <a:latin typeface="Noto Sans Elbas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invert_l_1500"/>
          </p:ext>
        </p:extLst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extBox 3"/>
          <p:cNvSpPr txBox="1"/>
          <p:nvPr/>
        </p:nvSpPr>
        <p:spPr>
          <a:xfrm>
            <a:off x="0" y="245928"/>
            <a:ext cx="3705225" cy="751840"/>
          </a:xfrm>
          <a:prstGeom prst="rect"/>
          <a:noFill/>
          <a:ln w="50800">
            <a:solidFill>
              <a:srgbClr val="000000"/>
            </a:solidFill>
            <a:prstDash val="solid"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algn="l" eaLnBrk="1" fontAlgn="base" hangingPunct="1" indent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algn="l" eaLnBrk="1" fontAlgn="base" hangingPunct="1" indent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algn="l" eaLnBrk="1" fontAlgn="base" hangingPunct="1" indent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algn="l" eaLnBrk="1" fontAlgn="base" hangingPunct="1" indent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algn="ctr" lvl="0"/>
            <a:r>
              <a:rPr altLang="ko-KR" b="1" sz="4400" lang="en-US">
                <a:solidFill>
                  <a:srgbClr val="800000"/>
                </a:solidFill>
                <a:latin typeface="Arial" charset="0"/>
                <a:ea typeface="HY견고딕" pitchFamily="18" charset="-127"/>
              </a:rPr>
              <a:t>MODULES</a:t>
            </a:r>
            <a:endParaRPr altLang="en-US" lang="zh-CN">
              <a:solidFill>
                <a:srgbClr val="800000"/>
              </a:solidFill>
            </a:endParaRPr>
          </a:p>
        </p:txBody>
      </p:sp>
      <p:sp>
        <p:nvSpPr>
          <p:cNvPr id="1048636" name="TextBox 1048582"/>
          <p:cNvSpPr txBox="1"/>
          <p:nvPr/>
        </p:nvSpPr>
        <p:spPr>
          <a:xfrm>
            <a:off x="164693" y="1170103"/>
            <a:ext cx="8820721" cy="5994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  <a:latin typeface="Roboto Black"/>
                <a:cs typeface="Noto Serif Tamil"/>
              </a:rPr>
              <a:t>In these session involving different modules</a:t>
            </a:r>
            <a:endParaRPr sz="2800" lang="en-IN">
              <a:solidFill>
                <a:srgbClr val="000000"/>
              </a:solidFill>
              <a:latin typeface="Roboto Black"/>
              <a:cs typeface="Noto Serif Tamil"/>
            </a:endParaRPr>
          </a:p>
        </p:txBody>
      </p:sp>
      <p:sp>
        <p:nvSpPr>
          <p:cNvPr id="1048637" name="TextBox 1048583"/>
          <p:cNvSpPr txBox="1"/>
          <p:nvPr/>
        </p:nvSpPr>
        <p:spPr>
          <a:xfrm>
            <a:off x="299779" y="1941879"/>
            <a:ext cx="8586329" cy="1653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Homepage Module :</a:t>
            </a:r>
            <a:endParaRPr b="1" sz="2800" lang="en-IN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                 </a:t>
            </a:r>
            <a:r>
              <a:rPr b="1" sz="1800" lang="en-US">
                <a:solidFill>
                  <a:srgbClr val="000000"/>
                </a:solidFill>
                <a:latin typeface="Noto Serif Telugu"/>
                <a:ea typeface="Noto Serif Telugu"/>
                <a:cs typeface="Noto Serif Telugu"/>
              </a:rPr>
              <a:t>In this module total project homupagee Involved.First you can click menu option, the different options to see like contact us and about us , sign up.You can click one option to see the results of the project...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extLst>
          <p:ext uri="http://mobile.wps.com/transition/2016/1">
            <p:transition val="wps_appear_l_1000"/>
          </p:ext>
        </p:extLst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슬라이드 1</dc:title>
  <dc:creator>asadal</dc:creator>
  <cp:lastModifiedBy>Vamsi</cp:lastModifiedBy>
  <dcterms:created xsi:type="dcterms:W3CDTF">2013-11-12T05:46:09Z</dcterms:created>
  <dcterms:modified xsi:type="dcterms:W3CDTF">2021-06-25T07:53:05Z</dcterms:modified>
</cp:coreProperties>
</file>