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6" r:id="rId5"/>
    <p:sldId id="267" r:id="rId6"/>
    <p:sldId id="260" r:id="rId7"/>
    <p:sldId id="268" r:id="rId8"/>
    <p:sldId id="263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199A92-5E81-4A03-8807-07B828B8F011}" v="82" dt="2025-06-10T09:51:44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4" autoAdjust="0"/>
    <p:restoredTop sz="94856" autoAdjust="0"/>
  </p:normalViewPr>
  <p:slideViewPr>
    <p:cSldViewPr snapToGrid="0">
      <p:cViewPr>
        <p:scale>
          <a:sx n="58" d="100"/>
          <a:sy n="58" d="100"/>
        </p:scale>
        <p:origin x="44" y="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 Charan kadulla" userId="846d42e400954332" providerId="LiveId" clId="{CF199A92-5E81-4A03-8807-07B828B8F011}"/>
    <pc:docChg chg="undo custSel addSld delSld modSld">
      <pc:chgData name="Uday Charan kadulla" userId="846d42e400954332" providerId="LiveId" clId="{CF199A92-5E81-4A03-8807-07B828B8F011}" dt="2025-06-10T09:52:35.985" v="624" actId="26606"/>
      <pc:docMkLst>
        <pc:docMk/>
      </pc:docMkLst>
      <pc:sldChg chg="delSp modSp add mod setBg delDesignElem">
        <pc:chgData name="Uday Charan kadulla" userId="846d42e400954332" providerId="LiveId" clId="{CF199A92-5E81-4A03-8807-07B828B8F011}" dt="2025-06-10T09:15:55.298" v="66" actId="14100"/>
        <pc:sldMkLst>
          <pc:docMk/>
          <pc:sldMk cId="4287288321" sldId="260"/>
        </pc:sldMkLst>
        <pc:spChg chg="del">
          <ac:chgData name="Uday Charan kadulla" userId="846d42e400954332" providerId="LiveId" clId="{CF199A92-5E81-4A03-8807-07B828B8F011}" dt="2025-06-10T09:15:42.013" v="63"/>
          <ac:spMkLst>
            <pc:docMk/>
            <pc:sldMk cId="4287288321" sldId="260"/>
            <ac:spMk id="4110" creationId="{9EE42DCE-4A4F-44C4-84E5-261B3BEEF1DA}"/>
          </ac:spMkLst>
        </pc:spChg>
        <pc:spChg chg="del">
          <ac:chgData name="Uday Charan kadulla" userId="846d42e400954332" providerId="LiveId" clId="{CF199A92-5E81-4A03-8807-07B828B8F011}" dt="2025-06-10T09:15:42.013" v="63"/>
          <ac:spMkLst>
            <pc:docMk/>
            <pc:sldMk cId="4287288321" sldId="260"/>
            <ac:spMk id="4112" creationId="{887F59F2-5FBC-40CD-AD35-376AECE49EA6}"/>
          </ac:spMkLst>
        </pc:spChg>
        <pc:picChg chg="mod">
          <ac:chgData name="Uday Charan kadulla" userId="846d42e400954332" providerId="LiveId" clId="{CF199A92-5E81-4A03-8807-07B828B8F011}" dt="2025-06-10T09:15:55.298" v="66" actId="14100"/>
          <ac:picMkLst>
            <pc:docMk/>
            <pc:sldMk cId="4287288321" sldId="260"/>
            <ac:picMk id="4" creationId="{CFC4FDD4-6C42-4B75-A5B3-29412EBF8B5B}"/>
          </ac:picMkLst>
        </pc:picChg>
      </pc:sldChg>
      <pc:sldChg chg="delSp add setBg delDesignElem">
        <pc:chgData name="Uday Charan kadulla" userId="846d42e400954332" providerId="LiveId" clId="{CF199A92-5E81-4A03-8807-07B828B8F011}" dt="2025-06-10T09:25:58.277" v="160"/>
        <pc:sldMkLst>
          <pc:docMk/>
          <pc:sldMk cId="748081612" sldId="263"/>
        </pc:sldMkLst>
        <pc:spChg chg="del">
          <ac:chgData name="Uday Charan kadulla" userId="846d42e400954332" providerId="LiveId" clId="{CF199A92-5E81-4A03-8807-07B828B8F011}" dt="2025-06-10T09:25:58.277" v="160"/>
          <ac:spMkLst>
            <pc:docMk/>
            <pc:sldMk cId="748081612" sldId="263"/>
            <ac:spMk id="21" creationId="{04213918-F1EB-4BCE-BE23-F5E9851EE05C}"/>
          </ac:spMkLst>
        </pc:spChg>
        <pc:spChg chg="del">
          <ac:chgData name="Uday Charan kadulla" userId="846d42e400954332" providerId="LiveId" clId="{CF199A92-5E81-4A03-8807-07B828B8F011}" dt="2025-06-10T09:25:58.277" v="160"/>
          <ac:spMkLst>
            <pc:docMk/>
            <pc:sldMk cId="748081612" sldId="263"/>
            <ac:spMk id="23" creationId="{2062E862-C7F7-4CA1-B929-D0B75F5E9FB9}"/>
          </ac:spMkLst>
        </pc:spChg>
      </pc:sldChg>
      <pc:sldChg chg="addSp delSp new del">
        <pc:chgData name="Uday Charan kadulla" userId="846d42e400954332" providerId="LiveId" clId="{CF199A92-5E81-4A03-8807-07B828B8F011}" dt="2025-06-10T09:06:40.766" v="39" actId="2696"/>
        <pc:sldMkLst>
          <pc:docMk/>
          <pc:sldMk cId="657754084" sldId="267"/>
        </pc:sldMkLst>
        <pc:spChg chg="del">
          <ac:chgData name="Uday Charan kadulla" userId="846d42e400954332" providerId="LiveId" clId="{CF199A92-5E81-4A03-8807-07B828B8F011}" dt="2025-06-10T09:06:33.864" v="38" actId="478"/>
          <ac:spMkLst>
            <pc:docMk/>
            <pc:sldMk cId="657754084" sldId="267"/>
            <ac:spMk id="2" creationId="{31546E65-AD3F-6C63-6EAF-07140336DB48}"/>
          </ac:spMkLst>
        </pc:spChg>
        <pc:spChg chg="del">
          <ac:chgData name="Uday Charan kadulla" userId="846d42e400954332" providerId="LiveId" clId="{CF199A92-5E81-4A03-8807-07B828B8F011}" dt="2025-06-10T09:06:25.851" v="36" actId="478"/>
          <ac:spMkLst>
            <pc:docMk/>
            <pc:sldMk cId="657754084" sldId="267"/>
            <ac:spMk id="3" creationId="{F4A085C5-120B-1D54-B267-0DEFA1A19C03}"/>
          </ac:spMkLst>
        </pc:spChg>
        <pc:spChg chg="add">
          <ac:chgData name="Uday Charan kadulla" userId="846d42e400954332" providerId="LiveId" clId="{CF199A92-5E81-4A03-8807-07B828B8F011}" dt="2025-06-10T09:05:23.095" v="32"/>
          <ac:spMkLst>
            <pc:docMk/>
            <pc:sldMk cId="657754084" sldId="267"/>
            <ac:spMk id="4" creationId="{1C04397C-9802-3A63-9220-2EE4043DE59D}"/>
          </ac:spMkLst>
        </pc:spChg>
        <pc:spChg chg="add">
          <ac:chgData name="Uday Charan kadulla" userId="846d42e400954332" providerId="LiveId" clId="{CF199A92-5E81-4A03-8807-07B828B8F011}" dt="2025-06-10T09:05:23.095" v="32"/>
          <ac:spMkLst>
            <pc:docMk/>
            <pc:sldMk cId="657754084" sldId="267"/>
            <ac:spMk id="5" creationId="{299CFFE2-B61D-DE92-D341-53B77DCCF2A9}"/>
          </ac:spMkLst>
        </pc:spChg>
        <pc:spChg chg="add">
          <ac:chgData name="Uday Charan kadulla" userId="846d42e400954332" providerId="LiveId" clId="{CF199A92-5E81-4A03-8807-07B828B8F011}" dt="2025-06-10T09:05:23.095" v="32"/>
          <ac:spMkLst>
            <pc:docMk/>
            <pc:sldMk cId="657754084" sldId="267"/>
            <ac:spMk id="6" creationId="{95C92EAB-067F-061A-6E22-A5B711549A5E}"/>
          </ac:spMkLst>
        </pc:spChg>
        <pc:spChg chg="add">
          <ac:chgData name="Uday Charan kadulla" userId="846d42e400954332" providerId="LiveId" clId="{CF199A92-5E81-4A03-8807-07B828B8F011}" dt="2025-06-10T09:05:23.095" v="32"/>
          <ac:spMkLst>
            <pc:docMk/>
            <pc:sldMk cId="657754084" sldId="267"/>
            <ac:spMk id="8" creationId="{7ED06489-CCAB-E846-17C5-2FC71D735C64}"/>
          </ac:spMkLst>
        </pc:spChg>
        <pc:spChg chg="add">
          <ac:chgData name="Uday Charan kadulla" userId="846d42e400954332" providerId="LiveId" clId="{CF199A92-5E81-4A03-8807-07B828B8F011}" dt="2025-06-10T09:05:23.095" v="32"/>
          <ac:spMkLst>
            <pc:docMk/>
            <pc:sldMk cId="657754084" sldId="267"/>
            <ac:spMk id="9" creationId="{9EE5D681-ADFF-0465-82D2-3A96935C1CD0}"/>
          </ac:spMkLst>
        </pc:spChg>
        <pc:spChg chg="add">
          <ac:chgData name="Uday Charan kadulla" userId="846d42e400954332" providerId="LiveId" clId="{CF199A92-5E81-4A03-8807-07B828B8F011}" dt="2025-06-10T09:05:23.095" v="32"/>
          <ac:spMkLst>
            <pc:docMk/>
            <pc:sldMk cId="657754084" sldId="267"/>
            <ac:spMk id="10" creationId="{A8585F30-B16E-18CE-E896-8BD03F713561}"/>
          </ac:spMkLst>
        </pc:spChg>
        <pc:spChg chg="add">
          <ac:chgData name="Uday Charan kadulla" userId="846d42e400954332" providerId="LiveId" clId="{CF199A92-5E81-4A03-8807-07B828B8F011}" dt="2025-06-10T09:05:23.095" v="32"/>
          <ac:spMkLst>
            <pc:docMk/>
            <pc:sldMk cId="657754084" sldId="267"/>
            <ac:spMk id="11" creationId="{BA0875E1-FFDD-A3CC-57A8-4FA01CC75941}"/>
          </ac:spMkLst>
        </pc:spChg>
        <pc:spChg chg="add">
          <ac:chgData name="Uday Charan kadulla" userId="846d42e400954332" providerId="LiveId" clId="{CF199A92-5E81-4A03-8807-07B828B8F011}" dt="2025-06-10T09:05:23.095" v="32"/>
          <ac:spMkLst>
            <pc:docMk/>
            <pc:sldMk cId="657754084" sldId="267"/>
            <ac:spMk id="12" creationId="{FBFC318F-6C34-4E26-FAD8-486CADEDAD4A}"/>
          </ac:spMkLst>
        </pc:spChg>
        <pc:spChg chg="add">
          <ac:chgData name="Uday Charan kadulla" userId="846d42e400954332" providerId="LiveId" clId="{CF199A92-5E81-4A03-8807-07B828B8F011}" dt="2025-06-10T09:05:23.095" v="32"/>
          <ac:spMkLst>
            <pc:docMk/>
            <pc:sldMk cId="657754084" sldId="267"/>
            <ac:spMk id="13" creationId="{3BEC882F-86D6-3BB6-890B-203576C40799}"/>
          </ac:spMkLst>
        </pc:spChg>
        <pc:spChg chg="add">
          <ac:chgData name="Uday Charan kadulla" userId="846d42e400954332" providerId="LiveId" clId="{CF199A92-5E81-4A03-8807-07B828B8F011}" dt="2025-06-10T09:05:23.095" v="32"/>
          <ac:spMkLst>
            <pc:docMk/>
            <pc:sldMk cId="657754084" sldId="267"/>
            <ac:spMk id="14" creationId="{F0D179C1-6301-17C9-3BB0-9EAA9BB0B7DE}"/>
          </ac:spMkLst>
        </pc:spChg>
        <pc:spChg chg="add">
          <ac:chgData name="Uday Charan kadulla" userId="846d42e400954332" providerId="LiveId" clId="{CF199A92-5E81-4A03-8807-07B828B8F011}" dt="2025-06-10T09:05:28.880" v="33"/>
          <ac:spMkLst>
            <pc:docMk/>
            <pc:sldMk cId="657754084" sldId="267"/>
            <ac:spMk id="15" creationId="{636C2C10-02C6-34AF-3750-0C60DC3013E0}"/>
          </ac:spMkLst>
        </pc:spChg>
        <pc:spChg chg="add">
          <ac:chgData name="Uday Charan kadulla" userId="846d42e400954332" providerId="LiveId" clId="{CF199A92-5E81-4A03-8807-07B828B8F011}" dt="2025-06-10T09:05:28.880" v="33"/>
          <ac:spMkLst>
            <pc:docMk/>
            <pc:sldMk cId="657754084" sldId="267"/>
            <ac:spMk id="16" creationId="{F6E2FA61-5E8D-989E-7A3E-456C629AA81C}"/>
          </ac:spMkLst>
        </pc:spChg>
        <pc:spChg chg="add">
          <ac:chgData name="Uday Charan kadulla" userId="846d42e400954332" providerId="LiveId" clId="{CF199A92-5E81-4A03-8807-07B828B8F011}" dt="2025-06-10T09:05:28.880" v="33"/>
          <ac:spMkLst>
            <pc:docMk/>
            <pc:sldMk cId="657754084" sldId="267"/>
            <ac:spMk id="17" creationId="{28E9F665-260B-8CC8-6549-1075B6E3827D}"/>
          </ac:spMkLst>
        </pc:spChg>
        <pc:spChg chg="add">
          <ac:chgData name="Uday Charan kadulla" userId="846d42e400954332" providerId="LiveId" clId="{CF199A92-5E81-4A03-8807-07B828B8F011}" dt="2025-06-10T09:05:28.880" v="33"/>
          <ac:spMkLst>
            <pc:docMk/>
            <pc:sldMk cId="657754084" sldId="267"/>
            <ac:spMk id="18" creationId="{CFE86EBD-1FCF-F158-EED3-267D8FDFC394}"/>
          </ac:spMkLst>
        </pc:spChg>
        <pc:spChg chg="add">
          <ac:chgData name="Uday Charan kadulla" userId="846d42e400954332" providerId="LiveId" clId="{CF199A92-5E81-4A03-8807-07B828B8F011}" dt="2025-06-10T09:05:28.880" v="33"/>
          <ac:spMkLst>
            <pc:docMk/>
            <pc:sldMk cId="657754084" sldId="267"/>
            <ac:spMk id="19" creationId="{CBF80F35-641E-DEE3-D5C0-C71AC8FDBBB5}"/>
          </ac:spMkLst>
        </pc:spChg>
        <pc:spChg chg="add">
          <ac:chgData name="Uday Charan kadulla" userId="846d42e400954332" providerId="LiveId" clId="{CF199A92-5E81-4A03-8807-07B828B8F011}" dt="2025-06-10T09:05:28.880" v="33"/>
          <ac:spMkLst>
            <pc:docMk/>
            <pc:sldMk cId="657754084" sldId="267"/>
            <ac:spMk id="20" creationId="{35EAB74A-E0CA-497A-B34E-DB7385E8ED2F}"/>
          </ac:spMkLst>
        </pc:spChg>
        <pc:spChg chg="add">
          <ac:chgData name="Uday Charan kadulla" userId="846d42e400954332" providerId="LiveId" clId="{CF199A92-5E81-4A03-8807-07B828B8F011}" dt="2025-06-10T09:05:28.880" v="33"/>
          <ac:spMkLst>
            <pc:docMk/>
            <pc:sldMk cId="657754084" sldId="267"/>
            <ac:spMk id="21" creationId="{FC2E37C3-290B-FF24-6B17-1ACFA2F2A506}"/>
          </ac:spMkLst>
        </pc:spChg>
        <pc:spChg chg="add">
          <ac:chgData name="Uday Charan kadulla" userId="846d42e400954332" providerId="LiveId" clId="{CF199A92-5E81-4A03-8807-07B828B8F011}" dt="2025-06-10T09:05:28.880" v="33"/>
          <ac:spMkLst>
            <pc:docMk/>
            <pc:sldMk cId="657754084" sldId="267"/>
            <ac:spMk id="22" creationId="{02025839-5BB5-DCD7-E7C1-336E16F83E05}"/>
          </ac:spMkLst>
        </pc:spChg>
        <pc:spChg chg="add">
          <ac:chgData name="Uday Charan kadulla" userId="846d42e400954332" providerId="LiveId" clId="{CF199A92-5E81-4A03-8807-07B828B8F011}" dt="2025-06-10T09:05:28.880" v="33"/>
          <ac:spMkLst>
            <pc:docMk/>
            <pc:sldMk cId="657754084" sldId="267"/>
            <ac:spMk id="23" creationId="{1AE06916-0132-9014-77CB-06CCE50C6026}"/>
          </ac:spMkLst>
        </pc:spChg>
        <pc:spChg chg="add">
          <ac:chgData name="Uday Charan kadulla" userId="846d42e400954332" providerId="LiveId" clId="{CF199A92-5E81-4A03-8807-07B828B8F011}" dt="2025-06-10T09:05:28.880" v="33"/>
          <ac:spMkLst>
            <pc:docMk/>
            <pc:sldMk cId="657754084" sldId="267"/>
            <ac:spMk id="25" creationId="{9F34FD4D-13F4-7A78-CC2A-DBC6A7F58DE9}"/>
          </ac:spMkLst>
        </pc:spChg>
        <pc:spChg chg="add">
          <ac:chgData name="Uday Charan kadulla" userId="846d42e400954332" providerId="LiveId" clId="{CF199A92-5E81-4A03-8807-07B828B8F011}" dt="2025-06-10T09:06:00.476" v="34"/>
          <ac:spMkLst>
            <pc:docMk/>
            <pc:sldMk cId="657754084" sldId="267"/>
            <ac:spMk id="27" creationId="{0FAB25CF-1848-C54B-53CE-BF67DC255AA6}"/>
          </ac:spMkLst>
        </pc:spChg>
        <pc:spChg chg="add">
          <ac:chgData name="Uday Charan kadulla" userId="846d42e400954332" providerId="LiveId" clId="{CF199A92-5E81-4A03-8807-07B828B8F011}" dt="2025-06-10T09:06:00.476" v="34"/>
          <ac:spMkLst>
            <pc:docMk/>
            <pc:sldMk cId="657754084" sldId="267"/>
            <ac:spMk id="28" creationId="{A466028D-8B45-EA43-DA13-C1662F4D343E}"/>
          </ac:spMkLst>
        </pc:spChg>
        <pc:spChg chg="add">
          <ac:chgData name="Uday Charan kadulla" userId="846d42e400954332" providerId="LiveId" clId="{CF199A92-5E81-4A03-8807-07B828B8F011}" dt="2025-06-10T09:06:00.476" v="34"/>
          <ac:spMkLst>
            <pc:docMk/>
            <pc:sldMk cId="657754084" sldId="267"/>
            <ac:spMk id="29" creationId="{DEEDDA2B-66A7-7DDE-057D-DC95784BC960}"/>
          </ac:spMkLst>
        </pc:spChg>
        <pc:spChg chg="add">
          <ac:chgData name="Uday Charan kadulla" userId="846d42e400954332" providerId="LiveId" clId="{CF199A92-5E81-4A03-8807-07B828B8F011}" dt="2025-06-10T09:06:00.476" v="34"/>
          <ac:spMkLst>
            <pc:docMk/>
            <pc:sldMk cId="657754084" sldId="267"/>
            <ac:spMk id="30" creationId="{B57AF0F2-E39B-EB13-DDFD-C4448343F3FD}"/>
          </ac:spMkLst>
        </pc:spChg>
        <pc:spChg chg="add">
          <ac:chgData name="Uday Charan kadulla" userId="846d42e400954332" providerId="LiveId" clId="{CF199A92-5E81-4A03-8807-07B828B8F011}" dt="2025-06-10T09:06:00.476" v="34"/>
          <ac:spMkLst>
            <pc:docMk/>
            <pc:sldMk cId="657754084" sldId="267"/>
            <ac:spMk id="31" creationId="{58C45B27-9484-1E1D-8467-1FE01009B6C6}"/>
          </ac:spMkLst>
        </pc:spChg>
        <pc:spChg chg="add">
          <ac:chgData name="Uday Charan kadulla" userId="846d42e400954332" providerId="LiveId" clId="{CF199A92-5E81-4A03-8807-07B828B8F011}" dt="2025-06-10T09:06:00.476" v="34"/>
          <ac:spMkLst>
            <pc:docMk/>
            <pc:sldMk cId="657754084" sldId="267"/>
            <ac:spMk id="32" creationId="{F0F12D8C-658B-344F-D42D-738ED9E5C823}"/>
          </ac:spMkLst>
        </pc:spChg>
        <pc:spChg chg="add">
          <ac:chgData name="Uday Charan kadulla" userId="846d42e400954332" providerId="LiveId" clId="{CF199A92-5E81-4A03-8807-07B828B8F011}" dt="2025-06-10T09:06:00.476" v="34"/>
          <ac:spMkLst>
            <pc:docMk/>
            <pc:sldMk cId="657754084" sldId="267"/>
            <ac:spMk id="33" creationId="{4FA62D88-6266-1798-3663-F99E58C2413A}"/>
          </ac:spMkLst>
        </pc:spChg>
        <pc:spChg chg="add">
          <ac:chgData name="Uday Charan kadulla" userId="846d42e400954332" providerId="LiveId" clId="{CF199A92-5E81-4A03-8807-07B828B8F011}" dt="2025-06-10T09:06:00.476" v="34"/>
          <ac:spMkLst>
            <pc:docMk/>
            <pc:sldMk cId="657754084" sldId="267"/>
            <ac:spMk id="34" creationId="{3C6F36C5-D7F8-448D-72AA-A1D01D2AB8B0}"/>
          </ac:spMkLst>
        </pc:spChg>
        <pc:spChg chg="add">
          <ac:chgData name="Uday Charan kadulla" userId="846d42e400954332" providerId="LiveId" clId="{CF199A92-5E81-4A03-8807-07B828B8F011}" dt="2025-06-10T09:06:00.476" v="34"/>
          <ac:spMkLst>
            <pc:docMk/>
            <pc:sldMk cId="657754084" sldId="267"/>
            <ac:spMk id="35" creationId="{AD477BA8-77EB-228F-2BFC-A8B3E121F3C2}"/>
          </ac:spMkLst>
        </pc:spChg>
        <pc:spChg chg="add">
          <ac:chgData name="Uday Charan kadulla" userId="846d42e400954332" providerId="LiveId" clId="{CF199A92-5E81-4A03-8807-07B828B8F011}" dt="2025-06-10T09:06:00.476" v="34"/>
          <ac:spMkLst>
            <pc:docMk/>
            <pc:sldMk cId="657754084" sldId="267"/>
            <ac:spMk id="36" creationId="{EE58CF3C-7359-A602-9512-899C44277795}"/>
          </ac:spMkLst>
        </pc:spChg>
        <pc:spChg chg="add del">
          <ac:chgData name="Uday Charan kadulla" userId="846d42e400954332" providerId="LiveId" clId="{CF199A92-5E81-4A03-8807-07B828B8F011}" dt="2025-06-10T09:06:25.851" v="36" actId="478"/>
          <ac:spMkLst>
            <pc:docMk/>
            <pc:sldMk cId="657754084" sldId="267"/>
            <ac:spMk id="37" creationId="{58906689-592B-C79B-294A-A5C998CE7EB6}"/>
          </ac:spMkLst>
        </pc:spChg>
        <pc:spChg chg="add">
          <ac:chgData name="Uday Charan kadulla" userId="846d42e400954332" providerId="LiveId" clId="{CF199A92-5E81-4A03-8807-07B828B8F011}" dt="2025-06-10T09:06:23.585" v="35"/>
          <ac:spMkLst>
            <pc:docMk/>
            <pc:sldMk cId="657754084" sldId="267"/>
            <ac:spMk id="38" creationId="{2FDDADCC-81BC-E78F-0BB1-DD61637D8C8F}"/>
          </ac:spMkLst>
        </pc:spChg>
        <pc:spChg chg="add del">
          <ac:chgData name="Uday Charan kadulla" userId="846d42e400954332" providerId="LiveId" clId="{CF199A92-5E81-4A03-8807-07B828B8F011}" dt="2025-06-10T09:06:25.851" v="36" actId="478"/>
          <ac:spMkLst>
            <pc:docMk/>
            <pc:sldMk cId="657754084" sldId="267"/>
            <ac:spMk id="39" creationId="{545C36C5-9E94-F1AF-B95C-E9A9D3E4F626}"/>
          </ac:spMkLst>
        </pc:spChg>
        <pc:spChg chg="add del">
          <ac:chgData name="Uday Charan kadulla" userId="846d42e400954332" providerId="LiveId" clId="{CF199A92-5E81-4A03-8807-07B828B8F011}" dt="2025-06-10T09:06:25.851" v="36" actId="478"/>
          <ac:spMkLst>
            <pc:docMk/>
            <pc:sldMk cId="657754084" sldId="267"/>
            <ac:spMk id="40" creationId="{3C627B32-18C3-446B-4604-A51C82CAC7E4}"/>
          </ac:spMkLst>
        </pc:spChg>
        <pc:spChg chg="add del">
          <ac:chgData name="Uday Charan kadulla" userId="846d42e400954332" providerId="LiveId" clId="{CF199A92-5E81-4A03-8807-07B828B8F011}" dt="2025-06-10T09:06:25.851" v="36" actId="478"/>
          <ac:spMkLst>
            <pc:docMk/>
            <pc:sldMk cId="657754084" sldId="267"/>
            <ac:spMk id="41" creationId="{9E2C8AE8-C98E-FBE3-536E-D3C102968BF6}"/>
          </ac:spMkLst>
        </pc:spChg>
        <pc:spChg chg="add del">
          <ac:chgData name="Uday Charan kadulla" userId="846d42e400954332" providerId="LiveId" clId="{CF199A92-5E81-4A03-8807-07B828B8F011}" dt="2025-06-10T09:06:25.851" v="36" actId="478"/>
          <ac:spMkLst>
            <pc:docMk/>
            <pc:sldMk cId="657754084" sldId="267"/>
            <ac:spMk id="42" creationId="{E6B8B65E-7747-F8BA-EEB2-B8147F39FBFF}"/>
          </ac:spMkLst>
        </pc:spChg>
        <pc:spChg chg="add del">
          <ac:chgData name="Uday Charan kadulla" userId="846d42e400954332" providerId="LiveId" clId="{CF199A92-5E81-4A03-8807-07B828B8F011}" dt="2025-06-10T09:06:25.851" v="36" actId="478"/>
          <ac:spMkLst>
            <pc:docMk/>
            <pc:sldMk cId="657754084" sldId="267"/>
            <ac:spMk id="43" creationId="{D60F1038-7786-41A5-A3AF-B0A5C20BFC6F}"/>
          </ac:spMkLst>
        </pc:spChg>
        <pc:spChg chg="add del">
          <ac:chgData name="Uday Charan kadulla" userId="846d42e400954332" providerId="LiveId" clId="{CF199A92-5E81-4A03-8807-07B828B8F011}" dt="2025-06-10T09:06:25.851" v="36" actId="478"/>
          <ac:spMkLst>
            <pc:docMk/>
            <pc:sldMk cId="657754084" sldId="267"/>
            <ac:spMk id="45" creationId="{2E3CAF7B-35AC-F1E1-F1C6-CA10BAB042D0}"/>
          </ac:spMkLst>
        </pc:spChg>
        <pc:spChg chg="add del">
          <ac:chgData name="Uday Charan kadulla" userId="846d42e400954332" providerId="LiveId" clId="{CF199A92-5E81-4A03-8807-07B828B8F011}" dt="2025-06-10T09:06:25.851" v="36" actId="478"/>
          <ac:spMkLst>
            <pc:docMk/>
            <pc:sldMk cId="657754084" sldId="267"/>
            <ac:spMk id="46" creationId="{1DFF4D72-E477-F52E-7C8E-6E476FAA6C47}"/>
          </ac:spMkLst>
        </pc:spChg>
        <pc:spChg chg="add del">
          <ac:chgData name="Uday Charan kadulla" userId="846d42e400954332" providerId="LiveId" clId="{CF199A92-5E81-4A03-8807-07B828B8F011}" dt="2025-06-10T09:06:25.851" v="36" actId="478"/>
          <ac:spMkLst>
            <pc:docMk/>
            <pc:sldMk cId="657754084" sldId="267"/>
            <ac:spMk id="47" creationId="{A7143BE7-BC20-22A5-C277-36CE0F97E610}"/>
          </ac:spMkLst>
        </pc:spChg>
        <pc:spChg chg="add del">
          <ac:chgData name="Uday Charan kadulla" userId="846d42e400954332" providerId="LiveId" clId="{CF199A92-5E81-4A03-8807-07B828B8F011}" dt="2025-06-10T09:06:33.864" v="38" actId="478"/>
          <ac:spMkLst>
            <pc:docMk/>
            <pc:sldMk cId="657754084" sldId="267"/>
            <ac:spMk id="48" creationId="{1D925321-3CD8-E892-F0BF-2F8DC23B2A8C}"/>
          </ac:spMkLst>
        </pc:spChg>
        <pc:spChg chg="del">
          <ac:chgData name="Uday Charan kadulla" userId="846d42e400954332" providerId="LiveId" clId="{CF199A92-5E81-4A03-8807-07B828B8F011}" dt="2025-06-10T09:06:33.864" v="38" actId="478"/>
          <ac:spMkLst>
            <pc:docMk/>
            <pc:sldMk cId="657754084" sldId="267"/>
            <ac:spMk id="49" creationId="{83F70AE6-CDB0-15E4-57C4-C325E1FC21E2}"/>
          </ac:spMkLst>
        </pc:spChg>
        <pc:spChg chg="add">
          <ac:chgData name="Uday Charan kadulla" userId="846d42e400954332" providerId="LiveId" clId="{CF199A92-5E81-4A03-8807-07B828B8F011}" dt="2025-06-10T09:06:32.874" v="37"/>
          <ac:spMkLst>
            <pc:docMk/>
            <pc:sldMk cId="657754084" sldId="267"/>
            <ac:spMk id="50" creationId="{65D863EF-0528-8C73-1C2B-292353C3A53D}"/>
          </ac:spMkLst>
        </pc:spChg>
        <pc:spChg chg="add del">
          <ac:chgData name="Uday Charan kadulla" userId="846d42e400954332" providerId="LiveId" clId="{CF199A92-5E81-4A03-8807-07B828B8F011}" dt="2025-06-10T09:06:33.864" v="38" actId="478"/>
          <ac:spMkLst>
            <pc:docMk/>
            <pc:sldMk cId="657754084" sldId="267"/>
            <ac:spMk id="51" creationId="{B1F22BBE-57AE-AE5A-F602-EE2B7098DDF0}"/>
          </ac:spMkLst>
        </pc:spChg>
        <pc:spChg chg="add del">
          <ac:chgData name="Uday Charan kadulla" userId="846d42e400954332" providerId="LiveId" clId="{CF199A92-5E81-4A03-8807-07B828B8F011}" dt="2025-06-10T09:06:33.864" v="38" actId="478"/>
          <ac:spMkLst>
            <pc:docMk/>
            <pc:sldMk cId="657754084" sldId="267"/>
            <ac:spMk id="52" creationId="{D1702B9A-C0AE-F91D-54A6-5FFCFD76B455}"/>
          </ac:spMkLst>
        </pc:spChg>
        <pc:spChg chg="add del">
          <ac:chgData name="Uday Charan kadulla" userId="846d42e400954332" providerId="LiveId" clId="{CF199A92-5E81-4A03-8807-07B828B8F011}" dt="2025-06-10T09:06:33.864" v="38" actId="478"/>
          <ac:spMkLst>
            <pc:docMk/>
            <pc:sldMk cId="657754084" sldId="267"/>
            <ac:spMk id="53" creationId="{C83C66AA-1372-84BB-319D-240F7561F2A8}"/>
          </ac:spMkLst>
        </pc:spChg>
        <pc:spChg chg="add del">
          <ac:chgData name="Uday Charan kadulla" userId="846d42e400954332" providerId="LiveId" clId="{CF199A92-5E81-4A03-8807-07B828B8F011}" dt="2025-06-10T09:06:33.864" v="38" actId="478"/>
          <ac:spMkLst>
            <pc:docMk/>
            <pc:sldMk cId="657754084" sldId="267"/>
            <ac:spMk id="54" creationId="{9E9767FE-7A46-28D1-37F6-5D3577771F93}"/>
          </ac:spMkLst>
        </pc:spChg>
        <pc:spChg chg="add del">
          <ac:chgData name="Uday Charan kadulla" userId="846d42e400954332" providerId="LiveId" clId="{CF199A92-5E81-4A03-8807-07B828B8F011}" dt="2025-06-10T09:06:33.864" v="38" actId="478"/>
          <ac:spMkLst>
            <pc:docMk/>
            <pc:sldMk cId="657754084" sldId="267"/>
            <ac:spMk id="55" creationId="{8D632F8A-7CDA-91E9-6262-4A6807DE4358}"/>
          </ac:spMkLst>
        </pc:spChg>
        <pc:spChg chg="add">
          <ac:chgData name="Uday Charan kadulla" userId="846d42e400954332" providerId="LiveId" clId="{CF199A92-5E81-4A03-8807-07B828B8F011}" dt="2025-06-10T09:06:32.874" v="37"/>
          <ac:spMkLst>
            <pc:docMk/>
            <pc:sldMk cId="657754084" sldId="267"/>
            <ac:spMk id="56" creationId="{3A525A53-02CF-21A1-15FD-1588E243CE63}"/>
          </ac:spMkLst>
        </pc:spChg>
        <pc:spChg chg="add del">
          <ac:chgData name="Uday Charan kadulla" userId="846d42e400954332" providerId="LiveId" clId="{CF199A92-5E81-4A03-8807-07B828B8F011}" dt="2025-06-10T09:06:33.864" v="38" actId="478"/>
          <ac:spMkLst>
            <pc:docMk/>
            <pc:sldMk cId="657754084" sldId="267"/>
            <ac:spMk id="57" creationId="{517C5DD4-A53C-30F2-8E89-1FC39A4CDA3C}"/>
          </ac:spMkLst>
        </pc:spChg>
        <pc:spChg chg="add del">
          <ac:chgData name="Uday Charan kadulla" userId="846d42e400954332" providerId="LiveId" clId="{CF199A92-5E81-4A03-8807-07B828B8F011}" dt="2025-06-10T09:06:33.864" v="38" actId="478"/>
          <ac:spMkLst>
            <pc:docMk/>
            <pc:sldMk cId="657754084" sldId="267"/>
            <ac:spMk id="58" creationId="{ED1EFF3B-7911-460B-78A4-CC5A43F7E3C7}"/>
          </ac:spMkLst>
        </pc:spChg>
      </pc:sldChg>
      <pc:sldChg chg="addSp modSp del">
        <pc:chgData name="Uday Charan kadulla" userId="846d42e400954332" providerId="LiveId" clId="{CF199A92-5E81-4A03-8807-07B828B8F011}" dt="2025-06-10T09:05:01.404" v="28" actId="2696"/>
        <pc:sldMkLst>
          <pc:docMk/>
          <pc:sldMk cId="851625463" sldId="267"/>
        </pc:sldMkLst>
        <pc:spChg chg="mod">
          <ac:chgData name="Uday Charan kadulla" userId="846d42e400954332" providerId="LiveId" clId="{CF199A92-5E81-4A03-8807-07B828B8F011}" dt="2025-06-10T09:04:53.291" v="27" actId="14100"/>
          <ac:spMkLst>
            <pc:docMk/>
            <pc:sldMk cId="851625463" sldId="267"/>
            <ac:spMk id="3" creationId="{4A243FF0-6195-E780-9C28-FBF8E54C0C89}"/>
          </ac:spMkLst>
        </pc:spChg>
        <pc:spChg chg="add mod">
          <ac:chgData name="Uday Charan kadulla" userId="846d42e400954332" providerId="LiveId" clId="{CF199A92-5E81-4A03-8807-07B828B8F011}" dt="2025-06-10T09:04:40.005" v="2" actId="27636"/>
          <ac:spMkLst>
            <pc:docMk/>
            <pc:sldMk cId="851625463" sldId="267"/>
            <ac:spMk id="4" creationId="{8057C26D-D965-8158-C28D-DC4FC0F0E98A}"/>
          </ac:spMkLst>
        </pc:spChg>
        <pc:spChg chg="add mod">
          <ac:chgData name="Uday Charan kadulla" userId="846d42e400954332" providerId="LiveId" clId="{CF199A92-5E81-4A03-8807-07B828B8F011}" dt="2025-06-10T09:04:40.005" v="2" actId="27636"/>
          <ac:spMkLst>
            <pc:docMk/>
            <pc:sldMk cId="851625463" sldId="267"/>
            <ac:spMk id="5" creationId="{151AA2A9-1EA4-6F46-1EB3-5B3C1E7FDFD6}"/>
          </ac:spMkLst>
        </pc:spChg>
        <pc:spChg chg="add mod">
          <ac:chgData name="Uday Charan kadulla" userId="846d42e400954332" providerId="LiveId" clId="{CF199A92-5E81-4A03-8807-07B828B8F011}" dt="2025-06-10T09:04:40.005" v="2" actId="27636"/>
          <ac:spMkLst>
            <pc:docMk/>
            <pc:sldMk cId="851625463" sldId="267"/>
            <ac:spMk id="6" creationId="{53BAF74C-E022-D477-C518-D8CF5960B2C2}"/>
          </ac:spMkLst>
        </pc:spChg>
        <pc:spChg chg="add mod">
          <ac:chgData name="Uday Charan kadulla" userId="846d42e400954332" providerId="LiveId" clId="{CF199A92-5E81-4A03-8807-07B828B8F011}" dt="2025-06-10T09:04:40.005" v="2" actId="27636"/>
          <ac:spMkLst>
            <pc:docMk/>
            <pc:sldMk cId="851625463" sldId="267"/>
            <ac:spMk id="7" creationId="{76D609CB-97FD-42C3-6298-4BC7784B6217}"/>
          </ac:spMkLst>
        </pc:spChg>
        <pc:spChg chg="add mod">
          <ac:chgData name="Uday Charan kadulla" userId="846d42e400954332" providerId="LiveId" clId="{CF199A92-5E81-4A03-8807-07B828B8F011}" dt="2025-06-10T09:04:40.005" v="2" actId="27636"/>
          <ac:spMkLst>
            <pc:docMk/>
            <pc:sldMk cId="851625463" sldId="267"/>
            <ac:spMk id="8" creationId="{A1DE9540-B207-1CE4-135F-6F4FC62DF582}"/>
          </ac:spMkLst>
        </pc:spChg>
        <pc:spChg chg="add mod">
          <ac:chgData name="Uday Charan kadulla" userId="846d42e400954332" providerId="LiveId" clId="{CF199A92-5E81-4A03-8807-07B828B8F011}" dt="2025-06-10T09:04:40.005" v="2" actId="27636"/>
          <ac:spMkLst>
            <pc:docMk/>
            <pc:sldMk cId="851625463" sldId="267"/>
            <ac:spMk id="9" creationId="{D3B24BBD-4E09-AE41-47FB-B58B6F6644B9}"/>
          </ac:spMkLst>
        </pc:spChg>
        <pc:spChg chg="add mod">
          <ac:chgData name="Uday Charan kadulla" userId="846d42e400954332" providerId="LiveId" clId="{CF199A92-5E81-4A03-8807-07B828B8F011}" dt="2025-06-10T09:04:40.005" v="2" actId="27636"/>
          <ac:spMkLst>
            <pc:docMk/>
            <pc:sldMk cId="851625463" sldId="267"/>
            <ac:spMk id="10" creationId="{608356CF-0BA9-D43F-998D-3A28EC88CF82}"/>
          </ac:spMkLst>
        </pc:spChg>
        <pc:spChg chg="add mod">
          <ac:chgData name="Uday Charan kadulla" userId="846d42e400954332" providerId="LiveId" clId="{CF199A92-5E81-4A03-8807-07B828B8F011}" dt="2025-06-10T09:04:40.005" v="2" actId="27636"/>
          <ac:spMkLst>
            <pc:docMk/>
            <pc:sldMk cId="851625463" sldId="267"/>
            <ac:spMk id="11" creationId="{DBD5D95C-02BC-1FF3-D88B-2C37CD8831A7}"/>
          </ac:spMkLst>
        </pc:spChg>
        <pc:spChg chg="add">
          <ac:chgData name="Uday Charan kadulla" userId="846d42e400954332" providerId="LiveId" clId="{CF199A92-5E81-4A03-8807-07B828B8F011}" dt="2025-06-10T09:04:33.614" v="0"/>
          <ac:spMkLst>
            <pc:docMk/>
            <pc:sldMk cId="851625463" sldId="267"/>
            <ac:spMk id="13" creationId="{01A5CC76-94BD-83AB-0213-187E1159E8BF}"/>
          </ac:spMkLst>
        </pc:spChg>
        <pc:spChg chg="add mod">
          <ac:chgData name="Uday Charan kadulla" userId="846d42e400954332" providerId="LiveId" clId="{CF199A92-5E81-4A03-8807-07B828B8F011}" dt="2025-06-10T09:04:40.005" v="2" actId="27636"/>
          <ac:spMkLst>
            <pc:docMk/>
            <pc:sldMk cId="851625463" sldId="267"/>
            <ac:spMk id="14" creationId="{099483D7-8C0D-B83A-3DDE-F926E51877E7}"/>
          </ac:spMkLst>
        </pc:spChg>
        <pc:spChg chg="add mod">
          <ac:chgData name="Uday Charan kadulla" userId="846d42e400954332" providerId="LiveId" clId="{CF199A92-5E81-4A03-8807-07B828B8F011}" dt="2025-06-10T09:04:52.721" v="26"/>
          <ac:spMkLst>
            <pc:docMk/>
            <pc:sldMk cId="851625463" sldId="267"/>
            <ac:spMk id="15" creationId="{6AC02BA0-6349-6F04-002B-9FD554FA19E4}"/>
          </ac:spMkLst>
        </pc:spChg>
        <pc:spChg chg="add mod">
          <ac:chgData name="Uday Charan kadulla" userId="846d42e400954332" providerId="LiveId" clId="{CF199A92-5E81-4A03-8807-07B828B8F011}" dt="2025-06-10T09:04:52.721" v="26"/>
          <ac:spMkLst>
            <pc:docMk/>
            <pc:sldMk cId="851625463" sldId="267"/>
            <ac:spMk id="16" creationId="{BCDAA643-8246-3E00-3CF8-06BF1154E365}"/>
          </ac:spMkLst>
        </pc:spChg>
        <pc:spChg chg="add mod">
          <ac:chgData name="Uday Charan kadulla" userId="846d42e400954332" providerId="LiveId" clId="{CF199A92-5E81-4A03-8807-07B828B8F011}" dt="2025-06-10T09:04:52.721" v="26"/>
          <ac:spMkLst>
            <pc:docMk/>
            <pc:sldMk cId="851625463" sldId="267"/>
            <ac:spMk id="17" creationId="{E5FE2021-61A3-943A-5AA3-1855421DFA59}"/>
          </ac:spMkLst>
        </pc:spChg>
        <pc:spChg chg="add mod">
          <ac:chgData name="Uday Charan kadulla" userId="846d42e400954332" providerId="LiveId" clId="{CF199A92-5E81-4A03-8807-07B828B8F011}" dt="2025-06-10T09:04:45.409" v="3"/>
          <ac:spMkLst>
            <pc:docMk/>
            <pc:sldMk cId="851625463" sldId="267"/>
            <ac:spMk id="18" creationId="{21077ECE-525D-D224-270B-E2B391F959C5}"/>
          </ac:spMkLst>
        </pc:spChg>
        <pc:spChg chg="mod">
          <ac:chgData name="Uday Charan kadulla" userId="846d42e400954332" providerId="LiveId" clId="{CF199A92-5E81-4A03-8807-07B828B8F011}" dt="2025-06-10T09:04:52.721" v="26"/>
          <ac:spMkLst>
            <pc:docMk/>
            <pc:sldMk cId="851625463" sldId="267"/>
            <ac:spMk id="19" creationId="{5A842CDB-E499-4FA3-068F-14D8B922B0EA}"/>
          </ac:spMkLst>
        </pc:spChg>
        <pc:spChg chg="add mod">
          <ac:chgData name="Uday Charan kadulla" userId="846d42e400954332" providerId="LiveId" clId="{CF199A92-5E81-4A03-8807-07B828B8F011}" dt="2025-06-10T09:04:52.721" v="26"/>
          <ac:spMkLst>
            <pc:docMk/>
            <pc:sldMk cId="851625463" sldId="267"/>
            <ac:spMk id="20" creationId="{02B393DE-0636-38E2-53E8-A68BF6968CE9}"/>
          </ac:spMkLst>
        </pc:spChg>
        <pc:spChg chg="add mod">
          <ac:chgData name="Uday Charan kadulla" userId="846d42e400954332" providerId="LiveId" clId="{CF199A92-5E81-4A03-8807-07B828B8F011}" dt="2025-06-10T09:04:52.721" v="26"/>
          <ac:spMkLst>
            <pc:docMk/>
            <pc:sldMk cId="851625463" sldId="267"/>
            <ac:spMk id="21" creationId="{84D143A5-F6C7-D435-587E-E20CA30F9148}"/>
          </ac:spMkLst>
        </pc:spChg>
        <pc:spChg chg="add mod">
          <ac:chgData name="Uday Charan kadulla" userId="846d42e400954332" providerId="LiveId" clId="{CF199A92-5E81-4A03-8807-07B828B8F011}" dt="2025-06-10T09:04:52.721" v="26"/>
          <ac:spMkLst>
            <pc:docMk/>
            <pc:sldMk cId="851625463" sldId="267"/>
            <ac:spMk id="22" creationId="{6F97301E-30CE-3967-6FCE-597D820023C9}"/>
          </ac:spMkLst>
        </pc:spChg>
        <pc:spChg chg="add mod">
          <ac:chgData name="Uday Charan kadulla" userId="846d42e400954332" providerId="LiveId" clId="{CF199A92-5E81-4A03-8807-07B828B8F011}" dt="2025-06-10T09:04:52.721" v="26"/>
          <ac:spMkLst>
            <pc:docMk/>
            <pc:sldMk cId="851625463" sldId="267"/>
            <ac:spMk id="23" creationId="{B2228335-8B60-D7C4-198B-95F8546F47E6}"/>
          </ac:spMkLst>
        </pc:spChg>
        <pc:spChg chg="add mod">
          <ac:chgData name="Uday Charan kadulla" userId="846d42e400954332" providerId="LiveId" clId="{CF199A92-5E81-4A03-8807-07B828B8F011}" dt="2025-06-10T09:04:52.721" v="26"/>
          <ac:spMkLst>
            <pc:docMk/>
            <pc:sldMk cId="851625463" sldId="267"/>
            <ac:spMk id="24" creationId="{43E703EA-3B90-0B36-0003-2C8A79B5DFF7}"/>
          </ac:spMkLst>
        </pc:spChg>
        <pc:spChg chg="add mod">
          <ac:chgData name="Uday Charan kadulla" userId="846d42e400954332" providerId="LiveId" clId="{CF199A92-5E81-4A03-8807-07B828B8F011}" dt="2025-06-10T09:04:52.721" v="26"/>
          <ac:spMkLst>
            <pc:docMk/>
            <pc:sldMk cId="851625463" sldId="267"/>
            <ac:spMk id="25" creationId="{B044D162-9095-1E0B-A737-EE4FC947F8BC}"/>
          </ac:spMkLst>
        </pc:spChg>
        <pc:spChg chg="add mod">
          <ac:chgData name="Uday Charan kadulla" userId="846d42e400954332" providerId="LiveId" clId="{CF199A92-5E81-4A03-8807-07B828B8F011}" dt="2025-06-10T09:04:52.561" v="25"/>
          <ac:spMkLst>
            <pc:docMk/>
            <pc:sldMk cId="851625463" sldId="267"/>
            <ac:spMk id="26" creationId="{8C918DFC-FBC8-1FA5-304C-386128BD9E8F}"/>
          </ac:spMkLst>
        </pc:spChg>
        <pc:spChg chg="add mod">
          <ac:chgData name="Uday Charan kadulla" userId="846d42e400954332" providerId="LiveId" clId="{CF199A92-5E81-4A03-8807-07B828B8F011}" dt="2025-06-10T09:04:52.561" v="25"/>
          <ac:spMkLst>
            <pc:docMk/>
            <pc:sldMk cId="851625463" sldId="267"/>
            <ac:spMk id="27" creationId="{5CDB5876-3307-F201-C852-668CC6AE66F4}"/>
          </ac:spMkLst>
        </pc:spChg>
        <pc:spChg chg="add mod">
          <ac:chgData name="Uday Charan kadulla" userId="846d42e400954332" providerId="LiveId" clId="{CF199A92-5E81-4A03-8807-07B828B8F011}" dt="2025-06-10T09:04:52.561" v="25"/>
          <ac:spMkLst>
            <pc:docMk/>
            <pc:sldMk cId="851625463" sldId="267"/>
            <ac:spMk id="28" creationId="{1014817A-8EF4-88EB-84AF-CDAEA0807C3C}"/>
          </ac:spMkLst>
        </pc:spChg>
        <pc:spChg chg="add mod">
          <ac:chgData name="Uday Charan kadulla" userId="846d42e400954332" providerId="LiveId" clId="{CF199A92-5E81-4A03-8807-07B828B8F011}" dt="2025-06-10T09:04:52.561" v="25"/>
          <ac:spMkLst>
            <pc:docMk/>
            <pc:sldMk cId="851625463" sldId="267"/>
            <ac:spMk id="29" creationId="{DA37B210-75E6-6528-67EB-2F87DDC3E7AC}"/>
          </ac:spMkLst>
        </pc:spChg>
        <pc:spChg chg="add mod">
          <ac:chgData name="Uday Charan kadulla" userId="846d42e400954332" providerId="LiveId" clId="{CF199A92-5E81-4A03-8807-07B828B8F011}" dt="2025-06-10T09:04:52.561" v="25"/>
          <ac:spMkLst>
            <pc:docMk/>
            <pc:sldMk cId="851625463" sldId="267"/>
            <ac:spMk id="30" creationId="{01E49415-97F6-1C04-9819-BBB1996819D6}"/>
          </ac:spMkLst>
        </pc:spChg>
        <pc:spChg chg="add mod">
          <ac:chgData name="Uday Charan kadulla" userId="846d42e400954332" providerId="LiveId" clId="{CF199A92-5E81-4A03-8807-07B828B8F011}" dt="2025-06-10T09:04:52.561" v="25"/>
          <ac:spMkLst>
            <pc:docMk/>
            <pc:sldMk cId="851625463" sldId="267"/>
            <ac:spMk id="32" creationId="{8050A2B1-1F6A-A937-6269-7F1456EE4D01}"/>
          </ac:spMkLst>
        </pc:spChg>
        <pc:spChg chg="add mod">
          <ac:chgData name="Uday Charan kadulla" userId="846d42e400954332" providerId="LiveId" clId="{CF199A92-5E81-4A03-8807-07B828B8F011}" dt="2025-06-10T09:04:52.561" v="25"/>
          <ac:spMkLst>
            <pc:docMk/>
            <pc:sldMk cId="851625463" sldId="267"/>
            <ac:spMk id="33" creationId="{6F1209FA-C4E6-EA92-27C3-70756C1E21A4}"/>
          </ac:spMkLst>
        </pc:spChg>
        <pc:spChg chg="add mod">
          <ac:chgData name="Uday Charan kadulla" userId="846d42e400954332" providerId="LiveId" clId="{CF199A92-5E81-4A03-8807-07B828B8F011}" dt="2025-06-10T09:04:52.561" v="25"/>
          <ac:spMkLst>
            <pc:docMk/>
            <pc:sldMk cId="851625463" sldId="267"/>
            <ac:spMk id="34" creationId="{BDB2EB0E-9553-B5AA-AE23-5C730D723E98}"/>
          </ac:spMkLst>
        </pc:spChg>
        <pc:spChg chg="add mod">
          <ac:chgData name="Uday Charan kadulla" userId="846d42e400954332" providerId="LiveId" clId="{CF199A92-5E81-4A03-8807-07B828B8F011}" dt="2025-06-10T09:04:52.561" v="25"/>
          <ac:spMkLst>
            <pc:docMk/>
            <pc:sldMk cId="851625463" sldId="267"/>
            <ac:spMk id="35" creationId="{E6700D96-3EBD-2588-72B6-B0AA4BD0A734}"/>
          </ac:spMkLst>
        </pc:spChg>
        <pc:spChg chg="add mod">
          <ac:chgData name="Uday Charan kadulla" userId="846d42e400954332" providerId="LiveId" clId="{CF199A92-5E81-4A03-8807-07B828B8F011}" dt="2025-06-10T09:04:52.561" v="25"/>
          <ac:spMkLst>
            <pc:docMk/>
            <pc:sldMk cId="851625463" sldId="267"/>
            <ac:spMk id="36" creationId="{DA754F21-37E8-32CB-C2CA-17496E1E5CF2}"/>
          </ac:spMkLst>
        </pc:spChg>
        <pc:spChg chg="add mod">
          <ac:chgData name="Uday Charan kadulla" userId="846d42e400954332" providerId="LiveId" clId="{CF199A92-5E81-4A03-8807-07B828B8F011}" dt="2025-06-10T09:04:52.403" v="24"/>
          <ac:spMkLst>
            <pc:docMk/>
            <pc:sldMk cId="851625463" sldId="267"/>
            <ac:spMk id="37" creationId="{F12E096A-2807-6DF2-C82B-74AF089F76CC}"/>
          </ac:spMkLst>
        </pc:spChg>
        <pc:spChg chg="add mod">
          <ac:chgData name="Uday Charan kadulla" userId="846d42e400954332" providerId="LiveId" clId="{CF199A92-5E81-4A03-8807-07B828B8F011}" dt="2025-06-10T09:04:52.403" v="24"/>
          <ac:spMkLst>
            <pc:docMk/>
            <pc:sldMk cId="851625463" sldId="267"/>
            <ac:spMk id="38" creationId="{8FADE942-AB37-E434-945F-607CBB4FD453}"/>
          </ac:spMkLst>
        </pc:spChg>
        <pc:spChg chg="add mod">
          <ac:chgData name="Uday Charan kadulla" userId="846d42e400954332" providerId="LiveId" clId="{CF199A92-5E81-4A03-8807-07B828B8F011}" dt="2025-06-10T09:04:52.403" v="24"/>
          <ac:spMkLst>
            <pc:docMk/>
            <pc:sldMk cId="851625463" sldId="267"/>
            <ac:spMk id="39" creationId="{92B8A281-7090-1A13-5809-A901933C1F33}"/>
          </ac:spMkLst>
        </pc:spChg>
        <pc:spChg chg="add mod">
          <ac:chgData name="Uday Charan kadulla" userId="846d42e400954332" providerId="LiveId" clId="{CF199A92-5E81-4A03-8807-07B828B8F011}" dt="2025-06-10T09:04:52.403" v="24"/>
          <ac:spMkLst>
            <pc:docMk/>
            <pc:sldMk cId="851625463" sldId="267"/>
            <ac:spMk id="41" creationId="{86ABC54F-7B01-3D02-C76A-1E984DC8D6A3}"/>
          </ac:spMkLst>
        </pc:spChg>
        <pc:spChg chg="add mod">
          <ac:chgData name="Uday Charan kadulla" userId="846d42e400954332" providerId="LiveId" clId="{CF199A92-5E81-4A03-8807-07B828B8F011}" dt="2025-06-10T09:04:52.403" v="24"/>
          <ac:spMkLst>
            <pc:docMk/>
            <pc:sldMk cId="851625463" sldId="267"/>
            <ac:spMk id="42" creationId="{23DAA75C-D06B-DB65-ABCA-95862CCF1B01}"/>
          </ac:spMkLst>
        </pc:spChg>
        <pc:spChg chg="add mod">
          <ac:chgData name="Uday Charan kadulla" userId="846d42e400954332" providerId="LiveId" clId="{CF199A92-5E81-4A03-8807-07B828B8F011}" dt="2025-06-10T09:04:52.403" v="24"/>
          <ac:spMkLst>
            <pc:docMk/>
            <pc:sldMk cId="851625463" sldId="267"/>
            <ac:spMk id="43" creationId="{1FF279A7-ABEB-2586-9219-B7328B01A3C0}"/>
          </ac:spMkLst>
        </pc:spChg>
        <pc:spChg chg="add mod">
          <ac:chgData name="Uday Charan kadulla" userId="846d42e400954332" providerId="LiveId" clId="{CF199A92-5E81-4A03-8807-07B828B8F011}" dt="2025-06-10T09:04:52.403" v="24"/>
          <ac:spMkLst>
            <pc:docMk/>
            <pc:sldMk cId="851625463" sldId="267"/>
            <ac:spMk id="44" creationId="{69B8A81D-D1E7-528D-28EA-D30309B18E06}"/>
          </ac:spMkLst>
        </pc:spChg>
        <pc:spChg chg="add mod">
          <ac:chgData name="Uday Charan kadulla" userId="846d42e400954332" providerId="LiveId" clId="{CF199A92-5E81-4A03-8807-07B828B8F011}" dt="2025-06-10T09:04:52.403" v="24"/>
          <ac:spMkLst>
            <pc:docMk/>
            <pc:sldMk cId="851625463" sldId="267"/>
            <ac:spMk id="45" creationId="{5A3E1038-68F5-AB76-F849-8BE78045E7C8}"/>
          </ac:spMkLst>
        </pc:spChg>
        <pc:spChg chg="add mod">
          <ac:chgData name="Uday Charan kadulla" userId="846d42e400954332" providerId="LiveId" clId="{CF199A92-5E81-4A03-8807-07B828B8F011}" dt="2025-06-10T09:04:52.403" v="24"/>
          <ac:spMkLst>
            <pc:docMk/>
            <pc:sldMk cId="851625463" sldId="267"/>
            <ac:spMk id="46" creationId="{31F00BD1-38A2-AAA7-F505-6BF7B4CB2CFD}"/>
          </ac:spMkLst>
        </pc:spChg>
        <pc:spChg chg="add mod">
          <ac:chgData name="Uday Charan kadulla" userId="846d42e400954332" providerId="LiveId" clId="{CF199A92-5E81-4A03-8807-07B828B8F011}" dt="2025-06-10T09:04:52.403" v="24"/>
          <ac:spMkLst>
            <pc:docMk/>
            <pc:sldMk cId="851625463" sldId="267"/>
            <ac:spMk id="47" creationId="{8A6BE6C0-AC6C-104E-5F20-DA428D4395ED}"/>
          </ac:spMkLst>
        </pc:spChg>
        <pc:spChg chg="add mod">
          <ac:chgData name="Uday Charan kadulla" userId="846d42e400954332" providerId="LiveId" clId="{CF199A92-5E81-4A03-8807-07B828B8F011}" dt="2025-06-10T09:04:52.230" v="23"/>
          <ac:spMkLst>
            <pc:docMk/>
            <pc:sldMk cId="851625463" sldId="267"/>
            <ac:spMk id="48" creationId="{54F6514A-EDB3-21D0-F719-88E82E911AAD}"/>
          </ac:spMkLst>
        </pc:spChg>
        <pc:spChg chg="add mod">
          <ac:chgData name="Uday Charan kadulla" userId="846d42e400954332" providerId="LiveId" clId="{CF199A92-5E81-4A03-8807-07B828B8F011}" dt="2025-06-10T09:04:52.230" v="23"/>
          <ac:spMkLst>
            <pc:docMk/>
            <pc:sldMk cId="851625463" sldId="267"/>
            <ac:spMk id="49" creationId="{D243D37F-1C13-8E00-F87E-AB4261AAFE4A}"/>
          </ac:spMkLst>
        </pc:spChg>
        <pc:spChg chg="add mod">
          <ac:chgData name="Uday Charan kadulla" userId="846d42e400954332" providerId="LiveId" clId="{CF199A92-5E81-4A03-8807-07B828B8F011}" dt="2025-06-10T09:04:52.230" v="23"/>
          <ac:spMkLst>
            <pc:docMk/>
            <pc:sldMk cId="851625463" sldId="267"/>
            <ac:spMk id="51" creationId="{71C329CA-FE69-6706-F178-ACB68A903DC6}"/>
          </ac:spMkLst>
        </pc:spChg>
        <pc:spChg chg="add mod">
          <ac:chgData name="Uday Charan kadulla" userId="846d42e400954332" providerId="LiveId" clId="{CF199A92-5E81-4A03-8807-07B828B8F011}" dt="2025-06-10T09:04:52.230" v="23"/>
          <ac:spMkLst>
            <pc:docMk/>
            <pc:sldMk cId="851625463" sldId="267"/>
            <ac:spMk id="52" creationId="{2E4733BD-5E42-C6B2-E5F5-8346B41A6AC3}"/>
          </ac:spMkLst>
        </pc:spChg>
        <pc:spChg chg="add mod">
          <ac:chgData name="Uday Charan kadulla" userId="846d42e400954332" providerId="LiveId" clId="{CF199A92-5E81-4A03-8807-07B828B8F011}" dt="2025-06-10T09:04:52.230" v="23"/>
          <ac:spMkLst>
            <pc:docMk/>
            <pc:sldMk cId="851625463" sldId="267"/>
            <ac:spMk id="53" creationId="{1E3A08B3-5DF6-809E-0440-44C6B6F4217E}"/>
          </ac:spMkLst>
        </pc:spChg>
        <pc:spChg chg="add mod">
          <ac:chgData name="Uday Charan kadulla" userId="846d42e400954332" providerId="LiveId" clId="{CF199A92-5E81-4A03-8807-07B828B8F011}" dt="2025-06-10T09:04:52.230" v="23"/>
          <ac:spMkLst>
            <pc:docMk/>
            <pc:sldMk cId="851625463" sldId="267"/>
            <ac:spMk id="54" creationId="{19E5B894-A408-C623-E054-78CF732B63CF}"/>
          </ac:spMkLst>
        </pc:spChg>
        <pc:spChg chg="add mod">
          <ac:chgData name="Uday Charan kadulla" userId="846d42e400954332" providerId="LiveId" clId="{CF199A92-5E81-4A03-8807-07B828B8F011}" dt="2025-06-10T09:04:52.230" v="23"/>
          <ac:spMkLst>
            <pc:docMk/>
            <pc:sldMk cId="851625463" sldId="267"/>
            <ac:spMk id="55" creationId="{1CECD420-6B05-8E05-0939-5F698ACB3A3B}"/>
          </ac:spMkLst>
        </pc:spChg>
        <pc:spChg chg="add mod">
          <ac:chgData name="Uday Charan kadulla" userId="846d42e400954332" providerId="LiveId" clId="{CF199A92-5E81-4A03-8807-07B828B8F011}" dt="2025-06-10T09:04:52.230" v="23"/>
          <ac:spMkLst>
            <pc:docMk/>
            <pc:sldMk cId="851625463" sldId="267"/>
            <ac:spMk id="56" creationId="{A68E4C3C-20DA-296B-473E-41A5DD66C51E}"/>
          </ac:spMkLst>
        </pc:spChg>
        <pc:spChg chg="add mod">
          <ac:chgData name="Uday Charan kadulla" userId="846d42e400954332" providerId="LiveId" clId="{CF199A92-5E81-4A03-8807-07B828B8F011}" dt="2025-06-10T09:04:52.230" v="23"/>
          <ac:spMkLst>
            <pc:docMk/>
            <pc:sldMk cId="851625463" sldId="267"/>
            <ac:spMk id="57" creationId="{AF37657B-7CD2-3E55-6F99-4AAEBB297DB1}"/>
          </ac:spMkLst>
        </pc:spChg>
        <pc:spChg chg="add mod">
          <ac:chgData name="Uday Charan kadulla" userId="846d42e400954332" providerId="LiveId" clId="{CF199A92-5E81-4A03-8807-07B828B8F011}" dt="2025-06-10T09:04:52.230" v="23"/>
          <ac:spMkLst>
            <pc:docMk/>
            <pc:sldMk cId="851625463" sldId="267"/>
            <ac:spMk id="58" creationId="{C76D71C3-0F7F-B859-24F1-E79A6AF9E410}"/>
          </ac:spMkLst>
        </pc:spChg>
        <pc:spChg chg="add mod">
          <ac:chgData name="Uday Charan kadulla" userId="846d42e400954332" providerId="LiveId" clId="{CF199A92-5E81-4A03-8807-07B828B8F011}" dt="2025-06-10T09:04:52.064" v="22"/>
          <ac:spMkLst>
            <pc:docMk/>
            <pc:sldMk cId="851625463" sldId="267"/>
            <ac:spMk id="59" creationId="{61A3F9B2-799E-A5DF-6850-1530C7889909}"/>
          </ac:spMkLst>
        </pc:spChg>
        <pc:spChg chg="add mod">
          <ac:chgData name="Uday Charan kadulla" userId="846d42e400954332" providerId="LiveId" clId="{CF199A92-5E81-4A03-8807-07B828B8F011}" dt="2025-06-10T09:04:52.064" v="22"/>
          <ac:spMkLst>
            <pc:docMk/>
            <pc:sldMk cId="851625463" sldId="267"/>
            <ac:spMk id="60" creationId="{6B31E086-7E9D-72BA-EBBB-0D620A9765A4}"/>
          </ac:spMkLst>
        </pc:spChg>
        <pc:spChg chg="add mod">
          <ac:chgData name="Uday Charan kadulla" userId="846d42e400954332" providerId="LiveId" clId="{CF199A92-5E81-4A03-8807-07B828B8F011}" dt="2025-06-10T09:04:52.064" v="22"/>
          <ac:spMkLst>
            <pc:docMk/>
            <pc:sldMk cId="851625463" sldId="267"/>
            <ac:spMk id="61" creationId="{6F11FE54-77C4-DC29-05C8-FE643D98C26B}"/>
          </ac:spMkLst>
        </pc:spChg>
        <pc:spChg chg="add mod">
          <ac:chgData name="Uday Charan kadulla" userId="846d42e400954332" providerId="LiveId" clId="{CF199A92-5E81-4A03-8807-07B828B8F011}" dt="2025-06-10T09:04:52.064" v="22"/>
          <ac:spMkLst>
            <pc:docMk/>
            <pc:sldMk cId="851625463" sldId="267"/>
            <ac:spMk id="62" creationId="{0A702CA6-9B33-A4A6-7E89-EC0CEA6E55A8}"/>
          </ac:spMkLst>
        </pc:spChg>
        <pc:spChg chg="mod">
          <ac:chgData name="Uday Charan kadulla" userId="846d42e400954332" providerId="LiveId" clId="{CF199A92-5E81-4A03-8807-07B828B8F011}" dt="2025-06-10T09:04:52.064" v="22"/>
          <ac:spMkLst>
            <pc:docMk/>
            <pc:sldMk cId="851625463" sldId="267"/>
            <ac:spMk id="63" creationId="{A8A3AADF-687C-3C1A-91B4-19DAF033B160}"/>
          </ac:spMkLst>
        </pc:spChg>
        <pc:spChg chg="add mod">
          <ac:chgData name="Uday Charan kadulla" userId="846d42e400954332" providerId="LiveId" clId="{CF199A92-5E81-4A03-8807-07B828B8F011}" dt="2025-06-10T09:04:52.064" v="22"/>
          <ac:spMkLst>
            <pc:docMk/>
            <pc:sldMk cId="851625463" sldId="267"/>
            <ac:spMk id="64" creationId="{284DD34C-FDD6-8459-D0F1-1769CD1DD42C}"/>
          </ac:spMkLst>
        </pc:spChg>
        <pc:spChg chg="add mod">
          <ac:chgData name="Uday Charan kadulla" userId="846d42e400954332" providerId="LiveId" clId="{CF199A92-5E81-4A03-8807-07B828B8F011}" dt="2025-06-10T09:04:52.064" v="22"/>
          <ac:spMkLst>
            <pc:docMk/>
            <pc:sldMk cId="851625463" sldId="267"/>
            <ac:spMk id="65" creationId="{4429E276-F77B-98B2-1EDC-0BC77F18AA69}"/>
          </ac:spMkLst>
        </pc:spChg>
        <pc:spChg chg="add mod">
          <ac:chgData name="Uday Charan kadulla" userId="846d42e400954332" providerId="LiveId" clId="{CF199A92-5E81-4A03-8807-07B828B8F011}" dt="2025-06-10T09:04:52.064" v="22"/>
          <ac:spMkLst>
            <pc:docMk/>
            <pc:sldMk cId="851625463" sldId="267"/>
            <ac:spMk id="66" creationId="{4A39DA28-6996-D6DB-49F8-8A65F70FC144}"/>
          </ac:spMkLst>
        </pc:spChg>
        <pc:spChg chg="add mod">
          <ac:chgData name="Uday Charan kadulla" userId="846d42e400954332" providerId="LiveId" clId="{CF199A92-5E81-4A03-8807-07B828B8F011}" dt="2025-06-10T09:04:48.690" v="7"/>
          <ac:spMkLst>
            <pc:docMk/>
            <pc:sldMk cId="851625463" sldId="267"/>
            <ac:spMk id="67" creationId="{0B8353DA-3670-4ACB-4C63-D9C402D1330B}"/>
          </ac:spMkLst>
        </pc:spChg>
        <pc:spChg chg="add mod">
          <ac:chgData name="Uday Charan kadulla" userId="846d42e400954332" providerId="LiveId" clId="{CF199A92-5E81-4A03-8807-07B828B8F011}" dt="2025-06-10T09:04:52.064" v="22"/>
          <ac:spMkLst>
            <pc:docMk/>
            <pc:sldMk cId="851625463" sldId="267"/>
            <ac:spMk id="68" creationId="{D5F6B0C1-385D-78EC-651B-99FD4250AE3D}"/>
          </ac:spMkLst>
        </pc:spChg>
        <pc:spChg chg="add mod">
          <ac:chgData name="Uday Charan kadulla" userId="846d42e400954332" providerId="LiveId" clId="{CF199A92-5E81-4A03-8807-07B828B8F011}" dt="2025-06-10T09:04:52.064" v="22"/>
          <ac:spMkLst>
            <pc:docMk/>
            <pc:sldMk cId="851625463" sldId="267"/>
            <ac:spMk id="69" creationId="{691B5D97-E097-3999-774F-283D96DB1E0B}"/>
          </ac:spMkLst>
        </pc:spChg>
        <pc:spChg chg="add mod">
          <ac:chgData name="Uday Charan kadulla" userId="846d42e400954332" providerId="LiveId" clId="{CF199A92-5E81-4A03-8807-07B828B8F011}" dt="2025-06-10T09:04:51.915" v="21"/>
          <ac:spMkLst>
            <pc:docMk/>
            <pc:sldMk cId="851625463" sldId="267"/>
            <ac:spMk id="71" creationId="{C6A60F53-29D3-E007-56DB-55914145B9A9}"/>
          </ac:spMkLst>
        </pc:spChg>
        <pc:spChg chg="add mod">
          <ac:chgData name="Uday Charan kadulla" userId="846d42e400954332" providerId="LiveId" clId="{CF199A92-5E81-4A03-8807-07B828B8F011}" dt="2025-06-10T09:04:51.915" v="21"/>
          <ac:spMkLst>
            <pc:docMk/>
            <pc:sldMk cId="851625463" sldId="267"/>
            <ac:spMk id="72" creationId="{10BEDD3D-66C2-5C4E-61BB-F0AA4EED9996}"/>
          </ac:spMkLst>
        </pc:spChg>
        <pc:spChg chg="add mod">
          <ac:chgData name="Uday Charan kadulla" userId="846d42e400954332" providerId="LiveId" clId="{CF199A92-5E81-4A03-8807-07B828B8F011}" dt="2025-06-10T09:04:51.915" v="21"/>
          <ac:spMkLst>
            <pc:docMk/>
            <pc:sldMk cId="851625463" sldId="267"/>
            <ac:spMk id="73" creationId="{EC606EE8-35C1-C45F-72F4-12EC3088AFF1}"/>
          </ac:spMkLst>
        </pc:spChg>
        <pc:spChg chg="add mod">
          <ac:chgData name="Uday Charan kadulla" userId="846d42e400954332" providerId="LiveId" clId="{CF199A92-5E81-4A03-8807-07B828B8F011}" dt="2025-06-10T09:04:51.915" v="21"/>
          <ac:spMkLst>
            <pc:docMk/>
            <pc:sldMk cId="851625463" sldId="267"/>
            <ac:spMk id="74" creationId="{EF339CA1-66C3-53D6-33C5-B6687B482C8E}"/>
          </ac:spMkLst>
        </pc:spChg>
        <pc:spChg chg="add mod">
          <ac:chgData name="Uday Charan kadulla" userId="846d42e400954332" providerId="LiveId" clId="{CF199A92-5E81-4A03-8807-07B828B8F011}" dt="2025-06-10T09:04:51.915" v="21"/>
          <ac:spMkLst>
            <pc:docMk/>
            <pc:sldMk cId="851625463" sldId="267"/>
            <ac:spMk id="75" creationId="{3C84572A-5CAB-1F72-AF9E-1553A3F8FB4C}"/>
          </ac:spMkLst>
        </pc:spChg>
        <pc:spChg chg="add mod">
          <ac:chgData name="Uday Charan kadulla" userId="846d42e400954332" providerId="LiveId" clId="{CF199A92-5E81-4A03-8807-07B828B8F011}" dt="2025-06-10T09:04:51.915" v="21"/>
          <ac:spMkLst>
            <pc:docMk/>
            <pc:sldMk cId="851625463" sldId="267"/>
            <ac:spMk id="76" creationId="{7AE42312-AEDB-53ED-F49E-0C18A38FB08B}"/>
          </ac:spMkLst>
        </pc:spChg>
        <pc:spChg chg="add mod">
          <ac:chgData name="Uday Charan kadulla" userId="846d42e400954332" providerId="LiveId" clId="{CF199A92-5E81-4A03-8807-07B828B8F011}" dt="2025-06-10T09:04:51.915" v="21"/>
          <ac:spMkLst>
            <pc:docMk/>
            <pc:sldMk cId="851625463" sldId="267"/>
            <ac:spMk id="77" creationId="{503DF392-0238-23CD-44E3-DFC8FA555F6C}"/>
          </ac:spMkLst>
        </pc:spChg>
        <pc:spChg chg="add mod">
          <ac:chgData name="Uday Charan kadulla" userId="846d42e400954332" providerId="LiveId" clId="{CF199A92-5E81-4A03-8807-07B828B8F011}" dt="2025-06-10T09:04:51.915" v="21"/>
          <ac:spMkLst>
            <pc:docMk/>
            <pc:sldMk cId="851625463" sldId="267"/>
            <ac:spMk id="78" creationId="{5ACF8CD6-B9CF-E46A-8892-9D4299580A88}"/>
          </ac:spMkLst>
        </pc:spChg>
        <pc:spChg chg="add mod">
          <ac:chgData name="Uday Charan kadulla" userId="846d42e400954332" providerId="LiveId" clId="{CF199A92-5E81-4A03-8807-07B828B8F011}" dt="2025-06-10T09:04:51.915" v="21"/>
          <ac:spMkLst>
            <pc:docMk/>
            <pc:sldMk cId="851625463" sldId="267"/>
            <ac:spMk id="79" creationId="{40F31C48-180A-A92B-C0DE-E0F599504868}"/>
          </ac:spMkLst>
        </pc:spChg>
        <pc:spChg chg="add mod">
          <ac:chgData name="Uday Charan kadulla" userId="846d42e400954332" providerId="LiveId" clId="{CF199A92-5E81-4A03-8807-07B828B8F011}" dt="2025-06-10T09:04:51.915" v="21"/>
          <ac:spMkLst>
            <pc:docMk/>
            <pc:sldMk cId="851625463" sldId="267"/>
            <ac:spMk id="80" creationId="{BF275E59-D605-DCE2-923D-8CBEF89B8FB2}"/>
          </ac:spMkLst>
        </pc:spChg>
        <pc:spChg chg="add mod">
          <ac:chgData name="Uday Charan kadulla" userId="846d42e400954332" providerId="LiveId" clId="{CF199A92-5E81-4A03-8807-07B828B8F011}" dt="2025-06-10T09:04:51.752" v="20"/>
          <ac:spMkLst>
            <pc:docMk/>
            <pc:sldMk cId="851625463" sldId="267"/>
            <ac:spMk id="81" creationId="{D1D4B85E-0AAF-DC24-E425-86D5891AE953}"/>
          </ac:spMkLst>
        </pc:spChg>
        <pc:spChg chg="add mod">
          <ac:chgData name="Uday Charan kadulla" userId="846d42e400954332" providerId="LiveId" clId="{CF199A92-5E81-4A03-8807-07B828B8F011}" dt="2025-06-10T09:04:51.752" v="20"/>
          <ac:spMkLst>
            <pc:docMk/>
            <pc:sldMk cId="851625463" sldId="267"/>
            <ac:spMk id="83" creationId="{6BDE8E66-E14F-EE25-1BA6-47AB8130F00E}"/>
          </ac:spMkLst>
        </pc:spChg>
        <pc:spChg chg="add mod">
          <ac:chgData name="Uday Charan kadulla" userId="846d42e400954332" providerId="LiveId" clId="{CF199A92-5E81-4A03-8807-07B828B8F011}" dt="2025-06-10T09:04:51.752" v="20"/>
          <ac:spMkLst>
            <pc:docMk/>
            <pc:sldMk cId="851625463" sldId="267"/>
            <ac:spMk id="84" creationId="{7C1D68BD-338D-A5B3-4AAD-59E01A4E24BC}"/>
          </ac:spMkLst>
        </pc:spChg>
        <pc:spChg chg="add mod">
          <ac:chgData name="Uday Charan kadulla" userId="846d42e400954332" providerId="LiveId" clId="{CF199A92-5E81-4A03-8807-07B828B8F011}" dt="2025-06-10T09:04:51.752" v="20"/>
          <ac:spMkLst>
            <pc:docMk/>
            <pc:sldMk cId="851625463" sldId="267"/>
            <ac:spMk id="85" creationId="{8ADCB0A2-B685-CF3F-5F79-C6B67C9CB065}"/>
          </ac:spMkLst>
        </pc:spChg>
        <pc:spChg chg="add mod">
          <ac:chgData name="Uday Charan kadulla" userId="846d42e400954332" providerId="LiveId" clId="{CF199A92-5E81-4A03-8807-07B828B8F011}" dt="2025-06-10T09:04:51.752" v="20"/>
          <ac:spMkLst>
            <pc:docMk/>
            <pc:sldMk cId="851625463" sldId="267"/>
            <ac:spMk id="86" creationId="{AD303C70-E777-C804-2DF2-D8C125A95DFE}"/>
          </ac:spMkLst>
        </pc:spChg>
        <pc:spChg chg="add mod">
          <ac:chgData name="Uday Charan kadulla" userId="846d42e400954332" providerId="LiveId" clId="{CF199A92-5E81-4A03-8807-07B828B8F011}" dt="2025-06-10T09:04:51.752" v="20"/>
          <ac:spMkLst>
            <pc:docMk/>
            <pc:sldMk cId="851625463" sldId="267"/>
            <ac:spMk id="87" creationId="{D7761D2A-4959-C4FB-D379-CD98C8474484}"/>
          </ac:spMkLst>
        </pc:spChg>
        <pc:spChg chg="add mod">
          <ac:chgData name="Uday Charan kadulla" userId="846d42e400954332" providerId="LiveId" clId="{CF199A92-5E81-4A03-8807-07B828B8F011}" dt="2025-06-10T09:04:51.752" v="20"/>
          <ac:spMkLst>
            <pc:docMk/>
            <pc:sldMk cId="851625463" sldId="267"/>
            <ac:spMk id="88" creationId="{5FAA1082-CC67-DBCC-37F0-BDABBFBE882D}"/>
          </ac:spMkLst>
        </pc:spChg>
        <pc:spChg chg="add mod">
          <ac:chgData name="Uday Charan kadulla" userId="846d42e400954332" providerId="LiveId" clId="{CF199A92-5E81-4A03-8807-07B828B8F011}" dt="2025-06-10T09:04:51.752" v="20"/>
          <ac:spMkLst>
            <pc:docMk/>
            <pc:sldMk cId="851625463" sldId="267"/>
            <ac:spMk id="89" creationId="{1C58CBF6-3C05-6029-47A8-8539815EE777}"/>
          </ac:spMkLst>
        </pc:spChg>
        <pc:spChg chg="add mod">
          <ac:chgData name="Uday Charan kadulla" userId="846d42e400954332" providerId="LiveId" clId="{CF199A92-5E81-4A03-8807-07B828B8F011}" dt="2025-06-10T09:04:51.752" v="20"/>
          <ac:spMkLst>
            <pc:docMk/>
            <pc:sldMk cId="851625463" sldId="267"/>
            <ac:spMk id="90" creationId="{6E9E5D79-DEBF-8E9D-440B-91A838B0B1A8}"/>
          </ac:spMkLst>
        </pc:spChg>
        <pc:spChg chg="add mod">
          <ac:chgData name="Uday Charan kadulla" userId="846d42e400954332" providerId="LiveId" clId="{CF199A92-5E81-4A03-8807-07B828B8F011}" dt="2025-06-10T09:04:51.752" v="20"/>
          <ac:spMkLst>
            <pc:docMk/>
            <pc:sldMk cId="851625463" sldId="267"/>
            <ac:spMk id="91" creationId="{F0D68192-82E3-F9E7-BCE7-EC229B7D5484}"/>
          </ac:spMkLst>
        </pc:spChg>
        <pc:spChg chg="add mod">
          <ac:chgData name="Uday Charan kadulla" userId="846d42e400954332" providerId="LiveId" clId="{CF199A92-5E81-4A03-8807-07B828B8F011}" dt="2025-06-10T09:04:51.580" v="19"/>
          <ac:spMkLst>
            <pc:docMk/>
            <pc:sldMk cId="851625463" sldId="267"/>
            <ac:spMk id="92" creationId="{8462632A-2FBC-DE6C-AAF6-6A1826B73D00}"/>
          </ac:spMkLst>
        </pc:spChg>
        <pc:spChg chg="add mod">
          <ac:chgData name="Uday Charan kadulla" userId="846d42e400954332" providerId="LiveId" clId="{CF199A92-5E81-4A03-8807-07B828B8F011}" dt="2025-06-10T09:04:51.580" v="19"/>
          <ac:spMkLst>
            <pc:docMk/>
            <pc:sldMk cId="851625463" sldId="267"/>
            <ac:spMk id="93" creationId="{56D769C6-47CF-8038-9B0C-031B30529365}"/>
          </ac:spMkLst>
        </pc:spChg>
        <pc:spChg chg="add mod">
          <ac:chgData name="Uday Charan kadulla" userId="846d42e400954332" providerId="LiveId" clId="{CF199A92-5E81-4A03-8807-07B828B8F011}" dt="2025-06-10T09:04:51.580" v="19"/>
          <ac:spMkLst>
            <pc:docMk/>
            <pc:sldMk cId="851625463" sldId="267"/>
            <ac:spMk id="94" creationId="{E18D318D-3661-FD33-E1E7-45AF42E4483D}"/>
          </ac:spMkLst>
        </pc:spChg>
        <pc:spChg chg="add mod">
          <ac:chgData name="Uday Charan kadulla" userId="846d42e400954332" providerId="LiveId" clId="{CF199A92-5E81-4A03-8807-07B828B8F011}" dt="2025-06-10T09:04:51.580" v="19"/>
          <ac:spMkLst>
            <pc:docMk/>
            <pc:sldMk cId="851625463" sldId="267"/>
            <ac:spMk id="95" creationId="{91A958B2-10EA-A5CD-93E6-FDB2B58322F6}"/>
          </ac:spMkLst>
        </pc:spChg>
        <pc:spChg chg="add mod">
          <ac:chgData name="Uday Charan kadulla" userId="846d42e400954332" providerId="LiveId" clId="{CF199A92-5E81-4A03-8807-07B828B8F011}" dt="2025-06-10T09:04:51.580" v="19"/>
          <ac:spMkLst>
            <pc:docMk/>
            <pc:sldMk cId="851625463" sldId="267"/>
            <ac:spMk id="96" creationId="{B0CA1DD0-7CF0-849E-4BCC-58C586CB2FF6}"/>
          </ac:spMkLst>
        </pc:spChg>
        <pc:spChg chg="add mod">
          <ac:chgData name="Uday Charan kadulla" userId="846d42e400954332" providerId="LiveId" clId="{CF199A92-5E81-4A03-8807-07B828B8F011}" dt="2025-06-10T09:04:51.580" v="19"/>
          <ac:spMkLst>
            <pc:docMk/>
            <pc:sldMk cId="851625463" sldId="267"/>
            <ac:spMk id="97" creationId="{38B13B15-1FD0-BDC8-6825-C7163F5A67C5}"/>
          </ac:spMkLst>
        </pc:spChg>
        <pc:spChg chg="add mod">
          <ac:chgData name="Uday Charan kadulla" userId="846d42e400954332" providerId="LiveId" clId="{CF199A92-5E81-4A03-8807-07B828B8F011}" dt="2025-06-10T09:04:51.580" v="19"/>
          <ac:spMkLst>
            <pc:docMk/>
            <pc:sldMk cId="851625463" sldId="267"/>
            <ac:spMk id="98" creationId="{24AF7F27-D693-5A16-450F-82ED6B668726}"/>
          </ac:spMkLst>
        </pc:spChg>
        <pc:spChg chg="add mod">
          <ac:chgData name="Uday Charan kadulla" userId="846d42e400954332" providerId="LiveId" clId="{CF199A92-5E81-4A03-8807-07B828B8F011}" dt="2025-06-10T09:04:51.580" v="19"/>
          <ac:spMkLst>
            <pc:docMk/>
            <pc:sldMk cId="851625463" sldId="267"/>
            <ac:spMk id="99" creationId="{1460BE14-777E-CB2A-3907-E57331C02F21}"/>
          </ac:spMkLst>
        </pc:spChg>
        <pc:spChg chg="add mod">
          <ac:chgData name="Uday Charan kadulla" userId="846d42e400954332" providerId="LiveId" clId="{CF199A92-5E81-4A03-8807-07B828B8F011}" dt="2025-06-10T09:04:51.580" v="19"/>
          <ac:spMkLst>
            <pc:docMk/>
            <pc:sldMk cId="851625463" sldId="267"/>
            <ac:spMk id="100" creationId="{0A65B6F8-C8CD-A413-0C39-FF42DBD1BB10}"/>
          </ac:spMkLst>
        </pc:spChg>
        <pc:spChg chg="add mod">
          <ac:chgData name="Uday Charan kadulla" userId="846d42e400954332" providerId="LiveId" clId="{CF199A92-5E81-4A03-8807-07B828B8F011}" dt="2025-06-10T09:04:51.580" v="19"/>
          <ac:spMkLst>
            <pc:docMk/>
            <pc:sldMk cId="851625463" sldId="267"/>
            <ac:spMk id="101" creationId="{6216734E-62B1-ED6D-5097-116588317958}"/>
          </ac:spMkLst>
        </pc:spChg>
        <pc:spChg chg="add mod">
          <ac:chgData name="Uday Charan kadulla" userId="846d42e400954332" providerId="LiveId" clId="{CF199A92-5E81-4A03-8807-07B828B8F011}" dt="2025-06-10T09:04:51.416" v="18"/>
          <ac:spMkLst>
            <pc:docMk/>
            <pc:sldMk cId="851625463" sldId="267"/>
            <ac:spMk id="103" creationId="{8748EF3B-5BB6-E39A-BD84-7F96764543DD}"/>
          </ac:spMkLst>
        </pc:spChg>
        <pc:spChg chg="add mod">
          <ac:chgData name="Uday Charan kadulla" userId="846d42e400954332" providerId="LiveId" clId="{CF199A92-5E81-4A03-8807-07B828B8F011}" dt="2025-06-10T09:04:51.416" v="18"/>
          <ac:spMkLst>
            <pc:docMk/>
            <pc:sldMk cId="851625463" sldId="267"/>
            <ac:spMk id="104" creationId="{640CB6C8-9C8D-0A6D-BF90-BA680D74D983}"/>
          </ac:spMkLst>
        </pc:spChg>
        <pc:spChg chg="add mod">
          <ac:chgData name="Uday Charan kadulla" userId="846d42e400954332" providerId="LiveId" clId="{CF199A92-5E81-4A03-8807-07B828B8F011}" dt="2025-06-10T09:04:51.416" v="18"/>
          <ac:spMkLst>
            <pc:docMk/>
            <pc:sldMk cId="851625463" sldId="267"/>
            <ac:spMk id="106" creationId="{3809E828-15A0-F8D6-E67F-677BCEB0DD2C}"/>
          </ac:spMkLst>
        </pc:spChg>
        <pc:spChg chg="add mod">
          <ac:chgData name="Uday Charan kadulla" userId="846d42e400954332" providerId="LiveId" clId="{CF199A92-5E81-4A03-8807-07B828B8F011}" dt="2025-06-10T09:04:51.416" v="18"/>
          <ac:spMkLst>
            <pc:docMk/>
            <pc:sldMk cId="851625463" sldId="267"/>
            <ac:spMk id="107" creationId="{B2CA08F7-AAEB-5C9A-06C4-E32B97A07610}"/>
          </ac:spMkLst>
        </pc:spChg>
        <pc:spChg chg="add mod">
          <ac:chgData name="Uday Charan kadulla" userId="846d42e400954332" providerId="LiveId" clId="{CF199A92-5E81-4A03-8807-07B828B8F011}" dt="2025-06-10T09:04:51.416" v="18"/>
          <ac:spMkLst>
            <pc:docMk/>
            <pc:sldMk cId="851625463" sldId="267"/>
            <ac:spMk id="108" creationId="{46B326B7-2E8B-6B94-660B-4857EAD93ABA}"/>
          </ac:spMkLst>
        </pc:spChg>
        <pc:spChg chg="add mod">
          <ac:chgData name="Uday Charan kadulla" userId="846d42e400954332" providerId="LiveId" clId="{CF199A92-5E81-4A03-8807-07B828B8F011}" dt="2025-06-10T09:04:51.416" v="18"/>
          <ac:spMkLst>
            <pc:docMk/>
            <pc:sldMk cId="851625463" sldId="267"/>
            <ac:spMk id="109" creationId="{510B5DE8-E75F-EDEC-891E-897EC8A9783A}"/>
          </ac:spMkLst>
        </pc:spChg>
        <pc:spChg chg="add mod">
          <ac:chgData name="Uday Charan kadulla" userId="846d42e400954332" providerId="LiveId" clId="{CF199A92-5E81-4A03-8807-07B828B8F011}" dt="2025-06-10T09:04:51.416" v="18"/>
          <ac:spMkLst>
            <pc:docMk/>
            <pc:sldMk cId="851625463" sldId="267"/>
            <ac:spMk id="110" creationId="{08836453-88E7-5F47-6E69-77FDE1459EF1}"/>
          </ac:spMkLst>
        </pc:spChg>
        <pc:spChg chg="add mod">
          <ac:chgData name="Uday Charan kadulla" userId="846d42e400954332" providerId="LiveId" clId="{CF199A92-5E81-4A03-8807-07B828B8F011}" dt="2025-06-10T09:04:51.416" v="18"/>
          <ac:spMkLst>
            <pc:docMk/>
            <pc:sldMk cId="851625463" sldId="267"/>
            <ac:spMk id="111" creationId="{46719DAA-0C04-5CFB-E338-FBC6E83CC3DC}"/>
          </ac:spMkLst>
        </pc:spChg>
        <pc:spChg chg="add mod">
          <ac:chgData name="Uday Charan kadulla" userId="846d42e400954332" providerId="LiveId" clId="{CF199A92-5E81-4A03-8807-07B828B8F011}" dt="2025-06-10T09:04:51.416" v="18"/>
          <ac:spMkLst>
            <pc:docMk/>
            <pc:sldMk cId="851625463" sldId="267"/>
            <ac:spMk id="112" creationId="{6CD63841-39BA-0600-8576-C9DA5C3F100F}"/>
          </ac:spMkLst>
        </pc:spChg>
        <pc:spChg chg="add mod">
          <ac:chgData name="Uday Charan kadulla" userId="846d42e400954332" providerId="LiveId" clId="{CF199A92-5E81-4A03-8807-07B828B8F011}" dt="2025-06-10T09:04:51.416" v="18"/>
          <ac:spMkLst>
            <pc:docMk/>
            <pc:sldMk cId="851625463" sldId="267"/>
            <ac:spMk id="113" creationId="{7BCCB305-A44E-806F-F195-3FAA6E658C1B}"/>
          </ac:spMkLst>
        </pc:spChg>
        <pc:spChg chg="add mod">
          <ac:chgData name="Uday Charan kadulla" userId="846d42e400954332" providerId="LiveId" clId="{CF199A92-5E81-4A03-8807-07B828B8F011}" dt="2025-06-10T09:04:51.258" v="17"/>
          <ac:spMkLst>
            <pc:docMk/>
            <pc:sldMk cId="851625463" sldId="267"/>
            <ac:spMk id="114" creationId="{432315AD-EB3D-4268-4517-19FFBB319105}"/>
          </ac:spMkLst>
        </pc:spChg>
        <pc:spChg chg="add mod">
          <ac:chgData name="Uday Charan kadulla" userId="846d42e400954332" providerId="LiveId" clId="{CF199A92-5E81-4A03-8807-07B828B8F011}" dt="2025-06-10T09:04:51.258" v="17"/>
          <ac:spMkLst>
            <pc:docMk/>
            <pc:sldMk cId="851625463" sldId="267"/>
            <ac:spMk id="115" creationId="{5B4F517C-4A69-05F5-799E-87E224478063}"/>
          </ac:spMkLst>
        </pc:spChg>
        <pc:spChg chg="add mod">
          <ac:chgData name="Uday Charan kadulla" userId="846d42e400954332" providerId="LiveId" clId="{CF199A92-5E81-4A03-8807-07B828B8F011}" dt="2025-06-10T09:04:51.258" v="17"/>
          <ac:spMkLst>
            <pc:docMk/>
            <pc:sldMk cId="851625463" sldId="267"/>
            <ac:spMk id="116" creationId="{5950A6C8-E5F9-6F10-D54E-5B99044DD848}"/>
          </ac:spMkLst>
        </pc:spChg>
        <pc:spChg chg="add mod">
          <ac:chgData name="Uday Charan kadulla" userId="846d42e400954332" providerId="LiveId" clId="{CF199A92-5E81-4A03-8807-07B828B8F011}" dt="2025-06-10T09:04:51.258" v="17"/>
          <ac:spMkLst>
            <pc:docMk/>
            <pc:sldMk cId="851625463" sldId="267"/>
            <ac:spMk id="117" creationId="{01152CC9-E7E8-122D-F4A9-30F65F2DFACC}"/>
          </ac:spMkLst>
        </pc:spChg>
        <pc:spChg chg="add mod">
          <ac:chgData name="Uday Charan kadulla" userId="846d42e400954332" providerId="LiveId" clId="{CF199A92-5E81-4A03-8807-07B828B8F011}" dt="2025-06-10T09:04:51.258" v="17"/>
          <ac:spMkLst>
            <pc:docMk/>
            <pc:sldMk cId="851625463" sldId="267"/>
            <ac:spMk id="118" creationId="{C5904675-88AD-4C09-BD66-610CB0DF41BA}"/>
          </ac:spMkLst>
        </pc:spChg>
        <pc:spChg chg="add mod">
          <ac:chgData name="Uday Charan kadulla" userId="846d42e400954332" providerId="LiveId" clId="{CF199A92-5E81-4A03-8807-07B828B8F011}" dt="2025-06-10T09:04:51.258" v="17"/>
          <ac:spMkLst>
            <pc:docMk/>
            <pc:sldMk cId="851625463" sldId="267"/>
            <ac:spMk id="119" creationId="{5502D564-A5CB-5658-6C7B-CC5AB111A459}"/>
          </ac:spMkLst>
        </pc:spChg>
        <pc:spChg chg="add mod">
          <ac:chgData name="Uday Charan kadulla" userId="846d42e400954332" providerId="LiveId" clId="{CF199A92-5E81-4A03-8807-07B828B8F011}" dt="2025-06-10T09:04:51.258" v="17"/>
          <ac:spMkLst>
            <pc:docMk/>
            <pc:sldMk cId="851625463" sldId="267"/>
            <ac:spMk id="120" creationId="{AED9CDC6-A053-43FB-5471-BD5B3FFF4B06}"/>
          </ac:spMkLst>
        </pc:spChg>
        <pc:spChg chg="add mod">
          <ac:chgData name="Uday Charan kadulla" userId="846d42e400954332" providerId="LiveId" clId="{CF199A92-5E81-4A03-8807-07B828B8F011}" dt="2025-06-10T09:04:51.258" v="17"/>
          <ac:spMkLst>
            <pc:docMk/>
            <pc:sldMk cId="851625463" sldId="267"/>
            <ac:spMk id="122" creationId="{DEC5F736-7C7A-ADDB-3AEF-B75DC43606B3}"/>
          </ac:spMkLst>
        </pc:spChg>
        <pc:spChg chg="add mod">
          <ac:chgData name="Uday Charan kadulla" userId="846d42e400954332" providerId="LiveId" clId="{CF199A92-5E81-4A03-8807-07B828B8F011}" dt="2025-06-10T09:04:51.258" v="17"/>
          <ac:spMkLst>
            <pc:docMk/>
            <pc:sldMk cId="851625463" sldId="267"/>
            <ac:spMk id="123" creationId="{7D76A78F-384A-B2E5-528E-55D3BE3295EB}"/>
          </ac:spMkLst>
        </pc:spChg>
        <pc:spChg chg="add mod">
          <ac:chgData name="Uday Charan kadulla" userId="846d42e400954332" providerId="LiveId" clId="{CF199A92-5E81-4A03-8807-07B828B8F011}" dt="2025-06-10T09:04:51.258" v="17"/>
          <ac:spMkLst>
            <pc:docMk/>
            <pc:sldMk cId="851625463" sldId="267"/>
            <ac:spMk id="124" creationId="{67944609-5087-8A2F-A6EE-5E8AC2084E23}"/>
          </ac:spMkLst>
        </pc:spChg>
        <pc:spChg chg="add mod">
          <ac:chgData name="Uday Charan kadulla" userId="846d42e400954332" providerId="LiveId" clId="{CF199A92-5E81-4A03-8807-07B828B8F011}" dt="2025-06-10T09:04:51.131" v="16"/>
          <ac:spMkLst>
            <pc:docMk/>
            <pc:sldMk cId="851625463" sldId="267"/>
            <ac:spMk id="126" creationId="{84345321-35A3-216A-4BC0-6E5931940948}"/>
          </ac:spMkLst>
        </pc:spChg>
        <pc:spChg chg="add mod">
          <ac:chgData name="Uday Charan kadulla" userId="846d42e400954332" providerId="LiveId" clId="{CF199A92-5E81-4A03-8807-07B828B8F011}" dt="2025-06-10T09:04:51.131" v="16"/>
          <ac:spMkLst>
            <pc:docMk/>
            <pc:sldMk cId="851625463" sldId="267"/>
            <ac:spMk id="127" creationId="{473BF52F-9DF5-35FE-B415-38A3FB69352B}"/>
          </ac:spMkLst>
        </pc:spChg>
        <pc:spChg chg="add mod">
          <ac:chgData name="Uday Charan kadulla" userId="846d42e400954332" providerId="LiveId" clId="{CF199A92-5E81-4A03-8807-07B828B8F011}" dt="2025-06-10T09:04:51.131" v="16"/>
          <ac:spMkLst>
            <pc:docMk/>
            <pc:sldMk cId="851625463" sldId="267"/>
            <ac:spMk id="128" creationId="{8D693BDE-E36D-BA33-CEAF-8F43513EDC6B}"/>
          </ac:spMkLst>
        </pc:spChg>
        <pc:spChg chg="add mod">
          <ac:chgData name="Uday Charan kadulla" userId="846d42e400954332" providerId="LiveId" clId="{CF199A92-5E81-4A03-8807-07B828B8F011}" dt="2025-06-10T09:04:51.131" v="16"/>
          <ac:spMkLst>
            <pc:docMk/>
            <pc:sldMk cId="851625463" sldId="267"/>
            <ac:spMk id="129" creationId="{FE8437AA-E0D0-7160-9F94-D95F302EE27E}"/>
          </ac:spMkLst>
        </pc:spChg>
        <pc:spChg chg="add mod">
          <ac:chgData name="Uday Charan kadulla" userId="846d42e400954332" providerId="LiveId" clId="{CF199A92-5E81-4A03-8807-07B828B8F011}" dt="2025-06-10T09:04:51.131" v="16"/>
          <ac:spMkLst>
            <pc:docMk/>
            <pc:sldMk cId="851625463" sldId="267"/>
            <ac:spMk id="130" creationId="{1EFB0E4F-D67C-93C9-0B7F-0AE21CB6F04D}"/>
          </ac:spMkLst>
        </pc:spChg>
        <pc:spChg chg="add mod">
          <ac:chgData name="Uday Charan kadulla" userId="846d42e400954332" providerId="LiveId" clId="{CF199A92-5E81-4A03-8807-07B828B8F011}" dt="2025-06-10T09:04:51.131" v="16"/>
          <ac:spMkLst>
            <pc:docMk/>
            <pc:sldMk cId="851625463" sldId="267"/>
            <ac:spMk id="131" creationId="{F94D9C2B-327B-20E8-CA05-D37AE315391C}"/>
          </ac:spMkLst>
        </pc:spChg>
        <pc:spChg chg="add mod">
          <ac:chgData name="Uday Charan kadulla" userId="846d42e400954332" providerId="LiveId" clId="{CF199A92-5E81-4A03-8807-07B828B8F011}" dt="2025-06-10T09:04:51.131" v="16"/>
          <ac:spMkLst>
            <pc:docMk/>
            <pc:sldMk cId="851625463" sldId="267"/>
            <ac:spMk id="132" creationId="{E50E35DC-6D5E-9A98-EED0-22728AF53086}"/>
          </ac:spMkLst>
        </pc:spChg>
        <pc:spChg chg="add mod">
          <ac:chgData name="Uday Charan kadulla" userId="846d42e400954332" providerId="LiveId" clId="{CF199A92-5E81-4A03-8807-07B828B8F011}" dt="2025-06-10T09:04:51.131" v="16"/>
          <ac:spMkLst>
            <pc:docMk/>
            <pc:sldMk cId="851625463" sldId="267"/>
            <ac:spMk id="133" creationId="{BBBA94EC-98CF-9E36-CEBB-EF63A6DB8343}"/>
          </ac:spMkLst>
        </pc:spChg>
        <pc:spChg chg="add mod">
          <ac:chgData name="Uday Charan kadulla" userId="846d42e400954332" providerId="LiveId" clId="{CF199A92-5E81-4A03-8807-07B828B8F011}" dt="2025-06-10T09:04:51.131" v="16"/>
          <ac:spMkLst>
            <pc:docMk/>
            <pc:sldMk cId="851625463" sldId="267"/>
            <ac:spMk id="134" creationId="{92CB3EB4-C806-AA21-9D63-EF584BD57A03}"/>
          </ac:spMkLst>
        </pc:spChg>
        <pc:spChg chg="add mod">
          <ac:chgData name="Uday Charan kadulla" userId="846d42e400954332" providerId="LiveId" clId="{CF199A92-5E81-4A03-8807-07B828B8F011}" dt="2025-06-10T09:04:51.131" v="16"/>
          <ac:spMkLst>
            <pc:docMk/>
            <pc:sldMk cId="851625463" sldId="267"/>
            <ac:spMk id="135" creationId="{73617F4B-DCFC-5FDF-165F-001D3B8268B5}"/>
          </ac:spMkLst>
        </pc:spChg>
        <pc:spChg chg="add mod">
          <ac:chgData name="Uday Charan kadulla" userId="846d42e400954332" providerId="LiveId" clId="{CF199A92-5E81-4A03-8807-07B828B8F011}" dt="2025-06-10T09:04:51.022" v="15"/>
          <ac:spMkLst>
            <pc:docMk/>
            <pc:sldMk cId="851625463" sldId="267"/>
            <ac:spMk id="136" creationId="{4BA28360-A966-13AA-324F-B35119516295}"/>
          </ac:spMkLst>
        </pc:spChg>
        <pc:spChg chg="add mod">
          <ac:chgData name="Uday Charan kadulla" userId="846d42e400954332" providerId="LiveId" clId="{CF199A92-5E81-4A03-8807-07B828B8F011}" dt="2025-06-10T09:04:51.022" v="15"/>
          <ac:spMkLst>
            <pc:docMk/>
            <pc:sldMk cId="851625463" sldId="267"/>
            <ac:spMk id="137" creationId="{0623A6CD-7481-9EC6-D2ED-EFF9D1A3D830}"/>
          </ac:spMkLst>
        </pc:spChg>
        <pc:spChg chg="add mod">
          <ac:chgData name="Uday Charan kadulla" userId="846d42e400954332" providerId="LiveId" clId="{CF199A92-5E81-4A03-8807-07B828B8F011}" dt="2025-06-10T09:04:51.022" v="15"/>
          <ac:spMkLst>
            <pc:docMk/>
            <pc:sldMk cId="851625463" sldId="267"/>
            <ac:spMk id="138" creationId="{971A4FCE-76A7-7B6E-6E04-195471347EF4}"/>
          </ac:spMkLst>
        </pc:spChg>
        <pc:spChg chg="add mod">
          <ac:chgData name="Uday Charan kadulla" userId="846d42e400954332" providerId="LiveId" clId="{CF199A92-5E81-4A03-8807-07B828B8F011}" dt="2025-06-10T09:04:49.732" v="14"/>
          <ac:spMkLst>
            <pc:docMk/>
            <pc:sldMk cId="851625463" sldId="267"/>
            <ac:spMk id="139" creationId="{9D4D0138-08C1-E966-BEE9-942FCBF979EF}"/>
          </ac:spMkLst>
        </pc:spChg>
        <pc:spChg chg="add mod">
          <ac:chgData name="Uday Charan kadulla" userId="846d42e400954332" providerId="LiveId" clId="{CF199A92-5E81-4A03-8807-07B828B8F011}" dt="2025-06-10T09:04:51.022" v="15"/>
          <ac:spMkLst>
            <pc:docMk/>
            <pc:sldMk cId="851625463" sldId="267"/>
            <ac:spMk id="140" creationId="{7D07BC7E-FEC0-3DD1-6DD9-96FCCF9852D0}"/>
          </ac:spMkLst>
        </pc:spChg>
        <pc:spChg chg="add mod">
          <ac:chgData name="Uday Charan kadulla" userId="846d42e400954332" providerId="LiveId" clId="{CF199A92-5E81-4A03-8807-07B828B8F011}" dt="2025-06-10T09:04:51.022" v="15"/>
          <ac:spMkLst>
            <pc:docMk/>
            <pc:sldMk cId="851625463" sldId="267"/>
            <ac:spMk id="141" creationId="{FD54179D-8F5B-D266-4F51-F4C5998FDCC3}"/>
          </ac:spMkLst>
        </pc:spChg>
        <pc:spChg chg="mod">
          <ac:chgData name="Uday Charan kadulla" userId="846d42e400954332" providerId="LiveId" clId="{CF199A92-5E81-4A03-8807-07B828B8F011}" dt="2025-06-10T09:04:51.022" v="15"/>
          <ac:spMkLst>
            <pc:docMk/>
            <pc:sldMk cId="851625463" sldId="267"/>
            <ac:spMk id="142" creationId="{86240B6D-EF57-30D5-1D32-1AA53883062E}"/>
          </ac:spMkLst>
        </pc:spChg>
        <pc:spChg chg="add mod">
          <ac:chgData name="Uday Charan kadulla" userId="846d42e400954332" providerId="LiveId" clId="{CF199A92-5E81-4A03-8807-07B828B8F011}" dt="2025-06-10T09:04:51.022" v="15"/>
          <ac:spMkLst>
            <pc:docMk/>
            <pc:sldMk cId="851625463" sldId="267"/>
            <ac:spMk id="143" creationId="{5064A16A-4496-C432-C158-8625B5C95E99}"/>
          </ac:spMkLst>
        </pc:spChg>
        <pc:spChg chg="add mod">
          <ac:chgData name="Uday Charan kadulla" userId="846d42e400954332" providerId="LiveId" clId="{CF199A92-5E81-4A03-8807-07B828B8F011}" dt="2025-06-10T09:04:51.022" v="15"/>
          <ac:spMkLst>
            <pc:docMk/>
            <pc:sldMk cId="851625463" sldId="267"/>
            <ac:spMk id="144" creationId="{00654B21-3784-5D90-2012-40D33E620645}"/>
          </ac:spMkLst>
        </pc:spChg>
        <pc:spChg chg="add mod">
          <ac:chgData name="Uday Charan kadulla" userId="846d42e400954332" providerId="LiveId" clId="{CF199A92-5E81-4A03-8807-07B828B8F011}" dt="2025-06-10T09:04:51.022" v="15"/>
          <ac:spMkLst>
            <pc:docMk/>
            <pc:sldMk cId="851625463" sldId="267"/>
            <ac:spMk id="145" creationId="{09177747-5FF4-4B92-0A06-E5F9E86E496C}"/>
          </ac:spMkLst>
        </pc:spChg>
        <pc:spChg chg="add mod">
          <ac:chgData name="Uday Charan kadulla" userId="846d42e400954332" providerId="LiveId" clId="{CF199A92-5E81-4A03-8807-07B828B8F011}" dt="2025-06-10T09:04:51.022" v="15"/>
          <ac:spMkLst>
            <pc:docMk/>
            <pc:sldMk cId="851625463" sldId="267"/>
            <ac:spMk id="146" creationId="{29B61950-D432-D32E-A671-CFD2973A30E0}"/>
          </ac:spMkLst>
        </pc:spChg>
      </pc:sldChg>
      <pc:sldChg chg="addSp new del">
        <pc:chgData name="Uday Charan kadulla" userId="846d42e400954332" providerId="LiveId" clId="{CF199A92-5E81-4A03-8807-07B828B8F011}" dt="2025-06-10T09:08:10.469" v="42" actId="2696"/>
        <pc:sldMkLst>
          <pc:docMk/>
          <pc:sldMk cId="1543115757" sldId="267"/>
        </pc:sldMkLst>
        <pc:spChg chg="add">
          <ac:chgData name="Uday Charan kadulla" userId="846d42e400954332" providerId="LiveId" clId="{CF199A92-5E81-4A03-8807-07B828B8F011}" dt="2025-06-10T09:06:57.161" v="41"/>
          <ac:spMkLst>
            <pc:docMk/>
            <pc:sldMk cId="1543115757" sldId="267"/>
            <ac:spMk id="2" creationId="{1E8D70AF-684F-5A9B-16EB-298ADA42DE69}"/>
          </ac:spMkLst>
        </pc:spChg>
        <pc:spChg chg="add">
          <ac:chgData name="Uday Charan kadulla" userId="846d42e400954332" providerId="LiveId" clId="{CF199A92-5E81-4A03-8807-07B828B8F011}" dt="2025-06-10T09:06:57.161" v="41"/>
          <ac:spMkLst>
            <pc:docMk/>
            <pc:sldMk cId="1543115757" sldId="267"/>
            <ac:spMk id="3" creationId="{9914E83B-BDF6-A9B7-0B09-A6908E392D1E}"/>
          </ac:spMkLst>
        </pc:spChg>
        <pc:spChg chg="add">
          <ac:chgData name="Uday Charan kadulla" userId="846d42e400954332" providerId="LiveId" clId="{CF199A92-5E81-4A03-8807-07B828B8F011}" dt="2025-06-10T09:06:57.161" v="41"/>
          <ac:spMkLst>
            <pc:docMk/>
            <pc:sldMk cId="1543115757" sldId="267"/>
            <ac:spMk id="4" creationId="{87A8A6C2-A2E5-642A-0FDE-EEF4128B164D}"/>
          </ac:spMkLst>
        </pc:spChg>
        <pc:spChg chg="add">
          <ac:chgData name="Uday Charan kadulla" userId="846d42e400954332" providerId="LiveId" clId="{CF199A92-5E81-4A03-8807-07B828B8F011}" dt="2025-06-10T09:06:57.161" v="41"/>
          <ac:spMkLst>
            <pc:docMk/>
            <pc:sldMk cId="1543115757" sldId="267"/>
            <ac:spMk id="5" creationId="{3A057911-23C5-335F-91C3-21D9C3BADA7F}"/>
          </ac:spMkLst>
        </pc:spChg>
        <pc:spChg chg="add">
          <ac:chgData name="Uday Charan kadulla" userId="846d42e400954332" providerId="LiveId" clId="{CF199A92-5E81-4A03-8807-07B828B8F011}" dt="2025-06-10T09:06:57.161" v="41"/>
          <ac:spMkLst>
            <pc:docMk/>
            <pc:sldMk cId="1543115757" sldId="267"/>
            <ac:spMk id="6" creationId="{9F4CD32A-5BEE-BF91-E58F-817F612AAF76}"/>
          </ac:spMkLst>
        </pc:spChg>
        <pc:spChg chg="add">
          <ac:chgData name="Uday Charan kadulla" userId="846d42e400954332" providerId="LiveId" clId="{CF199A92-5E81-4A03-8807-07B828B8F011}" dt="2025-06-10T09:06:57.161" v="41"/>
          <ac:spMkLst>
            <pc:docMk/>
            <pc:sldMk cId="1543115757" sldId="267"/>
            <ac:spMk id="7" creationId="{1F0A6BDB-8E64-A795-590B-CC39CD2B8214}"/>
          </ac:spMkLst>
        </pc:spChg>
        <pc:spChg chg="add">
          <ac:chgData name="Uday Charan kadulla" userId="846d42e400954332" providerId="LiveId" clId="{CF199A92-5E81-4A03-8807-07B828B8F011}" dt="2025-06-10T09:06:57.161" v="41"/>
          <ac:spMkLst>
            <pc:docMk/>
            <pc:sldMk cId="1543115757" sldId="267"/>
            <ac:spMk id="8" creationId="{0385F577-3780-1B80-41F9-00F66E4BAE85}"/>
          </ac:spMkLst>
        </pc:spChg>
        <pc:spChg chg="add">
          <ac:chgData name="Uday Charan kadulla" userId="846d42e400954332" providerId="LiveId" clId="{CF199A92-5E81-4A03-8807-07B828B8F011}" dt="2025-06-10T09:06:57.161" v="41"/>
          <ac:spMkLst>
            <pc:docMk/>
            <pc:sldMk cId="1543115757" sldId="267"/>
            <ac:spMk id="9" creationId="{DEE8DD65-E62F-91EE-01A0-FCA100320A36}"/>
          </ac:spMkLst>
        </pc:spChg>
        <pc:spChg chg="add">
          <ac:chgData name="Uday Charan kadulla" userId="846d42e400954332" providerId="LiveId" clId="{CF199A92-5E81-4A03-8807-07B828B8F011}" dt="2025-06-10T09:06:57.161" v="41"/>
          <ac:spMkLst>
            <pc:docMk/>
            <pc:sldMk cId="1543115757" sldId="267"/>
            <ac:spMk id="10" creationId="{4647FB30-677F-E8DE-1D18-4546AA4C4604}"/>
          </ac:spMkLst>
        </pc:spChg>
        <pc:spChg chg="add">
          <ac:chgData name="Uday Charan kadulla" userId="846d42e400954332" providerId="LiveId" clId="{CF199A92-5E81-4A03-8807-07B828B8F011}" dt="2025-06-10T09:06:57.161" v="41"/>
          <ac:spMkLst>
            <pc:docMk/>
            <pc:sldMk cId="1543115757" sldId="267"/>
            <ac:spMk id="11" creationId="{43F6B64B-4F43-2624-4FD5-B89FD8EC320E}"/>
          </ac:spMkLst>
        </pc:spChg>
      </pc:sldChg>
      <pc:sldChg chg="new del">
        <pc:chgData name="Uday Charan kadulla" userId="846d42e400954332" providerId="LiveId" clId="{CF199A92-5E81-4A03-8807-07B828B8F011}" dt="2025-06-10T09:05:10.441" v="30" actId="2696"/>
        <pc:sldMkLst>
          <pc:docMk/>
          <pc:sldMk cId="3399467790" sldId="267"/>
        </pc:sldMkLst>
      </pc:sldChg>
      <pc:sldChg chg="addSp delSp modSp new mod setBg">
        <pc:chgData name="Uday Charan kadulla" userId="846d42e400954332" providerId="LiveId" clId="{CF199A92-5E81-4A03-8807-07B828B8F011}" dt="2025-06-10T09:14:03.823" v="60" actId="14100"/>
        <pc:sldMkLst>
          <pc:docMk/>
          <pc:sldMk cId="3862412090" sldId="267"/>
        </pc:sldMkLst>
        <pc:spChg chg="mod">
          <ac:chgData name="Uday Charan kadulla" userId="846d42e400954332" providerId="LiveId" clId="{CF199A92-5E81-4A03-8807-07B828B8F011}" dt="2025-06-10T09:13:54.887" v="56" actId="26606"/>
          <ac:spMkLst>
            <pc:docMk/>
            <pc:sldMk cId="3862412090" sldId="267"/>
            <ac:spMk id="2" creationId="{02CA1443-DDE4-2E1A-5C72-A48DAAF5C000}"/>
          </ac:spMkLst>
        </pc:spChg>
        <pc:spChg chg="del">
          <ac:chgData name="Uday Charan kadulla" userId="846d42e400954332" providerId="LiveId" clId="{CF199A92-5E81-4A03-8807-07B828B8F011}" dt="2025-06-10T09:08:21.501" v="44"/>
          <ac:spMkLst>
            <pc:docMk/>
            <pc:sldMk cId="3862412090" sldId="267"/>
            <ac:spMk id="3" creationId="{9E16CC23-B77B-FD2D-25A7-E64EDD831BA8}"/>
          </ac:spMkLst>
        </pc:spChg>
        <pc:spChg chg="add del mod">
          <ac:chgData name="Uday Charan kadulla" userId="846d42e400954332" providerId="LiveId" clId="{CF199A92-5E81-4A03-8807-07B828B8F011}" dt="2025-06-10T09:09:39.740" v="49" actId="26606"/>
          <ac:spMkLst>
            <pc:docMk/>
            <pc:sldMk cId="3862412090" sldId="267"/>
            <ac:spMk id="4" creationId="{4E97F7A1-A87B-40C3-10C0-F371E75BBA84}"/>
          </ac:spMkLst>
        </pc:spChg>
        <pc:spChg chg="add del">
          <ac:chgData name="Uday Charan kadulla" userId="846d42e400954332" providerId="LiveId" clId="{CF199A92-5E81-4A03-8807-07B828B8F011}" dt="2025-06-10T09:13:54.887" v="56" actId="26606"/>
          <ac:spMkLst>
            <pc:docMk/>
            <pc:sldMk cId="3862412090" sldId="267"/>
            <ac:spMk id="10" creationId="{4E17AA97-89A7-45C1-B813-BFF6C23D79E1}"/>
          </ac:spMkLst>
        </pc:spChg>
        <pc:spChg chg="add del">
          <ac:chgData name="Uday Charan kadulla" userId="846d42e400954332" providerId="LiveId" clId="{CF199A92-5E81-4A03-8807-07B828B8F011}" dt="2025-06-10T09:13:54.887" v="56" actId="26606"/>
          <ac:spMkLst>
            <pc:docMk/>
            <pc:sldMk cId="3862412090" sldId="267"/>
            <ac:spMk id="12" creationId="{33AC4FE1-D370-43A6-96C5-076716BB1E76}"/>
          </ac:spMkLst>
        </pc:spChg>
        <pc:spChg chg="add del">
          <ac:chgData name="Uday Charan kadulla" userId="846d42e400954332" providerId="LiveId" clId="{CF199A92-5E81-4A03-8807-07B828B8F011}" dt="2025-06-10T09:13:54.887" v="56" actId="26606"/>
          <ac:spMkLst>
            <pc:docMk/>
            <pc:sldMk cId="3862412090" sldId="267"/>
            <ac:spMk id="14" creationId="{4A3D569D-D3A6-49CA-A483-291E95DACA14}"/>
          </ac:spMkLst>
        </pc:spChg>
        <pc:spChg chg="add">
          <ac:chgData name="Uday Charan kadulla" userId="846d42e400954332" providerId="LiveId" clId="{CF199A92-5E81-4A03-8807-07B828B8F011}" dt="2025-06-10T09:13:54.887" v="56" actId="26606"/>
          <ac:spMkLst>
            <pc:docMk/>
            <pc:sldMk cId="3862412090" sldId="267"/>
            <ac:spMk id="19" creationId="{9E10BDB4-64F2-477D-A03B-9F8352D5E02E}"/>
          </ac:spMkLst>
        </pc:spChg>
        <pc:spChg chg="add">
          <ac:chgData name="Uday Charan kadulla" userId="846d42e400954332" providerId="LiveId" clId="{CF199A92-5E81-4A03-8807-07B828B8F011}" dt="2025-06-10T09:13:54.887" v="56" actId="26606"/>
          <ac:spMkLst>
            <pc:docMk/>
            <pc:sldMk cId="3862412090" sldId="267"/>
            <ac:spMk id="21" creationId="{887F59F2-5FBC-40CD-AD35-376AECE49EA6}"/>
          </ac:spMkLst>
        </pc:spChg>
        <pc:spChg chg="add">
          <ac:chgData name="Uday Charan kadulla" userId="846d42e400954332" providerId="LiveId" clId="{CF199A92-5E81-4A03-8807-07B828B8F011}" dt="2025-06-10T09:13:54.887" v="56" actId="26606"/>
          <ac:spMkLst>
            <pc:docMk/>
            <pc:sldMk cId="3862412090" sldId="267"/>
            <ac:spMk id="23" creationId="{759AF1ED-B4DF-4FC4-0966-1A758E6CA912}"/>
          </ac:spMkLst>
        </pc:spChg>
        <pc:graphicFrameChg chg="add mod ord modGraphic">
          <ac:chgData name="Uday Charan kadulla" userId="846d42e400954332" providerId="LiveId" clId="{CF199A92-5E81-4A03-8807-07B828B8F011}" dt="2025-06-10T09:13:54.887" v="56" actId="26606"/>
          <ac:graphicFrameMkLst>
            <pc:docMk/>
            <pc:sldMk cId="3862412090" sldId="267"/>
            <ac:graphicFrameMk id="6" creationId="{29F81F87-2E1C-A527-59F2-CC088C747583}"/>
          </ac:graphicFrameMkLst>
        </pc:graphicFrameChg>
        <pc:picChg chg="add mod ord">
          <ac:chgData name="Uday Charan kadulla" userId="846d42e400954332" providerId="LiveId" clId="{CF199A92-5E81-4A03-8807-07B828B8F011}" dt="2025-06-10T09:13:54.887" v="56" actId="26606"/>
          <ac:picMkLst>
            <pc:docMk/>
            <pc:sldMk cId="3862412090" sldId="267"/>
            <ac:picMk id="5" creationId="{33F5D9BA-9D15-9490-81E6-3A2F2880D6D5}"/>
          </ac:picMkLst>
        </pc:picChg>
        <pc:picChg chg="add mod">
          <ac:chgData name="Uday Charan kadulla" userId="846d42e400954332" providerId="LiveId" clId="{CF199A92-5E81-4A03-8807-07B828B8F011}" dt="2025-06-10T09:14:03.823" v="60" actId="14100"/>
          <ac:picMkLst>
            <pc:docMk/>
            <pc:sldMk cId="3862412090" sldId="267"/>
            <ac:picMk id="7" creationId="{C9957286-C1BB-4114-FF8E-615145206DAE}"/>
          </ac:picMkLst>
        </pc:picChg>
      </pc:sldChg>
      <pc:sldChg chg="addSp delSp modSp new mod">
        <pc:chgData name="Uday Charan kadulla" userId="846d42e400954332" providerId="LiveId" clId="{CF199A92-5E81-4A03-8807-07B828B8F011}" dt="2025-06-10T09:25:24.783" v="157" actId="14100"/>
        <pc:sldMkLst>
          <pc:docMk/>
          <pc:sldMk cId="2212759504" sldId="268"/>
        </pc:sldMkLst>
        <pc:spChg chg="mod">
          <ac:chgData name="Uday Charan kadulla" userId="846d42e400954332" providerId="LiveId" clId="{CF199A92-5E81-4A03-8807-07B828B8F011}" dt="2025-06-10T09:17:21.207" v="101" actId="20577"/>
          <ac:spMkLst>
            <pc:docMk/>
            <pc:sldMk cId="2212759504" sldId="268"/>
            <ac:spMk id="2" creationId="{E7516550-E26D-1A8E-D9D3-973997C1809D}"/>
          </ac:spMkLst>
        </pc:spChg>
        <pc:spChg chg="del">
          <ac:chgData name="Uday Charan kadulla" userId="846d42e400954332" providerId="LiveId" clId="{CF199A92-5E81-4A03-8807-07B828B8F011}" dt="2025-06-10T09:18:03.749" v="102"/>
          <ac:spMkLst>
            <pc:docMk/>
            <pc:sldMk cId="2212759504" sldId="268"/>
            <ac:spMk id="3" creationId="{D54593AD-80A5-901B-90DE-C433D2017F86}"/>
          </ac:spMkLst>
        </pc:spChg>
        <pc:picChg chg="add mod">
          <ac:chgData name="Uday Charan kadulla" userId="846d42e400954332" providerId="LiveId" clId="{CF199A92-5E81-4A03-8807-07B828B8F011}" dt="2025-06-10T09:18:50.959" v="110" actId="1076"/>
          <ac:picMkLst>
            <pc:docMk/>
            <pc:sldMk cId="2212759504" sldId="268"/>
            <ac:picMk id="4" creationId="{A2A95203-1960-BD66-2045-DC239763C821}"/>
          </ac:picMkLst>
        </pc:picChg>
        <pc:picChg chg="add mod">
          <ac:chgData name="Uday Charan kadulla" userId="846d42e400954332" providerId="LiveId" clId="{CF199A92-5E81-4A03-8807-07B828B8F011}" dt="2025-06-10T09:24:06.323" v="150" actId="1076"/>
          <ac:picMkLst>
            <pc:docMk/>
            <pc:sldMk cId="2212759504" sldId="268"/>
            <ac:picMk id="5" creationId="{F7851ECE-55C6-DBFA-6073-6698E0425692}"/>
          </ac:picMkLst>
        </pc:picChg>
        <pc:picChg chg="add mod">
          <ac:chgData name="Uday Charan kadulla" userId="846d42e400954332" providerId="LiveId" clId="{CF199A92-5E81-4A03-8807-07B828B8F011}" dt="2025-06-10T09:23:56.633" v="148" actId="1076"/>
          <ac:picMkLst>
            <pc:docMk/>
            <pc:sldMk cId="2212759504" sldId="268"/>
            <ac:picMk id="6" creationId="{4FFEA0F0-1EA7-FC3D-7A3C-FE67C66703B3}"/>
          </ac:picMkLst>
        </pc:picChg>
        <pc:picChg chg="add del mod">
          <ac:chgData name="Uday Charan kadulla" userId="846d42e400954332" providerId="LiveId" clId="{CF199A92-5E81-4A03-8807-07B828B8F011}" dt="2025-06-10T09:23:10.960" v="139" actId="478"/>
          <ac:picMkLst>
            <pc:docMk/>
            <pc:sldMk cId="2212759504" sldId="268"/>
            <ac:picMk id="7" creationId="{E323A377-45DC-65CF-BCD6-6B459305C023}"/>
          </ac:picMkLst>
        </pc:picChg>
        <pc:picChg chg="add mod">
          <ac:chgData name="Uday Charan kadulla" userId="846d42e400954332" providerId="LiveId" clId="{CF199A92-5E81-4A03-8807-07B828B8F011}" dt="2025-06-10T09:23:52.409" v="147" actId="1076"/>
          <ac:picMkLst>
            <pc:docMk/>
            <pc:sldMk cId="2212759504" sldId="268"/>
            <ac:picMk id="8" creationId="{558A4424-655E-4EA7-7740-D41B7CF85D10}"/>
          </ac:picMkLst>
        </pc:picChg>
        <pc:picChg chg="add mod">
          <ac:chgData name="Uday Charan kadulla" userId="846d42e400954332" providerId="LiveId" clId="{CF199A92-5E81-4A03-8807-07B828B8F011}" dt="2025-06-10T09:25:24.783" v="157" actId="14100"/>
          <ac:picMkLst>
            <pc:docMk/>
            <pc:sldMk cId="2212759504" sldId="268"/>
            <ac:picMk id="9" creationId="{0C654833-2020-5F5B-93A1-7A6E3F1ECE8B}"/>
          </ac:picMkLst>
        </pc:picChg>
        <pc:picChg chg="add mod">
          <ac:chgData name="Uday Charan kadulla" userId="846d42e400954332" providerId="LiveId" clId="{CF199A92-5E81-4A03-8807-07B828B8F011}" dt="2025-06-10T09:24:01.299" v="149" actId="14100"/>
          <ac:picMkLst>
            <pc:docMk/>
            <pc:sldMk cId="2212759504" sldId="268"/>
            <ac:picMk id="5122" creationId="{F11C9F3D-17CE-FC09-C4F7-C6F9BB4E941A}"/>
          </ac:picMkLst>
        </pc:picChg>
      </pc:sldChg>
      <pc:sldChg chg="new del">
        <pc:chgData name="Uday Charan kadulla" userId="846d42e400954332" providerId="LiveId" clId="{CF199A92-5E81-4A03-8807-07B828B8F011}" dt="2025-06-10T09:15:46.523" v="64" actId="2696"/>
        <pc:sldMkLst>
          <pc:docMk/>
          <pc:sldMk cId="3720192616" sldId="268"/>
        </pc:sldMkLst>
      </pc:sldChg>
      <pc:sldChg chg="addSp delSp modSp new mod setBg">
        <pc:chgData name="Uday Charan kadulla" userId="846d42e400954332" providerId="LiveId" clId="{CF199A92-5E81-4A03-8807-07B828B8F011}" dt="2025-06-10T09:36:17.988" v="427" actId="1076"/>
        <pc:sldMkLst>
          <pc:docMk/>
          <pc:sldMk cId="3407912049" sldId="269"/>
        </pc:sldMkLst>
        <pc:spChg chg="mod">
          <ac:chgData name="Uday Charan kadulla" userId="846d42e400954332" providerId="LiveId" clId="{CF199A92-5E81-4A03-8807-07B828B8F011}" dt="2025-06-10T09:30:12.818" v="212" actId="26606"/>
          <ac:spMkLst>
            <pc:docMk/>
            <pc:sldMk cId="3407912049" sldId="269"/>
            <ac:spMk id="2" creationId="{76F163AE-6DD5-5B40-3CEB-331BCB4D326D}"/>
          </ac:spMkLst>
        </pc:spChg>
        <pc:spChg chg="del">
          <ac:chgData name="Uday Charan kadulla" userId="846d42e400954332" providerId="LiveId" clId="{CF199A92-5E81-4A03-8807-07B828B8F011}" dt="2025-06-10T09:29:03.694" v="192"/>
          <ac:spMkLst>
            <pc:docMk/>
            <pc:sldMk cId="3407912049" sldId="269"/>
            <ac:spMk id="3" creationId="{C4E1B1FE-4DD9-BE86-5AD0-05FA97FDD91B}"/>
          </ac:spMkLst>
        </pc:spChg>
        <pc:spChg chg="add mod">
          <ac:chgData name="Uday Charan kadulla" userId="846d42e400954332" providerId="LiveId" clId="{CF199A92-5E81-4A03-8807-07B828B8F011}" dt="2025-06-10T09:31:20.751" v="248" actId="14100"/>
          <ac:spMkLst>
            <pc:docMk/>
            <pc:sldMk cId="3407912049" sldId="269"/>
            <ac:spMk id="4" creationId="{7773BE52-7657-DD84-B83F-8161E2F3B784}"/>
          </ac:spMkLst>
        </pc:spChg>
        <pc:spChg chg="add mod">
          <ac:chgData name="Uday Charan kadulla" userId="846d42e400954332" providerId="LiveId" clId="{CF199A92-5E81-4A03-8807-07B828B8F011}" dt="2025-06-10T09:33:22.702" v="416" actId="14100"/>
          <ac:spMkLst>
            <pc:docMk/>
            <pc:sldMk cId="3407912049" sldId="269"/>
            <ac:spMk id="6" creationId="{E5E828DD-27A9-55C9-2C34-0F036CE61882}"/>
          </ac:spMkLst>
        </pc:spChg>
        <pc:spChg chg="add del">
          <ac:chgData name="Uday Charan kadulla" userId="846d42e400954332" providerId="LiveId" clId="{CF199A92-5E81-4A03-8807-07B828B8F011}" dt="2025-06-10T09:30:12.818" v="212" actId="26606"/>
          <ac:spMkLst>
            <pc:docMk/>
            <pc:sldMk cId="3407912049" sldId="269"/>
            <ac:spMk id="11" creationId="{0EC38958-9A69-239A-BA79-2AEC73345F4B}"/>
          </ac:spMkLst>
        </pc:spChg>
        <pc:spChg chg="add del">
          <ac:chgData name="Uday Charan kadulla" userId="846d42e400954332" providerId="LiveId" clId="{CF199A92-5E81-4A03-8807-07B828B8F011}" dt="2025-06-10T09:30:12.818" v="212" actId="26606"/>
          <ac:spMkLst>
            <pc:docMk/>
            <pc:sldMk cId="3407912049" sldId="269"/>
            <ac:spMk id="13" creationId="{6EC109E5-0396-8968-4F42-DFEC280363B6}"/>
          </ac:spMkLst>
        </pc:spChg>
        <pc:spChg chg="add">
          <ac:chgData name="Uday Charan kadulla" userId="846d42e400954332" providerId="LiveId" clId="{CF199A92-5E81-4A03-8807-07B828B8F011}" dt="2025-06-10T09:30:12.818" v="212" actId="26606"/>
          <ac:spMkLst>
            <pc:docMk/>
            <pc:sldMk cId="3407912049" sldId="269"/>
            <ac:spMk id="18" creationId="{42C91D93-014B-66D5-D263-730212C94315}"/>
          </ac:spMkLst>
        </pc:spChg>
        <pc:spChg chg="add">
          <ac:chgData name="Uday Charan kadulla" userId="846d42e400954332" providerId="LiveId" clId="{CF199A92-5E81-4A03-8807-07B828B8F011}" dt="2025-06-10T09:30:12.818" v="212" actId="26606"/>
          <ac:spMkLst>
            <pc:docMk/>
            <pc:sldMk cId="3407912049" sldId="269"/>
            <ac:spMk id="20" creationId="{9568B8C9-6702-8441-0D92-220DE92C8861}"/>
          </ac:spMkLst>
        </pc:spChg>
        <pc:picChg chg="add mod">
          <ac:chgData name="Uday Charan kadulla" userId="846d42e400954332" providerId="LiveId" clId="{CF199A92-5E81-4A03-8807-07B828B8F011}" dt="2025-06-10T09:35:24.255" v="425" actId="1076"/>
          <ac:picMkLst>
            <pc:docMk/>
            <pc:sldMk cId="3407912049" sldId="269"/>
            <ac:picMk id="7" creationId="{132C98A1-6F6D-BEA9-51DE-9CDE3655FE62}"/>
          </ac:picMkLst>
        </pc:picChg>
        <pc:picChg chg="add del">
          <ac:chgData name="Uday Charan kadulla" userId="846d42e400954332" providerId="LiveId" clId="{CF199A92-5E81-4A03-8807-07B828B8F011}" dt="2025-06-10T09:30:05.310" v="211" actId="478"/>
          <ac:picMkLst>
            <pc:docMk/>
            <pc:sldMk cId="3407912049" sldId="269"/>
            <ac:picMk id="8" creationId="{A2399B28-A572-DC24-C78D-1CD3E7F1F4EA}"/>
          </ac:picMkLst>
        </pc:picChg>
        <pc:picChg chg="add mod">
          <ac:chgData name="Uday Charan kadulla" userId="846d42e400954332" providerId="LiveId" clId="{CF199A92-5E81-4A03-8807-07B828B8F011}" dt="2025-06-10T09:36:17.988" v="427" actId="1076"/>
          <ac:picMkLst>
            <pc:docMk/>
            <pc:sldMk cId="3407912049" sldId="269"/>
            <ac:picMk id="9" creationId="{BCDD3E39-B587-38A0-BC1C-704DDEFB4646}"/>
          </ac:picMkLst>
        </pc:picChg>
      </pc:sldChg>
      <pc:sldChg chg="new del">
        <pc:chgData name="Uday Charan kadulla" userId="846d42e400954332" providerId="LiveId" clId="{CF199A92-5E81-4A03-8807-07B828B8F011}" dt="2025-06-10T09:26:00.178" v="161" actId="47"/>
        <pc:sldMkLst>
          <pc:docMk/>
          <pc:sldMk cId="3738638854" sldId="269"/>
        </pc:sldMkLst>
      </pc:sldChg>
      <pc:sldChg chg="addSp delSp modSp new mod setBg">
        <pc:chgData name="Uday Charan kadulla" userId="846d42e400954332" providerId="LiveId" clId="{CF199A92-5E81-4A03-8807-07B828B8F011}" dt="2025-06-10T09:52:35.985" v="624" actId="26606"/>
        <pc:sldMkLst>
          <pc:docMk/>
          <pc:sldMk cId="2879399330" sldId="270"/>
        </pc:sldMkLst>
        <pc:spChg chg="mod">
          <ac:chgData name="Uday Charan kadulla" userId="846d42e400954332" providerId="LiveId" clId="{CF199A92-5E81-4A03-8807-07B828B8F011}" dt="2025-06-10T09:52:35.985" v="624" actId="26606"/>
          <ac:spMkLst>
            <pc:docMk/>
            <pc:sldMk cId="2879399330" sldId="270"/>
            <ac:spMk id="2" creationId="{7759C394-3DCB-CB5F-1191-E8A8F1A03105}"/>
          </ac:spMkLst>
        </pc:spChg>
        <pc:spChg chg="del">
          <ac:chgData name="Uday Charan kadulla" userId="846d42e400954332" providerId="LiveId" clId="{CF199A92-5E81-4A03-8807-07B828B8F011}" dt="2025-06-10T09:40:18.545" v="428"/>
          <ac:spMkLst>
            <pc:docMk/>
            <pc:sldMk cId="2879399330" sldId="270"/>
            <ac:spMk id="3" creationId="{AE700732-57D2-83CB-F0AA-1AA930149F21}"/>
          </ac:spMkLst>
        </pc:spChg>
        <pc:spChg chg="add del mod">
          <ac:chgData name="Uday Charan kadulla" userId="846d42e400954332" providerId="LiveId" clId="{CF199A92-5E81-4A03-8807-07B828B8F011}" dt="2025-06-10T09:42:10.708" v="436"/>
          <ac:spMkLst>
            <pc:docMk/>
            <pc:sldMk cId="2879399330" sldId="270"/>
            <ac:spMk id="4" creationId="{C18EA3C6-ABB9-C8A7-C1FF-D58F417F71B7}"/>
          </ac:spMkLst>
        </pc:spChg>
        <pc:spChg chg="add">
          <ac:chgData name="Uday Charan kadulla" userId="846d42e400954332" providerId="LiveId" clId="{CF199A92-5E81-4A03-8807-07B828B8F011}" dt="2025-06-10T09:41:46.633" v="429"/>
          <ac:spMkLst>
            <pc:docMk/>
            <pc:sldMk cId="2879399330" sldId="270"/>
            <ac:spMk id="5" creationId="{A9377A7A-87F3-2ACB-73A5-1ADFC2768C17}"/>
          </ac:spMkLst>
        </pc:spChg>
        <pc:spChg chg="add mod">
          <ac:chgData name="Uday Charan kadulla" userId="846d42e400954332" providerId="LiveId" clId="{CF199A92-5E81-4A03-8807-07B828B8F011}" dt="2025-06-10T09:52:35.985" v="624" actId="26606"/>
          <ac:spMkLst>
            <pc:docMk/>
            <pc:sldMk cId="2879399330" sldId="270"/>
            <ac:spMk id="6" creationId="{D330B17F-26DF-69C7-B855-6F60A4032435}"/>
          </ac:spMkLst>
        </pc:spChg>
        <pc:spChg chg="add">
          <ac:chgData name="Uday Charan kadulla" userId="846d42e400954332" providerId="LiveId" clId="{CF199A92-5E81-4A03-8807-07B828B8F011}" dt="2025-06-10T09:52:35.985" v="624" actId="26606"/>
          <ac:spMkLst>
            <pc:docMk/>
            <pc:sldMk cId="2879399330" sldId="270"/>
            <ac:spMk id="13" creationId="{9EE42DCE-4A4F-44C4-84E5-261B3BEEF1DA}"/>
          </ac:spMkLst>
        </pc:spChg>
        <pc:spChg chg="add">
          <ac:chgData name="Uday Charan kadulla" userId="846d42e400954332" providerId="LiveId" clId="{CF199A92-5E81-4A03-8807-07B828B8F011}" dt="2025-06-10T09:52:35.985" v="624" actId="26606"/>
          <ac:spMkLst>
            <pc:docMk/>
            <pc:sldMk cId="2879399330" sldId="270"/>
            <ac:spMk id="15" creationId="{887F59F2-5FBC-40CD-AD35-376AECE49EA6}"/>
          </ac:spMkLst>
        </pc:spChg>
        <pc:picChg chg="add">
          <ac:chgData name="Uday Charan kadulla" userId="846d42e400954332" providerId="LiveId" clId="{CF199A92-5E81-4A03-8807-07B828B8F011}" dt="2025-06-10T09:52:35.985" v="624" actId="26606"/>
          <ac:picMkLst>
            <pc:docMk/>
            <pc:sldMk cId="2879399330" sldId="270"/>
            <ac:picMk id="10" creationId="{D116BA9D-3731-3CD2-43E6-C5A936A52566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03DA28-EFC7-462C-BCDB-0E746737D37E}" type="doc">
      <dgm:prSet loTypeId="urn:microsoft.com/office/officeart/2005/8/layout/default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0B09DF3-AB7A-4339-BC46-688902018157}">
      <dgm:prSet/>
      <dgm:spPr/>
      <dgm:t>
        <a:bodyPr/>
        <a:lstStyle/>
        <a:p>
          <a:r>
            <a:rPr lang="en-US" b="0" i="0" baseline="0" dirty="0"/>
            <a:t>Phishing is a type of cyber attack where criminals impersonate trusted entities to trick individuals into revealing sensitive information such as passwords, credit card numbers, or personal details.</a:t>
          </a:r>
          <a:endParaRPr lang="en-US" dirty="0"/>
        </a:p>
      </dgm:t>
    </dgm:pt>
    <dgm:pt modelId="{642B5DEA-50D8-4FD0-BD0A-9D134792A4BD}" type="parTrans" cxnId="{2FBA778E-5CA5-490D-B44C-BD2F2BC2C269}">
      <dgm:prSet/>
      <dgm:spPr/>
      <dgm:t>
        <a:bodyPr/>
        <a:lstStyle/>
        <a:p>
          <a:endParaRPr lang="en-US"/>
        </a:p>
      </dgm:t>
    </dgm:pt>
    <dgm:pt modelId="{088EC8DA-6121-4FC0-8F28-8DF0AF9BD015}" type="sibTrans" cxnId="{2FBA778E-5CA5-490D-B44C-BD2F2BC2C269}">
      <dgm:prSet/>
      <dgm:spPr/>
      <dgm:t>
        <a:bodyPr/>
        <a:lstStyle/>
        <a:p>
          <a:endParaRPr lang="en-US"/>
        </a:p>
      </dgm:t>
    </dgm:pt>
    <dgm:pt modelId="{B9863B7F-9EAD-41EC-94BC-6719D85E60C5}">
      <dgm:prSet/>
      <dgm:spPr/>
      <dgm:t>
        <a:bodyPr/>
        <a:lstStyle/>
        <a:p>
          <a:r>
            <a:rPr lang="en-US" b="0" i="0" baseline="0" dirty="0"/>
            <a:t>These attacks usually come through fake emails, messages, or websites designed to look legitimate.</a:t>
          </a:r>
          <a:br>
            <a:rPr lang="en-US" b="0" i="0" baseline="0" dirty="0"/>
          </a:br>
          <a:r>
            <a:rPr lang="en-US" b="0" i="0" baseline="0" dirty="0"/>
            <a:t>They often use psychological tactics like urgency, fear, or curiosity to pressure users into clicking malicious links or providing confidential data.</a:t>
          </a:r>
          <a:endParaRPr lang="en-US" dirty="0"/>
        </a:p>
      </dgm:t>
    </dgm:pt>
    <dgm:pt modelId="{6949ACAC-1DB3-4D56-8950-37B96E986BA6}" type="parTrans" cxnId="{4CE4DAB9-0716-4B4F-9B0A-54AC30B769EF}">
      <dgm:prSet/>
      <dgm:spPr/>
      <dgm:t>
        <a:bodyPr/>
        <a:lstStyle/>
        <a:p>
          <a:endParaRPr lang="en-US"/>
        </a:p>
      </dgm:t>
    </dgm:pt>
    <dgm:pt modelId="{CD7DE0E1-9E92-4EF4-9F51-31D23EE21BDF}" type="sibTrans" cxnId="{4CE4DAB9-0716-4B4F-9B0A-54AC30B769EF}">
      <dgm:prSet/>
      <dgm:spPr/>
      <dgm:t>
        <a:bodyPr/>
        <a:lstStyle/>
        <a:p>
          <a:endParaRPr lang="en-US"/>
        </a:p>
      </dgm:t>
    </dgm:pt>
    <dgm:pt modelId="{5A7D86DB-49B9-497B-8D91-EFC45C36BD4B}">
      <dgm:prSet/>
      <dgm:spPr/>
      <dgm:t>
        <a:bodyPr/>
        <a:lstStyle/>
        <a:p>
          <a:r>
            <a:rPr lang="en-US" b="1" i="0" baseline="0"/>
            <a:t>Key Traits of Phishing:</a:t>
          </a:r>
          <a:endParaRPr lang="en-US"/>
        </a:p>
      </dgm:t>
    </dgm:pt>
    <dgm:pt modelId="{17E1B657-6558-4142-BB48-67995D752AD7}" type="parTrans" cxnId="{C71B9CAD-0A7D-43ED-90D4-C98E8C6DC9FA}">
      <dgm:prSet/>
      <dgm:spPr/>
      <dgm:t>
        <a:bodyPr/>
        <a:lstStyle/>
        <a:p>
          <a:endParaRPr lang="en-US"/>
        </a:p>
      </dgm:t>
    </dgm:pt>
    <dgm:pt modelId="{D2307D0C-521A-407A-B0FC-3AE9DBDDF63E}" type="sibTrans" cxnId="{C71B9CAD-0A7D-43ED-90D4-C98E8C6DC9FA}">
      <dgm:prSet/>
      <dgm:spPr/>
      <dgm:t>
        <a:bodyPr/>
        <a:lstStyle/>
        <a:p>
          <a:endParaRPr lang="en-US"/>
        </a:p>
      </dgm:t>
    </dgm:pt>
    <dgm:pt modelId="{BFA73FA8-2622-4CCC-A02A-656746CBBB57}">
      <dgm:prSet/>
      <dgm:spPr/>
      <dgm:t>
        <a:bodyPr/>
        <a:lstStyle/>
        <a:p>
          <a:r>
            <a:rPr lang="en-US" b="0" i="0" baseline="0"/>
            <a:t>Disguised as trusted communication (e.g., bank, employer, government)</a:t>
          </a:r>
          <a:endParaRPr lang="en-US"/>
        </a:p>
      </dgm:t>
    </dgm:pt>
    <dgm:pt modelId="{BAB1DD41-402A-4BBF-80E7-316893EEA317}" type="parTrans" cxnId="{3A720731-D4CE-45A0-9D5B-8E537EF7F1FE}">
      <dgm:prSet/>
      <dgm:spPr/>
      <dgm:t>
        <a:bodyPr/>
        <a:lstStyle/>
        <a:p>
          <a:endParaRPr lang="en-US"/>
        </a:p>
      </dgm:t>
    </dgm:pt>
    <dgm:pt modelId="{F8C351CE-F25F-4CB8-962C-3C6C8E6ABADC}" type="sibTrans" cxnId="{3A720731-D4CE-45A0-9D5B-8E537EF7F1FE}">
      <dgm:prSet/>
      <dgm:spPr/>
      <dgm:t>
        <a:bodyPr/>
        <a:lstStyle/>
        <a:p>
          <a:endParaRPr lang="en-US"/>
        </a:p>
      </dgm:t>
    </dgm:pt>
    <dgm:pt modelId="{20765021-B7AD-4B70-80C9-B50AD47B3144}">
      <dgm:prSet/>
      <dgm:spPr/>
      <dgm:t>
        <a:bodyPr/>
        <a:lstStyle/>
        <a:p>
          <a:r>
            <a:rPr lang="en-US" b="0" i="0" baseline="0"/>
            <a:t>Creates urgency (e.g., “Your account will be locked”)</a:t>
          </a:r>
          <a:endParaRPr lang="en-US"/>
        </a:p>
      </dgm:t>
    </dgm:pt>
    <dgm:pt modelId="{1BF621E0-AC8C-44EA-AD14-6067BEF6D5C4}" type="parTrans" cxnId="{A5CEAE55-173B-446A-85C5-9AAA100DD415}">
      <dgm:prSet/>
      <dgm:spPr/>
      <dgm:t>
        <a:bodyPr/>
        <a:lstStyle/>
        <a:p>
          <a:endParaRPr lang="en-US"/>
        </a:p>
      </dgm:t>
    </dgm:pt>
    <dgm:pt modelId="{DEDD159D-C55C-48F7-9DB8-F7D07C7967BE}" type="sibTrans" cxnId="{A5CEAE55-173B-446A-85C5-9AAA100DD415}">
      <dgm:prSet/>
      <dgm:spPr/>
      <dgm:t>
        <a:bodyPr/>
        <a:lstStyle/>
        <a:p>
          <a:endParaRPr lang="en-US"/>
        </a:p>
      </dgm:t>
    </dgm:pt>
    <dgm:pt modelId="{3D728B8F-AFAC-4845-A214-2823D87B94E3}">
      <dgm:prSet/>
      <dgm:spPr/>
      <dgm:t>
        <a:bodyPr/>
        <a:lstStyle/>
        <a:p>
          <a:r>
            <a:rPr lang="en-US" b="0" i="0" baseline="0"/>
            <a:t>Leads to data theft or malware installation</a:t>
          </a:r>
          <a:endParaRPr lang="en-US"/>
        </a:p>
      </dgm:t>
    </dgm:pt>
    <dgm:pt modelId="{416419D6-2D16-4B71-93FC-F52425A41CDE}" type="parTrans" cxnId="{067A0D5B-7207-4646-BE49-1987A3201B68}">
      <dgm:prSet/>
      <dgm:spPr/>
      <dgm:t>
        <a:bodyPr/>
        <a:lstStyle/>
        <a:p>
          <a:endParaRPr lang="en-US"/>
        </a:p>
      </dgm:t>
    </dgm:pt>
    <dgm:pt modelId="{F5CDCD88-9CB8-49DC-A3DE-B1DA1B77E857}" type="sibTrans" cxnId="{067A0D5B-7207-4646-BE49-1987A3201B68}">
      <dgm:prSet/>
      <dgm:spPr/>
      <dgm:t>
        <a:bodyPr/>
        <a:lstStyle/>
        <a:p>
          <a:endParaRPr lang="en-US"/>
        </a:p>
      </dgm:t>
    </dgm:pt>
    <dgm:pt modelId="{5D1A2F20-1C11-4752-9665-0081B5F51B3A}" type="pres">
      <dgm:prSet presAssocID="{EE03DA28-EFC7-462C-BCDB-0E746737D37E}" presName="diagram" presStyleCnt="0">
        <dgm:presLayoutVars>
          <dgm:dir/>
          <dgm:resizeHandles val="exact"/>
        </dgm:presLayoutVars>
      </dgm:prSet>
      <dgm:spPr/>
    </dgm:pt>
    <dgm:pt modelId="{F5CBD259-F3D3-4A39-84E1-5B01CD258E73}" type="pres">
      <dgm:prSet presAssocID="{B0B09DF3-AB7A-4339-BC46-688902018157}" presName="node" presStyleLbl="node1" presStyleIdx="0" presStyleCnt="6">
        <dgm:presLayoutVars>
          <dgm:bulletEnabled val="1"/>
        </dgm:presLayoutVars>
      </dgm:prSet>
      <dgm:spPr/>
    </dgm:pt>
    <dgm:pt modelId="{1E5C6C8E-8BF0-4FEA-8A94-E85465090804}" type="pres">
      <dgm:prSet presAssocID="{088EC8DA-6121-4FC0-8F28-8DF0AF9BD015}" presName="sibTrans" presStyleCnt="0"/>
      <dgm:spPr/>
    </dgm:pt>
    <dgm:pt modelId="{5607B8E2-9718-4312-B8DC-91452CA5102F}" type="pres">
      <dgm:prSet presAssocID="{B9863B7F-9EAD-41EC-94BC-6719D85E60C5}" presName="node" presStyleLbl="node1" presStyleIdx="1" presStyleCnt="6">
        <dgm:presLayoutVars>
          <dgm:bulletEnabled val="1"/>
        </dgm:presLayoutVars>
      </dgm:prSet>
      <dgm:spPr/>
    </dgm:pt>
    <dgm:pt modelId="{4A56F3C2-E7B7-4D3D-A482-99B8EC7920BD}" type="pres">
      <dgm:prSet presAssocID="{CD7DE0E1-9E92-4EF4-9F51-31D23EE21BDF}" presName="sibTrans" presStyleCnt="0"/>
      <dgm:spPr/>
    </dgm:pt>
    <dgm:pt modelId="{DD212013-59A7-4166-AA7B-74823AC62DF5}" type="pres">
      <dgm:prSet presAssocID="{5A7D86DB-49B9-497B-8D91-EFC45C36BD4B}" presName="node" presStyleLbl="node1" presStyleIdx="2" presStyleCnt="6">
        <dgm:presLayoutVars>
          <dgm:bulletEnabled val="1"/>
        </dgm:presLayoutVars>
      </dgm:prSet>
      <dgm:spPr/>
    </dgm:pt>
    <dgm:pt modelId="{D7E9714C-075B-4258-96A7-D91627375CC8}" type="pres">
      <dgm:prSet presAssocID="{D2307D0C-521A-407A-B0FC-3AE9DBDDF63E}" presName="sibTrans" presStyleCnt="0"/>
      <dgm:spPr/>
    </dgm:pt>
    <dgm:pt modelId="{3AEB0365-BDDE-45F0-BA5A-44D405A6EF08}" type="pres">
      <dgm:prSet presAssocID="{BFA73FA8-2622-4CCC-A02A-656746CBBB57}" presName="node" presStyleLbl="node1" presStyleIdx="3" presStyleCnt="6">
        <dgm:presLayoutVars>
          <dgm:bulletEnabled val="1"/>
        </dgm:presLayoutVars>
      </dgm:prSet>
      <dgm:spPr/>
    </dgm:pt>
    <dgm:pt modelId="{F814E2EC-D7A3-418C-AFE5-378F27DF4975}" type="pres">
      <dgm:prSet presAssocID="{F8C351CE-F25F-4CB8-962C-3C6C8E6ABADC}" presName="sibTrans" presStyleCnt="0"/>
      <dgm:spPr/>
    </dgm:pt>
    <dgm:pt modelId="{38C604EC-608A-4EA8-9461-C2C3F3100154}" type="pres">
      <dgm:prSet presAssocID="{20765021-B7AD-4B70-80C9-B50AD47B3144}" presName="node" presStyleLbl="node1" presStyleIdx="4" presStyleCnt="6">
        <dgm:presLayoutVars>
          <dgm:bulletEnabled val="1"/>
        </dgm:presLayoutVars>
      </dgm:prSet>
      <dgm:spPr/>
    </dgm:pt>
    <dgm:pt modelId="{85B8C3DA-08CA-42A5-B21B-378D1B4EFD73}" type="pres">
      <dgm:prSet presAssocID="{DEDD159D-C55C-48F7-9DB8-F7D07C7967BE}" presName="sibTrans" presStyleCnt="0"/>
      <dgm:spPr/>
    </dgm:pt>
    <dgm:pt modelId="{A0995F60-4DA9-4E02-A31B-4BB2CBFAC208}" type="pres">
      <dgm:prSet presAssocID="{3D728B8F-AFAC-4845-A214-2823D87B94E3}" presName="node" presStyleLbl="node1" presStyleIdx="5" presStyleCnt="6">
        <dgm:presLayoutVars>
          <dgm:bulletEnabled val="1"/>
        </dgm:presLayoutVars>
      </dgm:prSet>
      <dgm:spPr/>
    </dgm:pt>
  </dgm:ptLst>
  <dgm:cxnLst>
    <dgm:cxn modelId="{3A720731-D4CE-45A0-9D5B-8E537EF7F1FE}" srcId="{EE03DA28-EFC7-462C-BCDB-0E746737D37E}" destId="{BFA73FA8-2622-4CCC-A02A-656746CBBB57}" srcOrd="3" destOrd="0" parTransId="{BAB1DD41-402A-4BBF-80E7-316893EEA317}" sibTransId="{F8C351CE-F25F-4CB8-962C-3C6C8E6ABADC}"/>
    <dgm:cxn modelId="{067A0D5B-7207-4646-BE49-1987A3201B68}" srcId="{EE03DA28-EFC7-462C-BCDB-0E746737D37E}" destId="{3D728B8F-AFAC-4845-A214-2823D87B94E3}" srcOrd="5" destOrd="0" parTransId="{416419D6-2D16-4B71-93FC-F52425A41CDE}" sibTransId="{F5CDCD88-9CB8-49DC-A3DE-B1DA1B77E857}"/>
    <dgm:cxn modelId="{8DE9DC48-CA96-486B-9362-AE72E3DB3C63}" type="presOf" srcId="{B9863B7F-9EAD-41EC-94BC-6719D85E60C5}" destId="{5607B8E2-9718-4312-B8DC-91452CA5102F}" srcOrd="0" destOrd="0" presId="urn:microsoft.com/office/officeart/2005/8/layout/default"/>
    <dgm:cxn modelId="{A5CEAE55-173B-446A-85C5-9AAA100DD415}" srcId="{EE03DA28-EFC7-462C-BCDB-0E746737D37E}" destId="{20765021-B7AD-4B70-80C9-B50AD47B3144}" srcOrd="4" destOrd="0" parTransId="{1BF621E0-AC8C-44EA-AD14-6067BEF6D5C4}" sibTransId="{DEDD159D-C55C-48F7-9DB8-F7D07C7967BE}"/>
    <dgm:cxn modelId="{0231DB7C-6E9C-4509-97EB-2E8725E0DC47}" type="presOf" srcId="{5A7D86DB-49B9-497B-8D91-EFC45C36BD4B}" destId="{DD212013-59A7-4166-AA7B-74823AC62DF5}" srcOrd="0" destOrd="0" presId="urn:microsoft.com/office/officeart/2005/8/layout/default"/>
    <dgm:cxn modelId="{2FBA778E-5CA5-490D-B44C-BD2F2BC2C269}" srcId="{EE03DA28-EFC7-462C-BCDB-0E746737D37E}" destId="{B0B09DF3-AB7A-4339-BC46-688902018157}" srcOrd="0" destOrd="0" parTransId="{642B5DEA-50D8-4FD0-BD0A-9D134792A4BD}" sibTransId="{088EC8DA-6121-4FC0-8F28-8DF0AF9BD015}"/>
    <dgm:cxn modelId="{63869B8F-C481-4FF0-ADE1-D933E9AF8AAE}" type="presOf" srcId="{20765021-B7AD-4B70-80C9-B50AD47B3144}" destId="{38C604EC-608A-4EA8-9461-C2C3F3100154}" srcOrd="0" destOrd="0" presId="urn:microsoft.com/office/officeart/2005/8/layout/default"/>
    <dgm:cxn modelId="{C71B9CAD-0A7D-43ED-90D4-C98E8C6DC9FA}" srcId="{EE03DA28-EFC7-462C-BCDB-0E746737D37E}" destId="{5A7D86DB-49B9-497B-8D91-EFC45C36BD4B}" srcOrd="2" destOrd="0" parTransId="{17E1B657-6558-4142-BB48-67995D752AD7}" sibTransId="{D2307D0C-521A-407A-B0FC-3AE9DBDDF63E}"/>
    <dgm:cxn modelId="{167708B6-E3FF-4084-82AC-85061D6CFD17}" type="presOf" srcId="{BFA73FA8-2622-4CCC-A02A-656746CBBB57}" destId="{3AEB0365-BDDE-45F0-BA5A-44D405A6EF08}" srcOrd="0" destOrd="0" presId="urn:microsoft.com/office/officeart/2005/8/layout/default"/>
    <dgm:cxn modelId="{4CE4DAB9-0716-4B4F-9B0A-54AC30B769EF}" srcId="{EE03DA28-EFC7-462C-BCDB-0E746737D37E}" destId="{B9863B7F-9EAD-41EC-94BC-6719D85E60C5}" srcOrd="1" destOrd="0" parTransId="{6949ACAC-1DB3-4D56-8950-37B96E986BA6}" sibTransId="{CD7DE0E1-9E92-4EF4-9F51-31D23EE21BDF}"/>
    <dgm:cxn modelId="{38AD98C5-EFD2-4227-83DB-9CB0F349B35B}" type="presOf" srcId="{3D728B8F-AFAC-4845-A214-2823D87B94E3}" destId="{A0995F60-4DA9-4E02-A31B-4BB2CBFAC208}" srcOrd="0" destOrd="0" presId="urn:microsoft.com/office/officeart/2005/8/layout/default"/>
    <dgm:cxn modelId="{46EE84D8-6D06-43C8-A703-766ACBD41FAD}" type="presOf" srcId="{EE03DA28-EFC7-462C-BCDB-0E746737D37E}" destId="{5D1A2F20-1C11-4752-9665-0081B5F51B3A}" srcOrd="0" destOrd="0" presId="urn:microsoft.com/office/officeart/2005/8/layout/default"/>
    <dgm:cxn modelId="{EFD2C0FD-09E6-4B10-9F26-1EEDCF81425D}" type="presOf" srcId="{B0B09DF3-AB7A-4339-BC46-688902018157}" destId="{F5CBD259-F3D3-4A39-84E1-5B01CD258E73}" srcOrd="0" destOrd="0" presId="urn:microsoft.com/office/officeart/2005/8/layout/default"/>
    <dgm:cxn modelId="{4D8FED72-16A3-4250-951E-9AFCD995260F}" type="presParOf" srcId="{5D1A2F20-1C11-4752-9665-0081B5F51B3A}" destId="{F5CBD259-F3D3-4A39-84E1-5B01CD258E73}" srcOrd="0" destOrd="0" presId="urn:microsoft.com/office/officeart/2005/8/layout/default"/>
    <dgm:cxn modelId="{2364A7AB-F3E6-488A-9D44-BE34B60EA9DC}" type="presParOf" srcId="{5D1A2F20-1C11-4752-9665-0081B5F51B3A}" destId="{1E5C6C8E-8BF0-4FEA-8A94-E85465090804}" srcOrd="1" destOrd="0" presId="urn:microsoft.com/office/officeart/2005/8/layout/default"/>
    <dgm:cxn modelId="{FC5BBA6E-B0B0-4213-BA94-814401EBD157}" type="presParOf" srcId="{5D1A2F20-1C11-4752-9665-0081B5F51B3A}" destId="{5607B8E2-9718-4312-B8DC-91452CA5102F}" srcOrd="2" destOrd="0" presId="urn:microsoft.com/office/officeart/2005/8/layout/default"/>
    <dgm:cxn modelId="{38930ACC-E232-4D54-AF30-B74CE0A0E5A7}" type="presParOf" srcId="{5D1A2F20-1C11-4752-9665-0081B5F51B3A}" destId="{4A56F3C2-E7B7-4D3D-A482-99B8EC7920BD}" srcOrd="3" destOrd="0" presId="urn:microsoft.com/office/officeart/2005/8/layout/default"/>
    <dgm:cxn modelId="{A2DFDA5D-5EBF-4E67-B7E3-F8C985AFAD0B}" type="presParOf" srcId="{5D1A2F20-1C11-4752-9665-0081B5F51B3A}" destId="{DD212013-59A7-4166-AA7B-74823AC62DF5}" srcOrd="4" destOrd="0" presId="urn:microsoft.com/office/officeart/2005/8/layout/default"/>
    <dgm:cxn modelId="{705E7FB4-A0A3-404E-9876-07F473DF429F}" type="presParOf" srcId="{5D1A2F20-1C11-4752-9665-0081B5F51B3A}" destId="{D7E9714C-075B-4258-96A7-D91627375CC8}" srcOrd="5" destOrd="0" presId="urn:microsoft.com/office/officeart/2005/8/layout/default"/>
    <dgm:cxn modelId="{1AD3C945-6FF1-48F5-AE80-E4F7C188F24E}" type="presParOf" srcId="{5D1A2F20-1C11-4752-9665-0081B5F51B3A}" destId="{3AEB0365-BDDE-45F0-BA5A-44D405A6EF08}" srcOrd="6" destOrd="0" presId="urn:microsoft.com/office/officeart/2005/8/layout/default"/>
    <dgm:cxn modelId="{F97986D2-1733-4E00-9294-AEFE1140B076}" type="presParOf" srcId="{5D1A2F20-1C11-4752-9665-0081B5F51B3A}" destId="{F814E2EC-D7A3-418C-AFE5-378F27DF4975}" srcOrd="7" destOrd="0" presId="urn:microsoft.com/office/officeart/2005/8/layout/default"/>
    <dgm:cxn modelId="{D26006CB-CC2A-4282-9F1A-549C801937D2}" type="presParOf" srcId="{5D1A2F20-1C11-4752-9665-0081B5F51B3A}" destId="{38C604EC-608A-4EA8-9461-C2C3F3100154}" srcOrd="8" destOrd="0" presId="urn:microsoft.com/office/officeart/2005/8/layout/default"/>
    <dgm:cxn modelId="{DB07A739-0C7D-4621-9F41-E38065E68F78}" type="presParOf" srcId="{5D1A2F20-1C11-4752-9665-0081B5F51B3A}" destId="{85B8C3DA-08CA-42A5-B21B-378D1B4EFD73}" srcOrd="9" destOrd="0" presId="urn:microsoft.com/office/officeart/2005/8/layout/default"/>
    <dgm:cxn modelId="{CC305054-D427-45E5-838A-0F33450069B6}" type="presParOf" srcId="{5D1A2F20-1C11-4752-9665-0081B5F51B3A}" destId="{A0995F60-4DA9-4E02-A31B-4BB2CBFAC20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092608-09C3-47C2-B7E4-5C349477169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5E2E46-3696-4028-AC9B-4E3B89268073}">
      <dgm:prSet/>
      <dgm:spPr/>
      <dgm:t>
        <a:bodyPr/>
        <a:lstStyle/>
        <a:p>
          <a:r>
            <a:rPr lang="en-US" b="0" i="0" baseline="0"/>
            <a:t>❌ </a:t>
          </a:r>
          <a:r>
            <a:rPr lang="en-US" b="1" i="0" baseline="0"/>
            <a:t>Suspicious sender address</a:t>
          </a:r>
          <a:r>
            <a:rPr lang="en-US" b="0" i="0" baseline="0"/>
            <a:t> (e.g., support@paypa1.com)</a:t>
          </a:r>
          <a:endParaRPr lang="en-US"/>
        </a:p>
      </dgm:t>
    </dgm:pt>
    <dgm:pt modelId="{BDEBEC53-B38D-4EE7-994C-7FD260436623}" type="parTrans" cxnId="{B307C49E-70A4-487F-80E2-5272BE010A49}">
      <dgm:prSet/>
      <dgm:spPr/>
      <dgm:t>
        <a:bodyPr/>
        <a:lstStyle/>
        <a:p>
          <a:endParaRPr lang="en-US"/>
        </a:p>
      </dgm:t>
    </dgm:pt>
    <dgm:pt modelId="{3A954670-3B53-432F-82CC-E5E626970E5C}" type="sibTrans" cxnId="{B307C49E-70A4-487F-80E2-5272BE010A49}">
      <dgm:prSet/>
      <dgm:spPr/>
      <dgm:t>
        <a:bodyPr/>
        <a:lstStyle/>
        <a:p>
          <a:endParaRPr lang="en-US"/>
        </a:p>
      </dgm:t>
    </dgm:pt>
    <dgm:pt modelId="{ACA9D55B-8E14-4AD4-A763-5F33EBBB67FC}">
      <dgm:prSet/>
      <dgm:spPr/>
      <dgm:t>
        <a:bodyPr/>
        <a:lstStyle/>
        <a:p>
          <a:r>
            <a:rPr lang="en-US" b="0" i="0" baseline="0"/>
            <a:t>❌ </a:t>
          </a:r>
          <a:r>
            <a:rPr lang="en-US" b="1" i="0" baseline="0"/>
            <a:t>Spelling and grammar mistakes</a:t>
          </a:r>
          <a:endParaRPr lang="en-US"/>
        </a:p>
      </dgm:t>
    </dgm:pt>
    <dgm:pt modelId="{B26D55A7-7207-4FD7-B5AD-1EC8427D26A1}" type="parTrans" cxnId="{8F707608-94F0-4100-973E-933E98CCE0C0}">
      <dgm:prSet/>
      <dgm:spPr/>
      <dgm:t>
        <a:bodyPr/>
        <a:lstStyle/>
        <a:p>
          <a:endParaRPr lang="en-US"/>
        </a:p>
      </dgm:t>
    </dgm:pt>
    <dgm:pt modelId="{A4DA142A-538D-47A5-B9CA-D5401DD169CB}" type="sibTrans" cxnId="{8F707608-94F0-4100-973E-933E98CCE0C0}">
      <dgm:prSet/>
      <dgm:spPr/>
      <dgm:t>
        <a:bodyPr/>
        <a:lstStyle/>
        <a:p>
          <a:endParaRPr lang="en-US"/>
        </a:p>
      </dgm:t>
    </dgm:pt>
    <dgm:pt modelId="{0F8A235B-D363-4914-9F69-9656395103ED}">
      <dgm:prSet/>
      <dgm:spPr/>
      <dgm:t>
        <a:bodyPr/>
        <a:lstStyle/>
        <a:p>
          <a:r>
            <a:rPr lang="en-US" b="0" i="0" baseline="0"/>
            <a:t>❌ </a:t>
          </a:r>
          <a:r>
            <a:rPr lang="en-US" b="1" i="0" baseline="0"/>
            <a:t>Generic greetings</a:t>
          </a:r>
          <a:r>
            <a:rPr lang="en-US" b="0" i="0" baseline="0"/>
            <a:t> like “Dear User” or “Valued Customer”</a:t>
          </a:r>
          <a:endParaRPr lang="en-US"/>
        </a:p>
      </dgm:t>
    </dgm:pt>
    <dgm:pt modelId="{7813CE69-6C93-44A9-9458-BA03B76DB6F8}" type="parTrans" cxnId="{04D06E76-7E4C-4538-82E4-28FD902E5C22}">
      <dgm:prSet/>
      <dgm:spPr/>
      <dgm:t>
        <a:bodyPr/>
        <a:lstStyle/>
        <a:p>
          <a:endParaRPr lang="en-US"/>
        </a:p>
      </dgm:t>
    </dgm:pt>
    <dgm:pt modelId="{0ED1E48A-EE50-4EA5-B766-1A744F1BAEDF}" type="sibTrans" cxnId="{04D06E76-7E4C-4538-82E4-28FD902E5C22}">
      <dgm:prSet/>
      <dgm:spPr/>
      <dgm:t>
        <a:bodyPr/>
        <a:lstStyle/>
        <a:p>
          <a:endParaRPr lang="en-US"/>
        </a:p>
      </dgm:t>
    </dgm:pt>
    <dgm:pt modelId="{E5200CFD-223D-4BC0-AF9B-A1D145FB82BF}">
      <dgm:prSet/>
      <dgm:spPr/>
      <dgm:t>
        <a:bodyPr/>
        <a:lstStyle/>
        <a:p>
          <a:r>
            <a:rPr lang="en-US" b="0" i="0" baseline="0"/>
            <a:t>❌ </a:t>
          </a:r>
          <a:r>
            <a:rPr lang="en-US" b="1" i="0" baseline="0"/>
            <a:t>Links that don’t match the real site</a:t>
          </a:r>
          <a:r>
            <a:rPr lang="en-US" b="0" i="0" baseline="0"/>
            <a:t> (hover to check!)</a:t>
          </a:r>
          <a:endParaRPr lang="en-US"/>
        </a:p>
      </dgm:t>
    </dgm:pt>
    <dgm:pt modelId="{8CC7E549-56CB-4E5F-8115-FACBCD46B7C0}" type="parTrans" cxnId="{9D6952E4-F894-4FFC-B243-A8C742572764}">
      <dgm:prSet/>
      <dgm:spPr/>
      <dgm:t>
        <a:bodyPr/>
        <a:lstStyle/>
        <a:p>
          <a:endParaRPr lang="en-US"/>
        </a:p>
      </dgm:t>
    </dgm:pt>
    <dgm:pt modelId="{A21BB377-27E7-4A74-9610-34C2FF1F3887}" type="sibTrans" cxnId="{9D6952E4-F894-4FFC-B243-A8C742572764}">
      <dgm:prSet/>
      <dgm:spPr/>
      <dgm:t>
        <a:bodyPr/>
        <a:lstStyle/>
        <a:p>
          <a:endParaRPr lang="en-US"/>
        </a:p>
      </dgm:t>
    </dgm:pt>
    <dgm:pt modelId="{CA2A5024-0C97-4384-9934-EA10F33E6271}">
      <dgm:prSet/>
      <dgm:spPr/>
      <dgm:t>
        <a:bodyPr/>
        <a:lstStyle/>
        <a:p>
          <a:r>
            <a:rPr lang="en-US" b="0" i="0" baseline="0"/>
            <a:t>❌ </a:t>
          </a:r>
          <a:r>
            <a:rPr lang="en-US" b="1" i="0" baseline="0"/>
            <a:t>Urgent threats</a:t>
          </a:r>
          <a:r>
            <a:rPr lang="en-US" b="0" i="0" baseline="0"/>
            <a:t> like “Account will be blocked in 24 hrs!”</a:t>
          </a:r>
          <a:endParaRPr lang="en-US"/>
        </a:p>
      </dgm:t>
    </dgm:pt>
    <dgm:pt modelId="{37A8A867-C03F-41A8-9F4E-8CB4ADA8F79E}" type="parTrans" cxnId="{E17E7123-678C-43B9-A2CB-92087A5B818F}">
      <dgm:prSet/>
      <dgm:spPr/>
      <dgm:t>
        <a:bodyPr/>
        <a:lstStyle/>
        <a:p>
          <a:endParaRPr lang="en-US"/>
        </a:p>
      </dgm:t>
    </dgm:pt>
    <dgm:pt modelId="{36F908DC-A4F5-49FF-8F6A-4CEFE2E46987}" type="sibTrans" cxnId="{E17E7123-678C-43B9-A2CB-92087A5B818F}">
      <dgm:prSet/>
      <dgm:spPr/>
      <dgm:t>
        <a:bodyPr/>
        <a:lstStyle/>
        <a:p>
          <a:endParaRPr lang="en-US"/>
        </a:p>
      </dgm:t>
    </dgm:pt>
    <dgm:pt modelId="{B6370AF0-869C-455B-89F7-76ACE671134A}">
      <dgm:prSet/>
      <dgm:spPr/>
      <dgm:t>
        <a:bodyPr/>
        <a:lstStyle/>
        <a:p>
          <a:r>
            <a:rPr lang="en-US" b="0" i="0" baseline="0" dirty="0"/>
            <a:t>❌ </a:t>
          </a:r>
          <a:r>
            <a:rPr lang="en-US" b="1" i="0" baseline="0" dirty="0"/>
            <a:t>Unexpected attachments or pop-ups</a:t>
          </a:r>
          <a:endParaRPr lang="en-US" dirty="0"/>
        </a:p>
      </dgm:t>
    </dgm:pt>
    <dgm:pt modelId="{2D9F86E8-4C06-4476-91F0-A925A8A80230}" type="parTrans" cxnId="{027F36EF-7603-4230-9510-E58DC26A41AA}">
      <dgm:prSet/>
      <dgm:spPr/>
      <dgm:t>
        <a:bodyPr/>
        <a:lstStyle/>
        <a:p>
          <a:endParaRPr lang="en-US"/>
        </a:p>
      </dgm:t>
    </dgm:pt>
    <dgm:pt modelId="{6FD3E653-9682-4FAE-B9C0-4590AD77121B}" type="sibTrans" cxnId="{027F36EF-7603-4230-9510-E58DC26A41AA}">
      <dgm:prSet/>
      <dgm:spPr/>
      <dgm:t>
        <a:bodyPr/>
        <a:lstStyle/>
        <a:p>
          <a:endParaRPr lang="en-US"/>
        </a:p>
      </dgm:t>
    </dgm:pt>
    <dgm:pt modelId="{BF606B0B-3CEF-4922-9F41-6784A9881BEA}" type="pres">
      <dgm:prSet presAssocID="{AF092608-09C3-47C2-B7E4-5C349477169D}" presName="root" presStyleCnt="0">
        <dgm:presLayoutVars>
          <dgm:dir/>
          <dgm:resizeHandles val="exact"/>
        </dgm:presLayoutVars>
      </dgm:prSet>
      <dgm:spPr/>
    </dgm:pt>
    <dgm:pt modelId="{FD887CAD-FFB4-4DCC-9E65-63F74CE226D2}" type="pres">
      <dgm:prSet presAssocID="{645E2E46-3696-4028-AC9B-4E3B89268073}" presName="compNode" presStyleCnt="0"/>
      <dgm:spPr/>
    </dgm:pt>
    <dgm:pt modelId="{2419386E-DC59-47FC-88CB-68D599E784FC}" type="pres">
      <dgm:prSet presAssocID="{645E2E46-3696-4028-AC9B-4E3B8926807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9B79D12-3789-4DAC-80E0-A7B78D7CAFA9}" type="pres">
      <dgm:prSet presAssocID="{645E2E46-3696-4028-AC9B-4E3B89268073}" presName="spaceRect" presStyleCnt="0"/>
      <dgm:spPr/>
    </dgm:pt>
    <dgm:pt modelId="{77826BE4-F619-4824-80AA-04AF747F1FA5}" type="pres">
      <dgm:prSet presAssocID="{645E2E46-3696-4028-AC9B-4E3B89268073}" presName="textRect" presStyleLbl="revTx" presStyleIdx="0" presStyleCnt="6">
        <dgm:presLayoutVars>
          <dgm:chMax val="1"/>
          <dgm:chPref val="1"/>
        </dgm:presLayoutVars>
      </dgm:prSet>
      <dgm:spPr/>
    </dgm:pt>
    <dgm:pt modelId="{29CB65C2-4769-4F9A-B55C-E1F567EEE1BF}" type="pres">
      <dgm:prSet presAssocID="{3A954670-3B53-432F-82CC-E5E626970E5C}" presName="sibTrans" presStyleCnt="0"/>
      <dgm:spPr/>
    </dgm:pt>
    <dgm:pt modelId="{322B4C09-F7E4-49D8-8AFA-3AC955E568D8}" type="pres">
      <dgm:prSet presAssocID="{ACA9D55B-8E14-4AD4-A763-5F33EBBB67FC}" presName="compNode" presStyleCnt="0"/>
      <dgm:spPr/>
    </dgm:pt>
    <dgm:pt modelId="{02CF3FD0-A2CB-4EB5-BC20-D3B0F69FCEB1}" type="pres">
      <dgm:prSet presAssocID="{ACA9D55B-8E14-4AD4-A763-5F33EBBB67F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594E110-A474-4E91-AE8B-9935A50431CC}" type="pres">
      <dgm:prSet presAssocID="{ACA9D55B-8E14-4AD4-A763-5F33EBBB67FC}" presName="spaceRect" presStyleCnt="0"/>
      <dgm:spPr/>
    </dgm:pt>
    <dgm:pt modelId="{00527F73-16DC-49FB-815C-11188B7BC21D}" type="pres">
      <dgm:prSet presAssocID="{ACA9D55B-8E14-4AD4-A763-5F33EBBB67FC}" presName="textRect" presStyleLbl="revTx" presStyleIdx="1" presStyleCnt="6">
        <dgm:presLayoutVars>
          <dgm:chMax val="1"/>
          <dgm:chPref val="1"/>
        </dgm:presLayoutVars>
      </dgm:prSet>
      <dgm:spPr/>
    </dgm:pt>
    <dgm:pt modelId="{050F4787-F57D-432F-AC58-A532E8FBE2E3}" type="pres">
      <dgm:prSet presAssocID="{A4DA142A-538D-47A5-B9CA-D5401DD169CB}" presName="sibTrans" presStyleCnt="0"/>
      <dgm:spPr/>
    </dgm:pt>
    <dgm:pt modelId="{0C261443-4AA8-4D3A-BD7E-AAE801D928A1}" type="pres">
      <dgm:prSet presAssocID="{0F8A235B-D363-4914-9F69-9656395103ED}" presName="compNode" presStyleCnt="0"/>
      <dgm:spPr/>
    </dgm:pt>
    <dgm:pt modelId="{AA09C2EC-9DCE-47DA-AEBF-DB9B96840867}" type="pres">
      <dgm:prSet presAssocID="{0F8A235B-D363-4914-9F69-9656395103E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57DFBBAD-99F7-4396-91EF-523FF3F549DF}" type="pres">
      <dgm:prSet presAssocID="{0F8A235B-D363-4914-9F69-9656395103ED}" presName="spaceRect" presStyleCnt="0"/>
      <dgm:spPr/>
    </dgm:pt>
    <dgm:pt modelId="{FAA46654-C22E-4A71-97F0-E31532B7EB82}" type="pres">
      <dgm:prSet presAssocID="{0F8A235B-D363-4914-9F69-9656395103ED}" presName="textRect" presStyleLbl="revTx" presStyleIdx="2" presStyleCnt="6">
        <dgm:presLayoutVars>
          <dgm:chMax val="1"/>
          <dgm:chPref val="1"/>
        </dgm:presLayoutVars>
      </dgm:prSet>
      <dgm:spPr/>
    </dgm:pt>
    <dgm:pt modelId="{74C4A3A1-F441-4E0A-BE8A-2AFF73B5ECF1}" type="pres">
      <dgm:prSet presAssocID="{0ED1E48A-EE50-4EA5-B766-1A744F1BAEDF}" presName="sibTrans" presStyleCnt="0"/>
      <dgm:spPr/>
    </dgm:pt>
    <dgm:pt modelId="{5AC2E807-D6A9-4F77-838C-FE00C13D5AF5}" type="pres">
      <dgm:prSet presAssocID="{E5200CFD-223D-4BC0-AF9B-A1D145FB82BF}" presName="compNode" presStyleCnt="0"/>
      <dgm:spPr/>
    </dgm:pt>
    <dgm:pt modelId="{8F8EDEB7-9027-4751-ABB6-5DABCA12F83D}" type="pres">
      <dgm:prSet presAssocID="{E5200CFD-223D-4BC0-AF9B-A1D145FB82B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5C10DD79-9173-4DA2-A8D9-0878880A6F38}" type="pres">
      <dgm:prSet presAssocID="{E5200CFD-223D-4BC0-AF9B-A1D145FB82BF}" presName="spaceRect" presStyleCnt="0"/>
      <dgm:spPr/>
    </dgm:pt>
    <dgm:pt modelId="{986CE5F9-9962-42E2-8A5F-5E398B5222CE}" type="pres">
      <dgm:prSet presAssocID="{E5200CFD-223D-4BC0-AF9B-A1D145FB82BF}" presName="textRect" presStyleLbl="revTx" presStyleIdx="3" presStyleCnt="6">
        <dgm:presLayoutVars>
          <dgm:chMax val="1"/>
          <dgm:chPref val="1"/>
        </dgm:presLayoutVars>
      </dgm:prSet>
      <dgm:spPr/>
    </dgm:pt>
    <dgm:pt modelId="{E20879A6-A67A-462F-873C-B2A4AD6A26C2}" type="pres">
      <dgm:prSet presAssocID="{A21BB377-27E7-4A74-9610-34C2FF1F3887}" presName="sibTrans" presStyleCnt="0"/>
      <dgm:spPr/>
    </dgm:pt>
    <dgm:pt modelId="{2C9A2DBD-D001-4884-B8A6-FF9D5901FD3C}" type="pres">
      <dgm:prSet presAssocID="{CA2A5024-0C97-4384-9934-EA10F33E6271}" presName="compNode" presStyleCnt="0"/>
      <dgm:spPr/>
    </dgm:pt>
    <dgm:pt modelId="{E42CF4DD-DAD9-4DF7-993C-322EE20142BB}" type="pres">
      <dgm:prSet presAssocID="{CA2A5024-0C97-4384-9934-EA10F33E627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A446808B-FD3D-4CEF-B545-517D27D7AEDE}" type="pres">
      <dgm:prSet presAssocID="{CA2A5024-0C97-4384-9934-EA10F33E6271}" presName="spaceRect" presStyleCnt="0"/>
      <dgm:spPr/>
    </dgm:pt>
    <dgm:pt modelId="{76A087F1-5A65-4E0A-87F5-9B65A646CDA1}" type="pres">
      <dgm:prSet presAssocID="{CA2A5024-0C97-4384-9934-EA10F33E6271}" presName="textRect" presStyleLbl="revTx" presStyleIdx="4" presStyleCnt="6">
        <dgm:presLayoutVars>
          <dgm:chMax val="1"/>
          <dgm:chPref val="1"/>
        </dgm:presLayoutVars>
      </dgm:prSet>
      <dgm:spPr/>
    </dgm:pt>
    <dgm:pt modelId="{FD401C3F-156D-4DEE-9691-2BFE57E18B5F}" type="pres">
      <dgm:prSet presAssocID="{36F908DC-A4F5-49FF-8F6A-4CEFE2E46987}" presName="sibTrans" presStyleCnt="0"/>
      <dgm:spPr/>
    </dgm:pt>
    <dgm:pt modelId="{F99E335F-6798-44EF-AA5C-A899B0D0D9E2}" type="pres">
      <dgm:prSet presAssocID="{B6370AF0-869C-455B-89F7-76ACE671134A}" presName="compNode" presStyleCnt="0"/>
      <dgm:spPr/>
    </dgm:pt>
    <dgm:pt modelId="{E80EDDFE-06C7-4548-A684-48B3ED4376B1}" type="pres">
      <dgm:prSet presAssocID="{B6370AF0-869C-455B-89F7-76ACE671134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pler"/>
        </a:ext>
      </dgm:extLst>
    </dgm:pt>
    <dgm:pt modelId="{A4D20944-5C32-401E-8188-F71A2DFC6922}" type="pres">
      <dgm:prSet presAssocID="{B6370AF0-869C-455B-89F7-76ACE671134A}" presName="spaceRect" presStyleCnt="0"/>
      <dgm:spPr/>
    </dgm:pt>
    <dgm:pt modelId="{BB9FC83D-EC38-4FE5-8857-654B8296D607}" type="pres">
      <dgm:prSet presAssocID="{B6370AF0-869C-455B-89F7-76ACE671134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F707608-94F0-4100-973E-933E98CCE0C0}" srcId="{AF092608-09C3-47C2-B7E4-5C349477169D}" destId="{ACA9D55B-8E14-4AD4-A763-5F33EBBB67FC}" srcOrd="1" destOrd="0" parTransId="{B26D55A7-7207-4FD7-B5AD-1EC8427D26A1}" sibTransId="{A4DA142A-538D-47A5-B9CA-D5401DD169CB}"/>
    <dgm:cxn modelId="{3699CD1F-AEC2-4FE1-B6FF-F0B5FF18EAE1}" type="presOf" srcId="{CA2A5024-0C97-4384-9934-EA10F33E6271}" destId="{76A087F1-5A65-4E0A-87F5-9B65A646CDA1}" srcOrd="0" destOrd="0" presId="urn:microsoft.com/office/officeart/2018/2/layout/IconLabelList"/>
    <dgm:cxn modelId="{E17E7123-678C-43B9-A2CB-92087A5B818F}" srcId="{AF092608-09C3-47C2-B7E4-5C349477169D}" destId="{CA2A5024-0C97-4384-9934-EA10F33E6271}" srcOrd="4" destOrd="0" parTransId="{37A8A867-C03F-41A8-9F4E-8CB4ADA8F79E}" sibTransId="{36F908DC-A4F5-49FF-8F6A-4CEFE2E46987}"/>
    <dgm:cxn modelId="{E965B137-B3D1-4EB3-835D-CBC39812B69D}" type="presOf" srcId="{645E2E46-3696-4028-AC9B-4E3B89268073}" destId="{77826BE4-F619-4824-80AA-04AF747F1FA5}" srcOrd="0" destOrd="0" presId="urn:microsoft.com/office/officeart/2018/2/layout/IconLabelList"/>
    <dgm:cxn modelId="{7DF01773-10C3-4F23-B405-DE4C64FF420D}" type="presOf" srcId="{0F8A235B-D363-4914-9F69-9656395103ED}" destId="{FAA46654-C22E-4A71-97F0-E31532B7EB82}" srcOrd="0" destOrd="0" presId="urn:microsoft.com/office/officeart/2018/2/layout/IconLabelList"/>
    <dgm:cxn modelId="{04D06E76-7E4C-4538-82E4-28FD902E5C22}" srcId="{AF092608-09C3-47C2-B7E4-5C349477169D}" destId="{0F8A235B-D363-4914-9F69-9656395103ED}" srcOrd="2" destOrd="0" parTransId="{7813CE69-6C93-44A9-9458-BA03B76DB6F8}" sibTransId="{0ED1E48A-EE50-4EA5-B766-1A744F1BAEDF}"/>
    <dgm:cxn modelId="{ED6BC557-81F8-4E09-B810-B6F7B706EAB7}" type="presOf" srcId="{ACA9D55B-8E14-4AD4-A763-5F33EBBB67FC}" destId="{00527F73-16DC-49FB-815C-11188B7BC21D}" srcOrd="0" destOrd="0" presId="urn:microsoft.com/office/officeart/2018/2/layout/IconLabelList"/>
    <dgm:cxn modelId="{B307C49E-70A4-487F-80E2-5272BE010A49}" srcId="{AF092608-09C3-47C2-B7E4-5C349477169D}" destId="{645E2E46-3696-4028-AC9B-4E3B89268073}" srcOrd="0" destOrd="0" parTransId="{BDEBEC53-B38D-4EE7-994C-7FD260436623}" sibTransId="{3A954670-3B53-432F-82CC-E5E626970E5C}"/>
    <dgm:cxn modelId="{E68662AB-D529-400D-8571-FB55E7D2CE56}" type="presOf" srcId="{AF092608-09C3-47C2-B7E4-5C349477169D}" destId="{BF606B0B-3CEF-4922-9F41-6784A9881BEA}" srcOrd="0" destOrd="0" presId="urn:microsoft.com/office/officeart/2018/2/layout/IconLabelList"/>
    <dgm:cxn modelId="{24093AB8-8327-48C6-A730-A6CFE29E9824}" type="presOf" srcId="{B6370AF0-869C-455B-89F7-76ACE671134A}" destId="{BB9FC83D-EC38-4FE5-8857-654B8296D607}" srcOrd="0" destOrd="0" presId="urn:microsoft.com/office/officeart/2018/2/layout/IconLabelList"/>
    <dgm:cxn modelId="{24F50BCC-C299-4262-99C3-B3DC385C7F65}" type="presOf" srcId="{E5200CFD-223D-4BC0-AF9B-A1D145FB82BF}" destId="{986CE5F9-9962-42E2-8A5F-5E398B5222CE}" srcOrd="0" destOrd="0" presId="urn:microsoft.com/office/officeart/2018/2/layout/IconLabelList"/>
    <dgm:cxn modelId="{9D6952E4-F894-4FFC-B243-A8C742572764}" srcId="{AF092608-09C3-47C2-B7E4-5C349477169D}" destId="{E5200CFD-223D-4BC0-AF9B-A1D145FB82BF}" srcOrd="3" destOrd="0" parTransId="{8CC7E549-56CB-4E5F-8115-FACBCD46B7C0}" sibTransId="{A21BB377-27E7-4A74-9610-34C2FF1F3887}"/>
    <dgm:cxn modelId="{027F36EF-7603-4230-9510-E58DC26A41AA}" srcId="{AF092608-09C3-47C2-B7E4-5C349477169D}" destId="{B6370AF0-869C-455B-89F7-76ACE671134A}" srcOrd="5" destOrd="0" parTransId="{2D9F86E8-4C06-4476-91F0-A925A8A80230}" sibTransId="{6FD3E653-9682-4FAE-B9C0-4590AD77121B}"/>
    <dgm:cxn modelId="{B84C4E52-6845-4B1D-8010-56E5283E40E7}" type="presParOf" srcId="{BF606B0B-3CEF-4922-9F41-6784A9881BEA}" destId="{FD887CAD-FFB4-4DCC-9E65-63F74CE226D2}" srcOrd="0" destOrd="0" presId="urn:microsoft.com/office/officeart/2018/2/layout/IconLabelList"/>
    <dgm:cxn modelId="{DDE7663E-3BE2-4E12-8AEC-BEC21A7F8903}" type="presParOf" srcId="{FD887CAD-FFB4-4DCC-9E65-63F74CE226D2}" destId="{2419386E-DC59-47FC-88CB-68D599E784FC}" srcOrd="0" destOrd="0" presId="urn:microsoft.com/office/officeart/2018/2/layout/IconLabelList"/>
    <dgm:cxn modelId="{F981A989-0160-4098-A681-06180A58F167}" type="presParOf" srcId="{FD887CAD-FFB4-4DCC-9E65-63F74CE226D2}" destId="{09B79D12-3789-4DAC-80E0-A7B78D7CAFA9}" srcOrd="1" destOrd="0" presId="urn:microsoft.com/office/officeart/2018/2/layout/IconLabelList"/>
    <dgm:cxn modelId="{0A1B2879-96E7-4EF7-B50B-2C47525BA866}" type="presParOf" srcId="{FD887CAD-FFB4-4DCC-9E65-63F74CE226D2}" destId="{77826BE4-F619-4824-80AA-04AF747F1FA5}" srcOrd="2" destOrd="0" presId="urn:microsoft.com/office/officeart/2018/2/layout/IconLabelList"/>
    <dgm:cxn modelId="{558B9957-2BF3-48B3-BB31-E986A371A3E4}" type="presParOf" srcId="{BF606B0B-3CEF-4922-9F41-6784A9881BEA}" destId="{29CB65C2-4769-4F9A-B55C-E1F567EEE1BF}" srcOrd="1" destOrd="0" presId="urn:microsoft.com/office/officeart/2018/2/layout/IconLabelList"/>
    <dgm:cxn modelId="{9C8D5860-F8A5-4CA0-944A-3F03092D67B1}" type="presParOf" srcId="{BF606B0B-3CEF-4922-9F41-6784A9881BEA}" destId="{322B4C09-F7E4-49D8-8AFA-3AC955E568D8}" srcOrd="2" destOrd="0" presId="urn:microsoft.com/office/officeart/2018/2/layout/IconLabelList"/>
    <dgm:cxn modelId="{5BD35E5C-A944-4C04-9803-D3FDDA0E8315}" type="presParOf" srcId="{322B4C09-F7E4-49D8-8AFA-3AC955E568D8}" destId="{02CF3FD0-A2CB-4EB5-BC20-D3B0F69FCEB1}" srcOrd="0" destOrd="0" presId="urn:microsoft.com/office/officeart/2018/2/layout/IconLabelList"/>
    <dgm:cxn modelId="{601375DC-1FD2-4B4D-91CA-85649BC02F1E}" type="presParOf" srcId="{322B4C09-F7E4-49D8-8AFA-3AC955E568D8}" destId="{C594E110-A474-4E91-AE8B-9935A50431CC}" srcOrd="1" destOrd="0" presId="urn:microsoft.com/office/officeart/2018/2/layout/IconLabelList"/>
    <dgm:cxn modelId="{BCD18E22-E1A1-4A22-9D1C-AA875A36B98E}" type="presParOf" srcId="{322B4C09-F7E4-49D8-8AFA-3AC955E568D8}" destId="{00527F73-16DC-49FB-815C-11188B7BC21D}" srcOrd="2" destOrd="0" presId="urn:microsoft.com/office/officeart/2018/2/layout/IconLabelList"/>
    <dgm:cxn modelId="{0F203CAE-F79D-4B2B-AB74-C0721D7B4003}" type="presParOf" srcId="{BF606B0B-3CEF-4922-9F41-6784A9881BEA}" destId="{050F4787-F57D-432F-AC58-A532E8FBE2E3}" srcOrd="3" destOrd="0" presId="urn:microsoft.com/office/officeart/2018/2/layout/IconLabelList"/>
    <dgm:cxn modelId="{BC1DC288-A1D0-4329-9532-7DAC57C4C05F}" type="presParOf" srcId="{BF606B0B-3CEF-4922-9F41-6784A9881BEA}" destId="{0C261443-4AA8-4D3A-BD7E-AAE801D928A1}" srcOrd="4" destOrd="0" presId="urn:microsoft.com/office/officeart/2018/2/layout/IconLabelList"/>
    <dgm:cxn modelId="{0172F352-B241-4473-9DF5-30C436076406}" type="presParOf" srcId="{0C261443-4AA8-4D3A-BD7E-AAE801D928A1}" destId="{AA09C2EC-9DCE-47DA-AEBF-DB9B96840867}" srcOrd="0" destOrd="0" presId="urn:microsoft.com/office/officeart/2018/2/layout/IconLabelList"/>
    <dgm:cxn modelId="{37A5CA91-973D-45DA-9F4A-480F52AC3137}" type="presParOf" srcId="{0C261443-4AA8-4D3A-BD7E-AAE801D928A1}" destId="{57DFBBAD-99F7-4396-91EF-523FF3F549DF}" srcOrd="1" destOrd="0" presId="urn:microsoft.com/office/officeart/2018/2/layout/IconLabelList"/>
    <dgm:cxn modelId="{F7A0FFD6-95A8-42B0-9C05-827CD711DADB}" type="presParOf" srcId="{0C261443-4AA8-4D3A-BD7E-AAE801D928A1}" destId="{FAA46654-C22E-4A71-97F0-E31532B7EB82}" srcOrd="2" destOrd="0" presId="urn:microsoft.com/office/officeart/2018/2/layout/IconLabelList"/>
    <dgm:cxn modelId="{253D7BA7-3CDD-46DA-8EFA-ED7FC0AC761A}" type="presParOf" srcId="{BF606B0B-3CEF-4922-9F41-6784A9881BEA}" destId="{74C4A3A1-F441-4E0A-BE8A-2AFF73B5ECF1}" srcOrd="5" destOrd="0" presId="urn:microsoft.com/office/officeart/2018/2/layout/IconLabelList"/>
    <dgm:cxn modelId="{899A486A-2C46-4B4F-A4CF-0DB9915D0712}" type="presParOf" srcId="{BF606B0B-3CEF-4922-9F41-6784A9881BEA}" destId="{5AC2E807-D6A9-4F77-838C-FE00C13D5AF5}" srcOrd="6" destOrd="0" presId="urn:microsoft.com/office/officeart/2018/2/layout/IconLabelList"/>
    <dgm:cxn modelId="{AA9A6969-A958-42E4-A65C-7DC775BA9F05}" type="presParOf" srcId="{5AC2E807-D6A9-4F77-838C-FE00C13D5AF5}" destId="{8F8EDEB7-9027-4751-ABB6-5DABCA12F83D}" srcOrd="0" destOrd="0" presId="urn:microsoft.com/office/officeart/2018/2/layout/IconLabelList"/>
    <dgm:cxn modelId="{AED04BA1-AE51-4BBA-BA67-42538E6BEE2D}" type="presParOf" srcId="{5AC2E807-D6A9-4F77-838C-FE00C13D5AF5}" destId="{5C10DD79-9173-4DA2-A8D9-0878880A6F38}" srcOrd="1" destOrd="0" presId="urn:microsoft.com/office/officeart/2018/2/layout/IconLabelList"/>
    <dgm:cxn modelId="{807A0E8F-77F6-4751-934C-372CAEAAE8A5}" type="presParOf" srcId="{5AC2E807-D6A9-4F77-838C-FE00C13D5AF5}" destId="{986CE5F9-9962-42E2-8A5F-5E398B5222CE}" srcOrd="2" destOrd="0" presId="urn:microsoft.com/office/officeart/2018/2/layout/IconLabelList"/>
    <dgm:cxn modelId="{8A79A5CD-C23C-499D-856D-5907D384B59A}" type="presParOf" srcId="{BF606B0B-3CEF-4922-9F41-6784A9881BEA}" destId="{E20879A6-A67A-462F-873C-B2A4AD6A26C2}" srcOrd="7" destOrd="0" presId="urn:microsoft.com/office/officeart/2018/2/layout/IconLabelList"/>
    <dgm:cxn modelId="{EDD51BB6-955C-445B-8688-1428D9B27094}" type="presParOf" srcId="{BF606B0B-3CEF-4922-9F41-6784A9881BEA}" destId="{2C9A2DBD-D001-4884-B8A6-FF9D5901FD3C}" srcOrd="8" destOrd="0" presId="urn:microsoft.com/office/officeart/2018/2/layout/IconLabelList"/>
    <dgm:cxn modelId="{1C91E667-D91D-47B7-AB15-62952A1939DD}" type="presParOf" srcId="{2C9A2DBD-D001-4884-B8A6-FF9D5901FD3C}" destId="{E42CF4DD-DAD9-4DF7-993C-322EE20142BB}" srcOrd="0" destOrd="0" presId="urn:microsoft.com/office/officeart/2018/2/layout/IconLabelList"/>
    <dgm:cxn modelId="{1BBEAD96-F910-4848-BCCA-C1F518A7C440}" type="presParOf" srcId="{2C9A2DBD-D001-4884-B8A6-FF9D5901FD3C}" destId="{A446808B-FD3D-4CEF-B545-517D27D7AEDE}" srcOrd="1" destOrd="0" presId="urn:microsoft.com/office/officeart/2018/2/layout/IconLabelList"/>
    <dgm:cxn modelId="{7EE3F7A0-3240-4CAB-8804-ABD626ABC9DE}" type="presParOf" srcId="{2C9A2DBD-D001-4884-B8A6-FF9D5901FD3C}" destId="{76A087F1-5A65-4E0A-87F5-9B65A646CDA1}" srcOrd="2" destOrd="0" presId="urn:microsoft.com/office/officeart/2018/2/layout/IconLabelList"/>
    <dgm:cxn modelId="{41B877D3-8361-42BA-A10F-13092B801739}" type="presParOf" srcId="{BF606B0B-3CEF-4922-9F41-6784A9881BEA}" destId="{FD401C3F-156D-4DEE-9691-2BFE57E18B5F}" srcOrd="9" destOrd="0" presId="urn:microsoft.com/office/officeart/2018/2/layout/IconLabelList"/>
    <dgm:cxn modelId="{FC1AD818-82F2-42F1-9789-8099487907A6}" type="presParOf" srcId="{BF606B0B-3CEF-4922-9F41-6784A9881BEA}" destId="{F99E335F-6798-44EF-AA5C-A899B0D0D9E2}" srcOrd="10" destOrd="0" presId="urn:microsoft.com/office/officeart/2018/2/layout/IconLabelList"/>
    <dgm:cxn modelId="{69525AA0-9934-4F02-930B-D89E372A5402}" type="presParOf" srcId="{F99E335F-6798-44EF-AA5C-A899B0D0D9E2}" destId="{E80EDDFE-06C7-4548-A684-48B3ED4376B1}" srcOrd="0" destOrd="0" presId="urn:microsoft.com/office/officeart/2018/2/layout/IconLabelList"/>
    <dgm:cxn modelId="{802CB7B9-AA15-44EE-81CD-792B83CBB5D6}" type="presParOf" srcId="{F99E335F-6798-44EF-AA5C-A899B0D0D9E2}" destId="{A4D20944-5C32-401E-8188-F71A2DFC6922}" srcOrd="1" destOrd="0" presId="urn:microsoft.com/office/officeart/2018/2/layout/IconLabelList"/>
    <dgm:cxn modelId="{6FE5E143-FFE5-4EDD-A850-8F744EE69EBC}" type="presParOf" srcId="{F99E335F-6798-44EF-AA5C-A899B0D0D9E2}" destId="{BB9FC83D-EC38-4FE5-8857-654B8296D6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4F5033-6909-490D-B91B-C7FC0587826F}" type="doc">
      <dgm:prSet loTypeId="urn:microsoft.com/office/officeart/2005/8/layout/chevron2" loCatId="process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65E204F7-88DC-4A55-97A2-96FC1A3AF75C}">
      <dgm:prSet/>
      <dgm:spPr/>
      <dgm:t>
        <a:bodyPr/>
        <a:lstStyle/>
        <a:p>
          <a:r>
            <a:rPr lang="en-US"/>
            <a:t>Be</a:t>
          </a:r>
        </a:p>
      </dgm:t>
    </dgm:pt>
    <dgm:pt modelId="{E9528C99-9225-4BF2-81D3-08E44993E08E}" type="parTrans" cxnId="{1B0AE6A7-FD4A-4BD1-B10C-DD0E9CDA68D0}">
      <dgm:prSet/>
      <dgm:spPr/>
      <dgm:t>
        <a:bodyPr/>
        <a:lstStyle/>
        <a:p>
          <a:endParaRPr lang="en-US"/>
        </a:p>
      </dgm:t>
    </dgm:pt>
    <dgm:pt modelId="{686A21F4-F49D-4678-9945-91E22BFD9A12}" type="sibTrans" cxnId="{1B0AE6A7-FD4A-4BD1-B10C-DD0E9CDA68D0}">
      <dgm:prSet/>
      <dgm:spPr/>
      <dgm:t>
        <a:bodyPr/>
        <a:lstStyle/>
        <a:p>
          <a:endParaRPr lang="en-US"/>
        </a:p>
      </dgm:t>
    </dgm:pt>
    <dgm:pt modelId="{1EC25EF4-6C1B-4A82-8EA6-21C9D112A541}">
      <dgm:prSet/>
      <dgm:spPr/>
      <dgm:t>
        <a:bodyPr/>
        <a:lstStyle/>
        <a:p>
          <a:r>
            <a:rPr lang="en-US"/>
            <a:t>Be wary of unsolicited requests: Never provide personal information in response to an unsolicited request, whether it is over the phone or the Internet.</a:t>
          </a:r>
        </a:p>
      </dgm:t>
    </dgm:pt>
    <dgm:pt modelId="{1EE4114A-5AFB-4009-9D5E-E8F68893FE0C}" type="parTrans" cxnId="{357C8E2F-A010-40E1-91D3-4B303D811856}">
      <dgm:prSet/>
      <dgm:spPr/>
      <dgm:t>
        <a:bodyPr/>
        <a:lstStyle/>
        <a:p>
          <a:endParaRPr lang="en-US"/>
        </a:p>
      </dgm:t>
    </dgm:pt>
    <dgm:pt modelId="{ADFAE926-EB9D-476B-8C9A-14FD0A9E92F7}" type="sibTrans" cxnId="{357C8E2F-A010-40E1-91D3-4B303D811856}">
      <dgm:prSet/>
      <dgm:spPr/>
      <dgm:t>
        <a:bodyPr/>
        <a:lstStyle/>
        <a:p>
          <a:endParaRPr lang="en-US"/>
        </a:p>
      </dgm:t>
    </dgm:pt>
    <dgm:pt modelId="{3228D249-4C7F-4C07-B617-01879C22BDD0}">
      <dgm:prSet/>
      <dgm:spPr/>
      <dgm:t>
        <a:bodyPr/>
        <a:lstStyle/>
        <a:p>
          <a:r>
            <a:rPr lang="en-US"/>
            <a:t>Think</a:t>
          </a:r>
        </a:p>
      </dgm:t>
    </dgm:pt>
    <dgm:pt modelId="{B604920A-DAA5-424A-83EF-B218604B1151}" type="parTrans" cxnId="{8F12493B-E27D-40AC-8B46-7F239851627A}">
      <dgm:prSet/>
      <dgm:spPr/>
      <dgm:t>
        <a:bodyPr/>
        <a:lstStyle/>
        <a:p>
          <a:endParaRPr lang="en-US"/>
        </a:p>
      </dgm:t>
    </dgm:pt>
    <dgm:pt modelId="{7BCDB066-4629-43E1-BAF7-49B589976D09}" type="sibTrans" cxnId="{8F12493B-E27D-40AC-8B46-7F239851627A}">
      <dgm:prSet/>
      <dgm:spPr/>
      <dgm:t>
        <a:bodyPr/>
        <a:lstStyle/>
        <a:p>
          <a:endParaRPr lang="en-US"/>
        </a:p>
      </dgm:t>
    </dgm:pt>
    <dgm:pt modelId="{A30EA5F9-8648-4431-AA37-3F8A0C293850}">
      <dgm:prSet/>
      <dgm:spPr/>
      <dgm:t>
        <a:bodyPr/>
        <a:lstStyle/>
        <a:p>
          <a:r>
            <a:rPr lang="en-US"/>
            <a:t>Think before you click: Be wary of messages that implore you to act immediately, offer something that sounds too good to be true, or ask for personal or financial information.</a:t>
          </a:r>
        </a:p>
      </dgm:t>
    </dgm:pt>
    <dgm:pt modelId="{2FDD2752-7415-491F-B01D-C2851137C5F5}" type="parTrans" cxnId="{7A9613A3-7515-4B82-986D-B5C45DEB85E6}">
      <dgm:prSet/>
      <dgm:spPr/>
      <dgm:t>
        <a:bodyPr/>
        <a:lstStyle/>
        <a:p>
          <a:endParaRPr lang="en-US"/>
        </a:p>
      </dgm:t>
    </dgm:pt>
    <dgm:pt modelId="{212E5002-E0AE-49E4-8CA1-129B04278CC8}" type="sibTrans" cxnId="{7A9613A3-7515-4B82-986D-B5C45DEB85E6}">
      <dgm:prSet/>
      <dgm:spPr/>
      <dgm:t>
        <a:bodyPr/>
        <a:lstStyle/>
        <a:p>
          <a:endParaRPr lang="en-US"/>
        </a:p>
      </dgm:t>
    </dgm:pt>
    <dgm:pt modelId="{A0928FBA-4136-4EC8-A0EE-26D17063B668}">
      <dgm:prSet/>
      <dgm:spPr/>
      <dgm:t>
        <a:bodyPr/>
        <a:lstStyle/>
        <a:p>
          <a:r>
            <a:rPr lang="en-US"/>
            <a:t>Verify</a:t>
          </a:r>
        </a:p>
      </dgm:t>
    </dgm:pt>
    <dgm:pt modelId="{1F6179F8-8B42-401E-AD28-8A9568E33F5F}" type="parTrans" cxnId="{5B7CB046-90FA-49B8-A3C9-0004906E682B}">
      <dgm:prSet/>
      <dgm:spPr/>
      <dgm:t>
        <a:bodyPr/>
        <a:lstStyle/>
        <a:p>
          <a:endParaRPr lang="en-US"/>
        </a:p>
      </dgm:t>
    </dgm:pt>
    <dgm:pt modelId="{E3C4F95D-5310-4463-8935-50C1614302AF}" type="sibTrans" cxnId="{5B7CB046-90FA-49B8-A3C9-0004906E682B}">
      <dgm:prSet/>
      <dgm:spPr/>
      <dgm:t>
        <a:bodyPr/>
        <a:lstStyle/>
        <a:p>
          <a:endParaRPr lang="en-US"/>
        </a:p>
      </dgm:t>
    </dgm:pt>
    <dgm:pt modelId="{6503CCFF-8B7F-4022-9B8F-93C88021E07B}">
      <dgm:prSet/>
      <dgm:spPr/>
      <dgm:t>
        <a:bodyPr/>
        <a:lstStyle/>
        <a:p>
          <a:r>
            <a:rPr lang="en-US"/>
            <a:t>Verify the sender: Check the sender's email address. Ensure the domain matches the organization it claims to be from. Be cautious of generic greetings. </a:t>
          </a:r>
        </a:p>
      </dgm:t>
    </dgm:pt>
    <dgm:pt modelId="{23627778-A826-4E27-9D9C-98253921998D}" type="parTrans" cxnId="{EC454779-D8D6-4B54-B10C-CFBFFA230937}">
      <dgm:prSet/>
      <dgm:spPr/>
      <dgm:t>
        <a:bodyPr/>
        <a:lstStyle/>
        <a:p>
          <a:endParaRPr lang="en-US"/>
        </a:p>
      </dgm:t>
    </dgm:pt>
    <dgm:pt modelId="{C0E9E5A6-B4D4-4115-AD99-398A0E6A6CC3}" type="sibTrans" cxnId="{EC454779-D8D6-4B54-B10C-CFBFFA230937}">
      <dgm:prSet/>
      <dgm:spPr/>
      <dgm:t>
        <a:bodyPr/>
        <a:lstStyle/>
        <a:p>
          <a:endParaRPr lang="en-US"/>
        </a:p>
      </dgm:t>
    </dgm:pt>
    <dgm:pt modelId="{F7403624-697F-411C-B1B8-891A9857226B}">
      <dgm:prSet/>
      <dgm:spPr/>
      <dgm:t>
        <a:bodyPr/>
        <a:lstStyle/>
        <a:p>
          <a:r>
            <a:rPr lang="en-US"/>
            <a:t>Inspect</a:t>
          </a:r>
        </a:p>
      </dgm:t>
    </dgm:pt>
    <dgm:pt modelId="{AC9474C0-F7E5-4C06-8186-12DB13B4B4D3}" type="parTrans" cxnId="{25EEF3D8-6C45-4B12-9C97-E2AE166889B9}">
      <dgm:prSet/>
      <dgm:spPr/>
      <dgm:t>
        <a:bodyPr/>
        <a:lstStyle/>
        <a:p>
          <a:endParaRPr lang="en-US"/>
        </a:p>
      </dgm:t>
    </dgm:pt>
    <dgm:pt modelId="{B13380C1-9113-469A-B714-08276F3F02DA}" type="sibTrans" cxnId="{25EEF3D8-6C45-4B12-9C97-E2AE166889B9}">
      <dgm:prSet/>
      <dgm:spPr/>
      <dgm:t>
        <a:bodyPr/>
        <a:lstStyle/>
        <a:p>
          <a:endParaRPr lang="en-US"/>
        </a:p>
      </dgm:t>
    </dgm:pt>
    <dgm:pt modelId="{FDEE9080-165C-4D3E-8DED-EA3C739413DF}">
      <dgm:prSet/>
      <dgm:spPr/>
      <dgm:t>
        <a:bodyPr/>
        <a:lstStyle/>
        <a:p>
          <a:r>
            <a:rPr lang="en-US"/>
            <a:t>Inspect links: Hover over links to reveal the full address. If it looks suspicious, don't click it. Instead, use a reputable search engine to get to the site or type the URL directly into your browser.</a:t>
          </a:r>
        </a:p>
      </dgm:t>
    </dgm:pt>
    <dgm:pt modelId="{DC4284DB-97BE-438D-B3BD-A39A41FEE81A}" type="parTrans" cxnId="{1DD0238B-8273-4575-AFD9-03B631C8F855}">
      <dgm:prSet/>
      <dgm:spPr/>
      <dgm:t>
        <a:bodyPr/>
        <a:lstStyle/>
        <a:p>
          <a:endParaRPr lang="en-US"/>
        </a:p>
      </dgm:t>
    </dgm:pt>
    <dgm:pt modelId="{78749F4E-DD9A-40E3-8386-D05FB99C9C91}" type="sibTrans" cxnId="{1DD0238B-8273-4575-AFD9-03B631C8F855}">
      <dgm:prSet/>
      <dgm:spPr/>
      <dgm:t>
        <a:bodyPr/>
        <a:lstStyle/>
        <a:p>
          <a:endParaRPr lang="en-US"/>
        </a:p>
      </dgm:t>
    </dgm:pt>
    <dgm:pt modelId="{623E8CBB-71C9-4BB7-B9D4-8CCA05D768D2}">
      <dgm:prSet/>
      <dgm:spPr/>
      <dgm:t>
        <a:bodyPr/>
        <a:lstStyle/>
        <a:p>
          <a:r>
            <a:rPr lang="en-US"/>
            <a:t>Don't open</a:t>
          </a:r>
        </a:p>
      </dgm:t>
    </dgm:pt>
    <dgm:pt modelId="{AB730790-3B9F-4A51-B9D9-2456FB63371A}" type="parTrans" cxnId="{044BF233-2C7E-4F56-B873-E653B1A97ADE}">
      <dgm:prSet/>
      <dgm:spPr/>
      <dgm:t>
        <a:bodyPr/>
        <a:lstStyle/>
        <a:p>
          <a:endParaRPr lang="en-US"/>
        </a:p>
      </dgm:t>
    </dgm:pt>
    <dgm:pt modelId="{BAA6633E-3CA9-45E6-BF65-03171A894659}" type="sibTrans" cxnId="{044BF233-2C7E-4F56-B873-E653B1A97ADE}">
      <dgm:prSet/>
      <dgm:spPr/>
      <dgm:t>
        <a:bodyPr/>
        <a:lstStyle/>
        <a:p>
          <a:endParaRPr lang="en-US"/>
        </a:p>
      </dgm:t>
    </dgm:pt>
    <dgm:pt modelId="{18097469-6197-4D11-8F01-90D26F1BD06C}">
      <dgm:prSet/>
      <dgm:spPr/>
      <dgm:t>
        <a:bodyPr/>
        <a:lstStyle/>
        <a:p>
          <a:r>
            <a:rPr lang="en-US"/>
            <a:t>Don't open suspicious attachments: Be cautious of attachments, especially from unfamiliar senders or if the attachment has an unusual extension. </a:t>
          </a:r>
        </a:p>
      </dgm:t>
    </dgm:pt>
    <dgm:pt modelId="{13883015-0869-4677-A46C-BC19313CE0E7}" type="parTrans" cxnId="{B9053F28-3BCB-44A2-B113-4D121B003A37}">
      <dgm:prSet/>
      <dgm:spPr/>
      <dgm:t>
        <a:bodyPr/>
        <a:lstStyle/>
        <a:p>
          <a:endParaRPr lang="en-US"/>
        </a:p>
      </dgm:t>
    </dgm:pt>
    <dgm:pt modelId="{64F483D9-8492-4A51-81AC-BE6E29225505}" type="sibTrans" cxnId="{B9053F28-3BCB-44A2-B113-4D121B003A37}">
      <dgm:prSet/>
      <dgm:spPr/>
      <dgm:t>
        <a:bodyPr/>
        <a:lstStyle/>
        <a:p>
          <a:endParaRPr lang="en-US"/>
        </a:p>
      </dgm:t>
    </dgm:pt>
    <dgm:pt modelId="{049195CA-6350-46CE-AA94-215672A5C85D}">
      <dgm:prSet/>
      <dgm:spPr/>
      <dgm:t>
        <a:bodyPr/>
        <a:lstStyle/>
        <a:p>
          <a:r>
            <a:rPr lang="en-US"/>
            <a:t>Look</a:t>
          </a:r>
        </a:p>
      </dgm:t>
    </dgm:pt>
    <dgm:pt modelId="{3592FC3F-5AC3-4F93-AFD3-9E6B634D0744}" type="parTrans" cxnId="{5E372AA7-BFD8-46B4-BC6B-7DD8AD229804}">
      <dgm:prSet/>
      <dgm:spPr/>
      <dgm:t>
        <a:bodyPr/>
        <a:lstStyle/>
        <a:p>
          <a:endParaRPr lang="en-US"/>
        </a:p>
      </dgm:t>
    </dgm:pt>
    <dgm:pt modelId="{EEE59084-5C95-4AA1-99F2-174D853DAF97}" type="sibTrans" cxnId="{5E372AA7-BFD8-46B4-BC6B-7DD8AD229804}">
      <dgm:prSet/>
      <dgm:spPr/>
      <dgm:t>
        <a:bodyPr/>
        <a:lstStyle/>
        <a:p>
          <a:endParaRPr lang="en-US"/>
        </a:p>
      </dgm:t>
    </dgm:pt>
    <dgm:pt modelId="{303B5BD5-135D-4819-AEAF-450955E0647E}">
      <dgm:prSet/>
      <dgm:spPr/>
      <dgm:t>
        <a:bodyPr/>
        <a:lstStyle/>
        <a:p>
          <a:r>
            <a:rPr lang="en-US"/>
            <a:t>Look for red flags: Watch out for spelling and grammatical errors, a sense of urgency, and requests for personal information.</a:t>
          </a:r>
        </a:p>
      </dgm:t>
    </dgm:pt>
    <dgm:pt modelId="{3C2D9052-5387-470E-8317-DEEAE407D5F7}" type="parTrans" cxnId="{E71F69C3-EE7F-4B64-8CF2-91914EA5806B}">
      <dgm:prSet/>
      <dgm:spPr/>
      <dgm:t>
        <a:bodyPr/>
        <a:lstStyle/>
        <a:p>
          <a:endParaRPr lang="en-US"/>
        </a:p>
      </dgm:t>
    </dgm:pt>
    <dgm:pt modelId="{CFB6CFC7-3D76-400E-B376-7C48F7500CD1}" type="sibTrans" cxnId="{E71F69C3-EE7F-4B64-8CF2-91914EA5806B}">
      <dgm:prSet/>
      <dgm:spPr/>
      <dgm:t>
        <a:bodyPr/>
        <a:lstStyle/>
        <a:p>
          <a:endParaRPr lang="en-US"/>
        </a:p>
      </dgm:t>
    </dgm:pt>
    <dgm:pt modelId="{0822EF06-4AC7-407B-88BB-FC74709E41A9}">
      <dgm:prSet/>
      <dgm:spPr/>
      <dgm:t>
        <a:bodyPr/>
        <a:lstStyle/>
        <a:p>
          <a:r>
            <a:rPr lang="en-US"/>
            <a:t>Keep</a:t>
          </a:r>
        </a:p>
      </dgm:t>
    </dgm:pt>
    <dgm:pt modelId="{9CB25531-A7CC-4C55-A03D-E7014A03D3C2}" type="parTrans" cxnId="{C95A1BC2-9983-4FEA-8DD1-C061E86B8FFA}">
      <dgm:prSet/>
      <dgm:spPr/>
      <dgm:t>
        <a:bodyPr/>
        <a:lstStyle/>
        <a:p>
          <a:endParaRPr lang="en-US"/>
        </a:p>
      </dgm:t>
    </dgm:pt>
    <dgm:pt modelId="{B33AB049-890C-476E-9A8F-2D47160C4DFF}" type="sibTrans" cxnId="{C95A1BC2-9983-4FEA-8DD1-C061E86B8FFA}">
      <dgm:prSet/>
      <dgm:spPr/>
      <dgm:t>
        <a:bodyPr/>
        <a:lstStyle/>
        <a:p>
          <a:endParaRPr lang="en-US"/>
        </a:p>
      </dgm:t>
    </dgm:pt>
    <dgm:pt modelId="{A5119464-4E8C-4814-BEB8-9B76601F02DB}">
      <dgm:prSet/>
      <dgm:spPr/>
      <dgm:t>
        <a:bodyPr/>
        <a:lstStyle/>
        <a:p>
          <a:r>
            <a:rPr lang="en-US"/>
            <a:t>Keep software up to date: Ensure your devices are equipped with regularly updated antivirus software, firewalls, email filters, and anti-spyware.</a:t>
          </a:r>
        </a:p>
      </dgm:t>
    </dgm:pt>
    <dgm:pt modelId="{F6ABC482-615E-4B01-8C39-1C8DF0826C02}" type="parTrans" cxnId="{94D5501A-8202-4BD6-85AD-4313C9F9CF27}">
      <dgm:prSet/>
      <dgm:spPr/>
      <dgm:t>
        <a:bodyPr/>
        <a:lstStyle/>
        <a:p>
          <a:endParaRPr lang="en-US"/>
        </a:p>
      </dgm:t>
    </dgm:pt>
    <dgm:pt modelId="{3FC25359-3AE6-49CB-88B5-0ED7203BB9AA}" type="sibTrans" cxnId="{94D5501A-8202-4BD6-85AD-4313C9F9CF27}">
      <dgm:prSet/>
      <dgm:spPr/>
      <dgm:t>
        <a:bodyPr/>
        <a:lstStyle/>
        <a:p>
          <a:endParaRPr lang="en-US"/>
        </a:p>
      </dgm:t>
    </dgm:pt>
    <dgm:pt modelId="{9FEE1FE9-61AC-44C3-826A-9DBFFEB79295}">
      <dgm:prSet/>
      <dgm:spPr/>
      <dgm:t>
        <a:bodyPr/>
        <a:lstStyle/>
        <a:p>
          <a:r>
            <a:rPr lang="en-US"/>
            <a:t>Use</a:t>
          </a:r>
        </a:p>
      </dgm:t>
    </dgm:pt>
    <dgm:pt modelId="{6318D914-BC60-4FC6-9204-EFC9F1CC1531}" type="parTrans" cxnId="{B129CBD2-C479-4A21-ABE8-245BD4BA498F}">
      <dgm:prSet/>
      <dgm:spPr/>
      <dgm:t>
        <a:bodyPr/>
        <a:lstStyle/>
        <a:p>
          <a:endParaRPr lang="en-US"/>
        </a:p>
      </dgm:t>
    </dgm:pt>
    <dgm:pt modelId="{F883CF4E-C6F5-4B97-AD5E-8F63DA6E1A40}" type="sibTrans" cxnId="{B129CBD2-C479-4A21-ABE8-245BD4BA498F}">
      <dgm:prSet/>
      <dgm:spPr/>
      <dgm:t>
        <a:bodyPr/>
        <a:lstStyle/>
        <a:p>
          <a:endParaRPr lang="en-US"/>
        </a:p>
      </dgm:t>
    </dgm:pt>
    <dgm:pt modelId="{BA33D385-2480-46C8-A725-12680508D34A}">
      <dgm:prSet/>
      <dgm:spPr/>
      <dgm:t>
        <a:bodyPr/>
        <a:lstStyle/>
        <a:p>
          <a:r>
            <a:rPr lang="en-US"/>
            <a:t>Use strong passwords: Combine capital and lowercase letters with numbers and symbols to create a more secure password.</a:t>
          </a:r>
        </a:p>
      </dgm:t>
    </dgm:pt>
    <dgm:pt modelId="{BB352B42-C637-4CC0-ACE6-6E29790E79FC}" type="parTrans" cxnId="{5A48D35F-6F09-4AC7-A681-2449757216E0}">
      <dgm:prSet/>
      <dgm:spPr/>
      <dgm:t>
        <a:bodyPr/>
        <a:lstStyle/>
        <a:p>
          <a:endParaRPr lang="en-US"/>
        </a:p>
      </dgm:t>
    </dgm:pt>
    <dgm:pt modelId="{E790345C-7459-47E7-8A5E-B293B6893A38}" type="sibTrans" cxnId="{5A48D35F-6F09-4AC7-A681-2449757216E0}">
      <dgm:prSet/>
      <dgm:spPr/>
      <dgm:t>
        <a:bodyPr/>
        <a:lstStyle/>
        <a:p>
          <a:endParaRPr lang="en-US"/>
        </a:p>
      </dgm:t>
    </dgm:pt>
    <dgm:pt modelId="{7CC5B810-DE13-456E-9219-863A97A7BADE}">
      <dgm:prSet/>
      <dgm:spPr/>
      <dgm:t>
        <a:bodyPr/>
        <a:lstStyle/>
        <a:p>
          <a:r>
            <a:rPr lang="en-US"/>
            <a:t>Enable</a:t>
          </a:r>
        </a:p>
      </dgm:t>
    </dgm:pt>
    <dgm:pt modelId="{90989E4C-A594-4E94-8B37-1FCE13BA5C58}" type="parTrans" cxnId="{D0C42D81-C448-4175-A500-3E7969EDBD1A}">
      <dgm:prSet/>
      <dgm:spPr/>
      <dgm:t>
        <a:bodyPr/>
        <a:lstStyle/>
        <a:p>
          <a:endParaRPr lang="en-US"/>
        </a:p>
      </dgm:t>
    </dgm:pt>
    <dgm:pt modelId="{05E5DD36-AC2D-4D3E-87E3-2D14083281B5}" type="sibTrans" cxnId="{D0C42D81-C448-4175-A500-3E7969EDBD1A}">
      <dgm:prSet/>
      <dgm:spPr/>
      <dgm:t>
        <a:bodyPr/>
        <a:lstStyle/>
        <a:p>
          <a:endParaRPr lang="en-US"/>
        </a:p>
      </dgm:t>
    </dgm:pt>
    <dgm:pt modelId="{047ECE9C-E959-4BFC-A531-A7C1E5296D62}">
      <dgm:prSet/>
      <dgm:spPr/>
      <dgm:t>
        <a:bodyPr/>
        <a:lstStyle/>
        <a:p>
          <a:r>
            <a:rPr lang="en-US"/>
            <a:t>Enable multi-factor authentication (MFA): Use MFA to help verify authorized access to online accounts.</a:t>
          </a:r>
        </a:p>
      </dgm:t>
    </dgm:pt>
    <dgm:pt modelId="{B2AD107A-ADC9-4D46-B22C-1FBB483EC6C9}" type="parTrans" cxnId="{6FFA9181-3F14-42CA-A990-E49DA8771162}">
      <dgm:prSet/>
      <dgm:spPr/>
      <dgm:t>
        <a:bodyPr/>
        <a:lstStyle/>
        <a:p>
          <a:endParaRPr lang="en-US"/>
        </a:p>
      </dgm:t>
    </dgm:pt>
    <dgm:pt modelId="{790E5517-FB41-45C0-AF1B-26A8F83B4B0C}" type="sibTrans" cxnId="{6FFA9181-3F14-42CA-A990-E49DA8771162}">
      <dgm:prSet/>
      <dgm:spPr/>
      <dgm:t>
        <a:bodyPr/>
        <a:lstStyle/>
        <a:p>
          <a:endParaRPr lang="en-US"/>
        </a:p>
      </dgm:t>
    </dgm:pt>
    <dgm:pt modelId="{4D91108F-BB7E-4DD7-B5B2-DE7B73E1A106}">
      <dgm:prSet/>
      <dgm:spPr/>
      <dgm:t>
        <a:bodyPr/>
        <a:lstStyle/>
        <a:p>
          <a:r>
            <a:rPr lang="en-US"/>
            <a:t>Report</a:t>
          </a:r>
        </a:p>
      </dgm:t>
    </dgm:pt>
    <dgm:pt modelId="{6D1070CD-9C4A-41CF-B592-1AEACD69F34A}" type="parTrans" cxnId="{6E720846-A93C-455C-A2D0-BA5376A0272C}">
      <dgm:prSet/>
      <dgm:spPr/>
      <dgm:t>
        <a:bodyPr/>
        <a:lstStyle/>
        <a:p>
          <a:endParaRPr lang="en-US"/>
        </a:p>
      </dgm:t>
    </dgm:pt>
    <dgm:pt modelId="{CDD41836-3F2F-4C3C-BFE0-24E5E7058B62}" type="sibTrans" cxnId="{6E720846-A93C-455C-A2D0-BA5376A0272C}">
      <dgm:prSet/>
      <dgm:spPr/>
      <dgm:t>
        <a:bodyPr/>
        <a:lstStyle/>
        <a:p>
          <a:endParaRPr lang="en-US"/>
        </a:p>
      </dgm:t>
    </dgm:pt>
    <dgm:pt modelId="{9AF9C8C4-DE38-41E0-82CB-2DF017480102}">
      <dgm:prSet/>
      <dgm:spPr/>
      <dgm:t>
        <a:bodyPr/>
        <a:lstStyle/>
        <a:p>
          <a:r>
            <a:rPr lang="en-US"/>
            <a:t>Report suspicious activity: If you suspect a phishing attempt, report it to the relevant authorities, such as the FTC. </a:t>
          </a:r>
        </a:p>
      </dgm:t>
    </dgm:pt>
    <dgm:pt modelId="{AC629A05-929D-479E-8778-DD027C202179}" type="parTrans" cxnId="{7BA4298B-8AA8-421C-86B0-E1568CF127D3}">
      <dgm:prSet/>
      <dgm:spPr/>
      <dgm:t>
        <a:bodyPr/>
        <a:lstStyle/>
        <a:p>
          <a:endParaRPr lang="en-US"/>
        </a:p>
      </dgm:t>
    </dgm:pt>
    <dgm:pt modelId="{C739F6EE-ABCD-4C61-AA9C-E8AAF13D6745}" type="sibTrans" cxnId="{7BA4298B-8AA8-421C-86B0-E1568CF127D3}">
      <dgm:prSet/>
      <dgm:spPr/>
      <dgm:t>
        <a:bodyPr/>
        <a:lstStyle/>
        <a:p>
          <a:endParaRPr lang="en-US"/>
        </a:p>
      </dgm:t>
    </dgm:pt>
    <dgm:pt modelId="{842057D1-7C3A-41DA-8EA0-7D36D63ACF5B}" type="pres">
      <dgm:prSet presAssocID="{CC4F5033-6909-490D-B91B-C7FC0587826F}" presName="linearFlow" presStyleCnt="0">
        <dgm:presLayoutVars>
          <dgm:dir/>
          <dgm:animLvl val="lvl"/>
          <dgm:resizeHandles val="exact"/>
        </dgm:presLayoutVars>
      </dgm:prSet>
      <dgm:spPr/>
    </dgm:pt>
    <dgm:pt modelId="{850F29F6-C383-47C5-BDFF-5AD4C7F0C327}" type="pres">
      <dgm:prSet presAssocID="{65E204F7-88DC-4A55-97A2-96FC1A3AF75C}" presName="composite" presStyleCnt="0"/>
      <dgm:spPr/>
    </dgm:pt>
    <dgm:pt modelId="{5B836609-C913-4493-9A32-447ED7437A80}" type="pres">
      <dgm:prSet presAssocID="{65E204F7-88DC-4A55-97A2-96FC1A3AF75C}" presName="parentText" presStyleLbl="alignNode1" presStyleIdx="0" presStyleCnt="10">
        <dgm:presLayoutVars>
          <dgm:chMax val="1"/>
          <dgm:bulletEnabled val="1"/>
        </dgm:presLayoutVars>
      </dgm:prSet>
      <dgm:spPr/>
    </dgm:pt>
    <dgm:pt modelId="{76A3847D-D215-4FF9-8716-2E72336277C3}" type="pres">
      <dgm:prSet presAssocID="{65E204F7-88DC-4A55-97A2-96FC1A3AF75C}" presName="descendantText" presStyleLbl="alignAcc1" presStyleIdx="0" presStyleCnt="10">
        <dgm:presLayoutVars>
          <dgm:bulletEnabled val="1"/>
        </dgm:presLayoutVars>
      </dgm:prSet>
      <dgm:spPr/>
    </dgm:pt>
    <dgm:pt modelId="{5C432910-A00D-4AFD-8D9C-FBEA3C2A34E9}" type="pres">
      <dgm:prSet presAssocID="{686A21F4-F49D-4678-9945-91E22BFD9A12}" presName="sp" presStyleCnt="0"/>
      <dgm:spPr/>
    </dgm:pt>
    <dgm:pt modelId="{B88429AA-88C8-4D5F-A0C7-2A6A795B0CE0}" type="pres">
      <dgm:prSet presAssocID="{3228D249-4C7F-4C07-B617-01879C22BDD0}" presName="composite" presStyleCnt="0"/>
      <dgm:spPr/>
    </dgm:pt>
    <dgm:pt modelId="{39866325-8077-4F0E-88F4-438ED784ADA6}" type="pres">
      <dgm:prSet presAssocID="{3228D249-4C7F-4C07-B617-01879C22BDD0}" presName="parentText" presStyleLbl="alignNode1" presStyleIdx="1" presStyleCnt="10">
        <dgm:presLayoutVars>
          <dgm:chMax val="1"/>
          <dgm:bulletEnabled val="1"/>
        </dgm:presLayoutVars>
      </dgm:prSet>
      <dgm:spPr/>
    </dgm:pt>
    <dgm:pt modelId="{77DA4E19-69E1-47BE-AF56-B4159017E244}" type="pres">
      <dgm:prSet presAssocID="{3228D249-4C7F-4C07-B617-01879C22BDD0}" presName="descendantText" presStyleLbl="alignAcc1" presStyleIdx="1" presStyleCnt="10">
        <dgm:presLayoutVars>
          <dgm:bulletEnabled val="1"/>
        </dgm:presLayoutVars>
      </dgm:prSet>
      <dgm:spPr/>
    </dgm:pt>
    <dgm:pt modelId="{80FFE27A-9A9D-4E80-87DF-83A1B256F02C}" type="pres">
      <dgm:prSet presAssocID="{7BCDB066-4629-43E1-BAF7-49B589976D09}" presName="sp" presStyleCnt="0"/>
      <dgm:spPr/>
    </dgm:pt>
    <dgm:pt modelId="{04F4F095-2129-4563-89EB-CBD73822779E}" type="pres">
      <dgm:prSet presAssocID="{A0928FBA-4136-4EC8-A0EE-26D17063B668}" presName="composite" presStyleCnt="0"/>
      <dgm:spPr/>
    </dgm:pt>
    <dgm:pt modelId="{D4DA1755-5B15-4563-A3E8-420C83AFEC30}" type="pres">
      <dgm:prSet presAssocID="{A0928FBA-4136-4EC8-A0EE-26D17063B668}" presName="parentText" presStyleLbl="alignNode1" presStyleIdx="2" presStyleCnt="10">
        <dgm:presLayoutVars>
          <dgm:chMax val="1"/>
          <dgm:bulletEnabled val="1"/>
        </dgm:presLayoutVars>
      </dgm:prSet>
      <dgm:spPr/>
    </dgm:pt>
    <dgm:pt modelId="{859D4082-293D-4EA8-BAE7-F5228DABAF15}" type="pres">
      <dgm:prSet presAssocID="{A0928FBA-4136-4EC8-A0EE-26D17063B668}" presName="descendantText" presStyleLbl="alignAcc1" presStyleIdx="2" presStyleCnt="10">
        <dgm:presLayoutVars>
          <dgm:bulletEnabled val="1"/>
        </dgm:presLayoutVars>
      </dgm:prSet>
      <dgm:spPr/>
    </dgm:pt>
    <dgm:pt modelId="{A8F73758-57A0-4A56-A388-67C35C946112}" type="pres">
      <dgm:prSet presAssocID="{E3C4F95D-5310-4463-8935-50C1614302AF}" presName="sp" presStyleCnt="0"/>
      <dgm:spPr/>
    </dgm:pt>
    <dgm:pt modelId="{81C6B4EF-5C89-45B9-947C-A5FD3DC0E894}" type="pres">
      <dgm:prSet presAssocID="{F7403624-697F-411C-B1B8-891A9857226B}" presName="composite" presStyleCnt="0"/>
      <dgm:spPr/>
    </dgm:pt>
    <dgm:pt modelId="{6A255FC5-15A0-4A29-AF1F-A4AA21A54AD3}" type="pres">
      <dgm:prSet presAssocID="{F7403624-697F-411C-B1B8-891A9857226B}" presName="parentText" presStyleLbl="alignNode1" presStyleIdx="3" presStyleCnt="10">
        <dgm:presLayoutVars>
          <dgm:chMax val="1"/>
          <dgm:bulletEnabled val="1"/>
        </dgm:presLayoutVars>
      </dgm:prSet>
      <dgm:spPr/>
    </dgm:pt>
    <dgm:pt modelId="{9B9AA83C-B390-433C-A729-E7F67E2334B5}" type="pres">
      <dgm:prSet presAssocID="{F7403624-697F-411C-B1B8-891A9857226B}" presName="descendantText" presStyleLbl="alignAcc1" presStyleIdx="3" presStyleCnt="10">
        <dgm:presLayoutVars>
          <dgm:bulletEnabled val="1"/>
        </dgm:presLayoutVars>
      </dgm:prSet>
      <dgm:spPr/>
    </dgm:pt>
    <dgm:pt modelId="{67A6005A-FD59-48E1-AC9C-101DC62E9886}" type="pres">
      <dgm:prSet presAssocID="{B13380C1-9113-469A-B714-08276F3F02DA}" presName="sp" presStyleCnt="0"/>
      <dgm:spPr/>
    </dgm:pt>
    <dgm:pt modelId="{5E971CB6-C6DF-489B-BCF6-831B01DF1743}" type="pres">
      <dgm:prSet presAssocID="{623E8CBB-71C9-4BB7-B9D4-8CCA05D768D2}" presName="composite" presStyleCnt="0"/>
      <dgm:spPr/>
    </dgm:pt>
    <dgm:pt modelId="{599EF5EC-8221-40F6-9E2D-AA28D3C4591B}" type="pres">
      <dgm:prSet presAssocID="{623E8CBB-71C9-4BB7-B9D4-8CCA05D768D2}" presName="parentText" presStyleLbl="alignNode1" presStyleIdx="4" presStyleCnt="10">
        <dgm:presLayoutVars>
          <dgm:chMax val="1"/>
          <dgm:bulletEnabled val="1"/>
        </dgm:presLayoutVars>
      </dgm:prSet>
      <dgm:spPr/>
    </dgm:pt>
    <dgm:pt modelId="{E307D296-ACBE-42BA-98D8-6789ABC9810C}" type="pres">
      <dgm:prSet presAssocID="{623E8CBB-71C9-4BB7-B9D4-8CCA05D768D2}" presName="descendantText" presStyleLbl="alignAcc1" presStyleIdx="4" presStyleCnt="10">
        <dgm:presLayoutVars>
          <dgm:bulletEnabled val="1"/>
        </dgm:presLayoutVars>
      </dgm:prSet>
      <dgm:spPr/>
    </dgm:pt>
    <dgm:pt modelId="{3A5D98DF-F88D-4A96-8738-6B66796E30B0}" type="pres">
      <dgm:prSet presAssocID="{BAA6633E-3CA9-45E6-BF65-03171A894659}" presName="sp" presStyleCnt="0"/>
      <dgm:spPr/>
    </dgm:pt>
    <dgm:pt modelId="{7B474E60-1CEA-4E51-A0C2-9A3A6D129A8F}" type="pres">
      <dgm:prSet presAssocID="{049195CA-6350-46CE-AA94-215672A5C85D}" presName="composite" presStyleCnt="0"/>
      <dgm:spPr/>
    </dgm:pt>
    <dgm:pt modelId="{8ECA66E3-1815-41E9-8AFC-853E48E669FF}" type="pres">
      <dgm:prSet presAssocID="{049195CA-6350-46CE-AA94-215672A5C85D}" presName="parentText" presStyleLbl="alignNode1" presStyleIdx="5" presStyleCnt="10">
        <dgm:presLayoutVars>
          <dgm:chMax val="1"/>
          <dgm:bulletEnabled val="1"/>
        </dgm:presLayoutVars>
      </dgm:prSet>
      <dgm:spPr/>
    </dgm:pt>
    <dgm:pt modelId="{F62C8F15-D871-4796-9E1C-73AA24950C6C}" type="pres">
      <dgm:prSet presAssocID="{049195CA-6350-46CE-AA94-215672A5C85D}" presName="descendantText" presStyleLbl="alignAcc1" presStyleIdx="5" presStyleCnt="10">
        <dgm:presLayoutVars>
          <dgm:bulletEnabled val="1"/>
        </dgm:presLayoutVars>
      </dgm:prSet>
      <dgm:spPr/>
    </dgm:pt>
    <dgm:pt modelId="{D2FB844D-F811-4DE4-B58D-3ABF70C5A9A2}" type="pres">
      <dgm:prSet presAssocID="{EEE59084-5C95-4AA1-99F2-174D853DAF97}" presName="sp" presStyleCnt="0"/>
      <dgm:spPr/>
    </dgm:pt>
    <dgm:pt modelId="{C5E7AED9-42F4-49A7-AFAE-75E375B7E94E}" type="pres">
      <dgm:prSet presAssocID="{0822EF06-4AC7-407B-88BB-FC74709E41A9}" presName="composite" presStyleCnt="0"/>
      <dgm:spPr/>
    </dgm:pt>
    <dgm:pt modelId="{351BCC54-2B44-4770-A19E-F82DA63CDBCE}" type="pres">
      <dgm:prSet presAssocID="{0822EF06-4AC7-407B-88BB-FC74709E41A9}" presName="parentText" presStyleLbl="alignNode1" presStyleIdx="6" presStyleCnt="10">
        <dgm:presLayoutVars>
          <dgm:chMax val="1"/>
          <dgm:bulletEnabled val="1"/>
        </dgm:presLayoutVars>
      </dgm:prSet>
      <dgm:spPr/>
    </dgm:pt>
    <dgm:pt modelId="{3559A1DF-A438-45F2-99B7-61EFE9AE406F}" type="pres">
      <dgm:prSet presAssocID="{0822EF06-4AC7-407B-88BB-FC74709E41A9}" presName="descendantText" presStyleLbl="alignAcc1" presStyleIdx="6" presStyleCnt="10">
        <dgm:presLayoutVars>
          <dgm:bulletEnabled val="1"/>
        </dgm:presLayoutVars>
      </dgm:prSet>
      <dgm:spPr/>
    </dgm:pt>
    <dgm:pt modelId="{ADFBCE76-68D4-4377-9EC0-28DF00F03D6E}" type="pres">
      <dgm:prSet presAssocID="{B33AB049-890C-476E-9A8F-2D47160C4DFF}" presName="sp" presStyleCnt="0"/>
      <dgm:spPr/>
    </dgm:pt>
    <dgm:pt modelId="{12B7555A-46A4-447E-9EC9-87989B56736D}" type="pres">
      <dgm:prSet presAssocID="{9FEE1FE9-61AC-44C3-826A-9DBFFEB79295}" presName="composite" presStyleCnt="0"/>
      <dgm:spPr/>
    </dgm:pt>
    <dgm:pt modelId="{D2AB4584-F5E6-403C-856C-65214AA2D67F}" type="pres">
      <dgm:prSet presAssocID="{9FEE1FE9-61AC-44C3-826A-9DBFFEB79295}" presName="parentText" presStyleLbl="alignNode1" presStyleIdx="7" presStyleCnt="10">
        <dgm:presLayoutVars>
          <dgm:chMax val="1"/>
          <dgm:bulletEnabled val="1"/>
        </dgm:presLayoutVars>
      </dgm:prSet>
      <dgm:spPr/>
    </dgm:pt>
    <dgm:pt modelId="{9942739F-A01C-40E4-9A56-775C50C8B7BA}" type="pres">
      <dgm:prSet presAssocID="{9FEE1FE9-61AC-44C3-826A-9DBFFEB79295}" presName="descendantText" presStyleLbl="alignAcc1" presStyleIdx="7" presStyleCnt="10">
        <dgm:presLayoutVars>
          <dgm:bulletEnabled val="1"/>
        </dgm:presLayoutVars>
      </dgm:prSet>
      <dgm:spPr/>
    </dgm:pt>
    <dgm:pt modelId="{90E6BF7C-BB7E-46C4-81C1-919CC00A274C}" type="pres">
      <dgm:prSet presAssocID="{F883CF4E-C6F5-4B97-AD5E-8F63DA6E1A40}" presName="sp" presStyleCnt="0"/>
      <dgm:spPr/>
    </dgm:pt>
    <dgm:pt modelId="{D6E6A551-E36B-4477-BF05-4FD93AAA7B2D}" type="pres">
      <dgm:prSet presAssocID="{7CC5B810-DE13-456E-9219-863A97A7BADE}" presName="composite" presStyleCnt="0"/>
      <dgm:spPr/>
    </dgm:pt>
    <dgm:pt modelId="{973CFE88-7BFC-4737-B87F-8C8105E412F0}" type="pres">
      <dgm:prSet presAssocID="{7CC5B810-DE13-456E-9219-863A97A7BADE}" presName="parentText" presStyleLbl="alignNode1" presStyleIdx="8" presStyleCnt="10">
        <dgm:presLayoutVars>
          <dgm:chMax val="1"/>
          <dgm:bulletEnabled val="1"/>
        </dgm:presLayoutVars>
      </dgm:prSet>
      <dgm:spPr/>
    </dgm:pt>
    <dgm:pt modelId="{D358DB6E-4B5F-43D9-AC7E-57D1665B2998}" type="pres">
      <dgm:prSet presAssocID="{7CC5B810-DE13-456E-9219-863A97A7BADE}" presName="descendantText" presStyleLbl="alignAcc1" presStyleIdx="8" presStyleCnt="10">
        <dgm:presLayoutVars>
          <dgm:bulletEnabled val="1"/>
        </dgm:presLayoutVars>
      </dgm:prSet>
      <dgm:spPr/>
    </dgm:pt>
    <dgm:pt modelId="{44B74134-284A-41FB-8940-0AAA872D0094}" type="pres">
      <dgm:prSet presAssocID="{05E5DD36-AC2D-4D3E-87E3-2D14083281B5}" presName="sp" presStyleCnt="0"/>
      <dgm:spPr/>
    </dgm:pt>
    <dgm:pt modelId="{E4349D41-93E1-46CD-B2B9-026F99E5A45D}" type="pres">
      <dgm:prSet presAssocID="{4D91108F-BB7E-4DD7-B5B2-DE7B73E1A106}" presName="composite" presStyleCnt="0"/>
      <dgm:spPr/>
    </dgm:pt>
    <dgm:pt modelId="{AC45B577-47F5-4988-ADCF-F7BFC81F3A07}" type="pres">
      <dgm:prSet presAssocID="{4D91108F-BB7E-4DD7-B5B2-DE7B73E1A106}" presName="parentText" presStyleLbl="alignNode1" presStyleIdx="9" presStyleCnt="10">
        <dgm:presLayoutVars>
          <dgm:chMax val="1"/>
          <dgm:bulletEnabled val="1"/>
        </dgm:presLayoutVars>
      </dgm:prSet>
      <dgm:spPr/>
    </dgm:pt>
    <dgm:pt modelId="{1674D4DA-A76E-4FA1-8398-4105301D540A}" type="pres">
      <dgm:prSet presAssocID="{4D91108F-BB7E-4DD7-B5B2-DE7B73E1A106}" presName="descendantText" presStyleLbl="alignAcc1" presStyleIdx="9" presStyleCnt="10">
        <dgm:presLayoutVars>
          <dgm:bulletEnabled val="1"/>
        </dgm:presLayoutVars>
      </dgm:prSet>
      <dgm:spPr/>
    </dgm:pt>
  </dgm:ptLst>
  <dgm:cxnLst>
    <dgm:cxn modelId="{33983D05-85B1-4DF3-929C-7C4F9AF18767}" type="presOf" srcId="{A30EA5F9-8648-4431-AA37-3F8A0C293850}" destId="{77DA4E19-69E1-47BE-AF56-B4159017E244}" srcOrd="0" destOrd="0" presId="urn:microsoft.com/office/officeart/2005/8/layout/chevron2"/>
    <dgm:cxn modelId="{AF54A40C-CBF5-4E04-878E-7060EA79E28E}" type="presOf" srcId="{A0928FBA-4136-4EC8-A0EE-26D17063B668}" destId="{D4DA1755-5B15-4563-A3E8-420C83AFEC30}" srcOrd="0" destOrd="0" presId="urn:microsoft.com/office/officeart/2005/8/layout/chevron2"/>
    <dgm:cxn modelId="{7DD2F815-B8FD-4E30-B2CB-F6ADAF4DE5FA}" type="presOf" srcId="{A5119464-4E8C-4814-BEB8-9B76601F02DB}" destId="{3559A1DF-A438-45F2-99B7-61EFE9AE406F}" srcOrd="0" destOrd="0" presId="urn:microsoft.com/office/officeart/2005/8/layout/chevron2"/>
    <dgm:cxn modelId="{94D5501A-8202-4BD6-85AD-4313C9F9CF27}" srcId="{0822EF06-4AC7-407B-88BB-FC74709E41A9}" destId="{A5119464-4E8C-4814-BEB8-9B76601F02DB}" srcOrd="0" destOrd="0" parTransId="{F6ABC482-615E-4B01-8C39-1C8DF0826C02}" sibTransId="{3FC25359-3AE6-49CB-88B5-0ED7203BB9AA}"/>
    <dgm:cxn modelId="{B9053F28-3BCB-44A2-B113-4D121B003A37}" srcId="{623E8CBB-71C9-4BB7-B9D4-8CCA05D768D2}" destId="{18097469-6197-4D11-8F01-90D26F1BD06C}" srcOrd="0" destOrd="0" parTransId="{13883015-0869-4677-A46C-BC19313CE0E7}" sibTransId="{64F483D9-8492-4A51-81AC-BE6E29225505}"/>
    <dgm:cxn modelId="{357C8E2F-A010-40E1-91D3-4B303D811856}" srcId="{65E204F7-88DC-4A55-97A2-96FC1A3AF75C}" destId="{1EC25EF4-6C1B-4A82-8EA6-21C9D112A541}" srcOrd="0" destOrd="0" parTransId="{1EE4114A-5AFB-4009-9D5E-E8F68893FE0C}" sibTransId="{ADFAE926-EB9D-476B-8C9A-14FD0A9E92F7}"/>
    <dgm:cxn modelId="{044BF233-2C7E-4F56-B873-E653B1A97ADE}" srcId="{CC4F5033-6909-490D-B91B-C7FC0587826F}" destId="{623E8CBB-71C9-4BB7-B9D4-8CCA05D768D2}" srcOrd="4" destOrd="0" parTransId="{AB730790-3B9F-4A51-B9D9-2456FB63371A}" sibTransId="{BAA6633E-3CA9-45E6-BF65-03171A894659}"/>
    <dgm:cxn modelId="{8F12493B-E27D-40AC-8B46-7F239851627A}" srcId="{CC4F5033-6909-490D-B91B-C7FC0587826F}" destId="{3228D249-4C7F-4C07-B617-01879C22BDD0}" srcOrd="1" destOrd="0" parTransId="{B604920A-DAA5-424A-83EF-B218604B1151}" sibTransId="{7BCDB066-4629-43E1-BAF7-49B589976D09}"/>
    <dgm:cxn modelId="{717FE33C-0D46-40E4-B925-21E3B31413B1}" type="presOf" srcId="{049195CA-6350-46CE-AA94-215672A5C85D}" destId="{8ECA66E3-1815-41E9-8AFC-853E48E669FF}" srcOrd="0" destOrd="0" presId="urn:microsoft.com/office/officeart/2005/8/layout/chevron2"/>
    <dgm:cxn modelId="{5A48D35F-6F09-4AC7-A681-2449757216E0}" srcId="{9FEE1FE9-61AC-44C3-826A-9DBFFEB79295}" destId="{BA33D385-2480-46C8-A725-12680508D34A}" srcOrd="0" destOrd="0" parTransId="{BB352B42-C637-4CC0-ACE6-6E29790E79FC}" sibTransId="{E790345C-7459-47E7-8A5E-B293B6893A38}"/>
    <dgm:cxn modelId="{6E720846-A93C-455C-A2D0-BA5376A0272C}" srcId="{CC4F5033-6909-490D-B91B-C7FC0587826F}" destId="{4D91108F-BB7E-4DD7-B5B2-DE7B73E1A106}" srcOrd="9" destOrd="0" parTransId="{6D1070CD-9C4A-41CF-B592-1AEACD69F34A}" sibTransId="{CDD41836-3F2F-4C3C-BFE0-24E5E7058B62}"/>
    <dgm:cxn modelId="{5B7CB046-90FA-49B8-A3C9-0004906E682B}" srcId="{CC4F5033-6909-490D-B91B-C7FC0587826F}" destId="{A0928FBA-4136-4EC8-A0EE-26D17063B668}" srcOrd="2" destOrd="0" parTransId="{1F6179F8-8B42-401E-AD28-8A9568E33F5F}" sibTransId="{E3C4F95D-5310-4463-8935-50C1614302AF}"/>
    <dgm:cxn modelId="{CCF4854A-D663-4C11-991C-EF1A03C7A3D6}" type="presOf" srcId="{4D91108F-BB7E-4DD7-B5B2-DE7B73E1A106}" destId="{AC45B577-47F5-4988-ADCF-F7BFC81F3A07}" srcOrd="0" destOrd="0" presId="urn:microsoft.com/office/officeart/2005/8/layout/chevron2"/>
    <dgm:cxn modelId="{F61FED4B-B583-454B-8492-E48D05AB57DD}" type="presOf" srcId="{047ECE9C-E959-4BFC-A531-A7C1E5296D62}" destId="{D358DB6E-4B5F-43D9-AC7E-57D1665B2998}" srcOrd="0" destOrd="0" presId="urn:microsoft.com/office/officeart/2005/8/layout/chevron2"/>
    <dgm:cxn modelId="{F313DB57-B5B0-41EA-9C41-2F190755A284}" type="presOf" srcId="{CC4F5033-6909-490D-B91B-C7FC0587826F}" destId="{842057D1-7C3A-41DA-8EA0-7D36D63ACF5B}" srcOrd="0" destOrd="0" presId="urn:microsoft.com/office/officeart/2005/8/layout/chevron2"/>
    <dgm:cxn modelId="{EC454779-D8D6-4B54-B10C-CFBFFA230937}" srcId="{A0928FBA-4136-4EC8-A0EE-26D17063B668}" destId="{6503CCFF-8B7F-4022-9B8F-93C88021E07B}" srcOrd="0" destOrd="0" parTransId="{23627778-A826-4E27-9D9C-98253921998D}" sibTransId="{C0E9E5A6-B4D4-4115-AD99-398A0E6A6CC3}"/>
    <dgm:cxn modelId="{0AA18B7C-1C27-458E-AEA6-DB164BFC4C28}" type="presOf" srcId="{9AF9C8C4-DE38-41E0-82CB-2DF017480102}" destId="{1674D4DA-A76E-4FA1-8398-4105301D540A}" srcOrd="0" destOrd="0" presId="urn:microsoft.com/office/officeart/2005/8/layout/chevron2"/>
    <dgm:cxn modelId="{D0C42D81-C448-4175-A500-3E7969EDBD1A}" srcId="{CC4F5033-6909-490D-B91B-C7FC0587826F}" destId="{7CC5B810-DE13-456E-9219-863A97A7BADE}" srcOrd="8" destOrd="0" parTransId="{90989E4C-A594-4E94-8B37-1FCE13BA5C58}" sibTransId="{05E5DD36-AC2D-4D3E-87E3-2D14083281B5}"/>
    <dgm:cxn modelId="{6FFA9181-3F14-42CA-A990-E49DA8771162}" srcId="{7CC5B810-DE13-456E-9219-863A97A7BADE}" destId="{047ECE9C-E959-4BFC-A531-A7C1E5296D62}" srcOrd="0" destOrd="0" parTransId="{B2AD107A-ADC9-4D46-B22C-1FBB483EC6C9}" sibTransId="{790E5517-FB41-45C0-AF1B-26A8F83B4B0C}"/>
    <dgm:cxn modelId="{68BE9583-1EF3-41A0-B049-627E8BD7DE3D}" type="presOf" srcId="{1EC25EF4-6C1B-4A82-8EA6-21C9D112A541}" destId="{76A3847D-D215-4FF9-8716-2E72336277C3}" srcOrd="0" destOrd="0" presId="urn:microsoft.com/office/officeart/2005/8/layout/chevron2"/>
    <dgm:cxn modelId="{1DD0238B-8273-4575-AFD9-03B631C8F855}" srcId="{F7403624-697F-411C-B1B8-891A9857226B}" destId="{FDEE9080-165C-4D3E-8DED-EA3C739413DF}" srcOrd="0" destOrd="0" parTransId="{DC4284DB-97BE-438D-B3BD-A39A41FEE81A}" sibTransId="{78749F4E-DD9A-40E3-8386-D05FB99C9C91}"/>
    <dgm:cxn modelId="{7BA4298B-8AA8-421C-86B0-E1568CF127D3}" srcId="{4D91108F-BB7E-4DD7-B5B2-DE7B73E1A106}" destId="{9AF9C8C4-DE38-41E0-82CB-2DF017480102}" srcOrd="0" destOrd="0" parTransId="{AC629A05-929D-479E-8778-DD027C202179}" sibTransId="{C739F6EE-ABCD-4C61-AA9C-E8AAF13D6745}"/>
    <dgm:cxn modelId="{B5DAB68D-3DCB-4EBC-A241-44B4BDA6C1C1}" type="presOf" srcId="{6503CCFF-8B7F-4022-9B8F-93C88021E07B}" destId="{859D4082-293D-4EA8-BAE7-F5228DABAF15}" srcOrd="0" destOrd="0" presId="urn:microsoft.com/office/officeart/2005/8/layout/chevron2"/>
    <dgm:cxn modelId="{F422A29C-3E79-4129-8F71-5BB0226E4A70}" type="presOf" srcId="{BA33D385-2480-46C8-A725-12680508D34A}" destId="{9942739F-A01C-40E4-9A56-775C50C8B7BA}" srcOrd="0" destOrd="0" presId="urn:microsoft.com/office/officeart/2005/8/layout/chevron2"/>
    <dgm:cxn modelId="{9705B89E-A2AF-46E4-8398-DADC34B0E7B9}" type="presOf" srcId="{F7403624-697F-411C-B1B8-891A9857226B}" destId="{6A255FC5-15A0-4A29-AF1F-A4AA21A54AD3}" srcOrd="0" destOrd="0" presId="urn:microsoft.com/office/officeart/2005/8/layout/chevron2"/>
    <dgm:cxn modelId="{936EE9A1-311F-45E5-8315-D22B6A6A3DCE}" type="presOf" srcId="{9FEE1FE9-61AC-44C3-826A-9DBFFEB79295}" destId="{D2AB4584-F5E6-403C-856C-65214AA2D67F}" srcOrd="0" destOrd="0" presId="urn:microsoft.com/office/officeart/2005/8/layout/chevron2"/>
    <dgm:cxn modelId="{7A9613A3-7515-4B82-986D-B5C45DEB85E6}" srcId="{3228D249-4C7F-4C07-B617-01879C22BDD0}" destId="{A30EA5F9-8648-4431-AA37-3F8A0C293850}" srcOrd="0" destOrd="0" parTransId="{2FDD2752-7415-491F-B01D-C2851137C5F5}" sibTransId="{212E5002-E0AE-49E4-8CA1-129B04278CC8}"/>
    <dgm:cxn modelId="{5E372AA7-BFD8-46B4-BC6B-7DD8AD229804}" srcId="{CC4F5033-6909-490D-B91B-C7FC0587826F}" destId="{049195CA-6350-46CE-AA94-215672A5C85D}" srcOrd="5" destOrd="0" parTransId="{3592FC3F-5AC3-4F93-AFD3-9E6B634D0744}" sibTransId="{EEE59084-5C95-4AA1-99F2-174D853DAF97}"/>
    <dgm:cxn modelId="{1B0AE6A7-FD4A-4BD1-B10C-DD0E9CDA68D0}" srcId="{CC4F5033-6909-490D-B91B-C7FC0587826F}" destId="{65E204F7-88DC-4A55-97A2-96FC1A3AF75C}" srcOrd="0" destOrd="0" parTransId="{E9528C99-9225-4BF2-81D3-08E44993E08E}" sibTransId="{686A21F4-F49D-4678-9945-91E22BFD9A12}"/>
    <dgm:cxn modelId="{74B9C1AA-A174-437D-91E2-DAFB75EB4C64}" type="presOf" srcId="{3228D249-4C7F-4C07-B617-01879C22BDD0}" destId="{39866325-8077-4F0E-88F4-438ED784ADA6}" srcOrd="0" destOrd="0" presId="urn:microsoft.com/office/officeart/2005/8/layout/chevron2"/>
    <dgm:cxn modelId="{647699BD-325B-4F55-BCDF-29066E6F9C45}" type="presOf" srcId="{65E204F7-88DC-4A55-97A2-96FC1A3AF75C}" destId="{5B836609-C913-4493-9A32-447ED7437A80}" srcOrd="0" destOrd="0" presId="urn:microsoft.com/office/officeart/2005/8/layout/chevron2"/>
    <dgm:cxn modelId="{C95A1BC2-9983-4FEA-8DD1-C061E86B8FFA}" srcId="{CC4F5033-6909-490D-B91B-C7FC0587826F}" destId="{0822EF06-4AC7-407B-88BB-FC74709E41A9}" srcOrd="6" destOrd="0" parTransId="{9CB25531-A7CC-4C55-A03D-E7014A03D3C2}" sibTransId="{B33AB049-890C-476E-9A8F-2D47160C4DFF}"/>
    <dgm:cxn modelId="{E71F69C3-EE7F-4B64-8CF2-91914EA5806B}" srcId="{049195CA-6350-46CE-AA94-215672A5C85D}" destId="{303B5BD5-135D-4819-AEAF-450955E0647E}" srcOrd="0" destOrd="0" parTransId="{3C2D9052-5387-470E-8317-DEEAE407D5F7}" sibTransId="{CFB6CFC7-3D76-400E-B376-7C48F7500CD1}"/>
    <dgm:cxn modelId="{DF16DEC3-0026-4C8C-8640-A124F79BF76F}" type="presOf" srcId="{623E8CBB-71C9-4BB7-B9D4-8CCA05D768D2}" destId="{599EF5EC-8221-40F6-9E2D-AA28D3C4591B}" srcOrd="0" destOrd="0" presId="urn:microsoft.com/office/officeart/2005/8/layout/chevron2"/>
    <dgm:cxn modelId="{B129CBD2-C479-4A21-ABE8-245BD4BA498F}" srcId="{CC4F5033-6909-490D-B91B-C7FC0587826F}" destId="{9FEE1FE9-61AC-44C3-826A-9DBFFEB79295}" srcOrd="7" destOrd="0" parTransId="{6318D914-BC60-4FC6-9204-EFC9F1CC1531}" sibTransId="{F883CF4E-C6F5-4B97-AD5E-8F63DA6E1A40}"/>
    <dgm:cxn modelId="{25EEF3D8-6C45-4B12-9C97-E2AE166889B9}" srcId="{CC4F5033-6909-490D-B91B-C7FC0587826F}" destId="{F7403624-697F-411C-B1B8-891A9857226B}" srcOrd="3" destOrd="0" parTransId="{AC9474C0-F7E5-4C06-8186-12DB13B4B4D3}" sibTransId="{B13380C1-9113-469A-B714-08276F3F02DA}"/>
    <dgm:cxn modelId="{FDD2F8EE-328B-40AE-97A6-9B99F2D7F149}" type="presOf" srcId="{FDEE9080-165C-4D3E-8DED-EA3C739413DF}" destId="{9B9AA83C-B390-433C-A729-E7F67E2334B5}" srcOrd="0" destOrd="0" presId="urn:microsoft.com/office/officeart/2005/8/layout/chevron2"/>
    <dgm:cxn modelId="{450624F0-F9DC-4816-A9DF-6A2417570732}" type="presOf" srcId="{7CC5B810-DE13-456E-9219-863A97A7BADE}" destId="{973CFE88-7BFC-4737-B87F-8C8105E412F0}" srcOrd="0" destOrd="0" presId="urn:microsoft.com/office/officeart/2005/8/layout/chevron2"/>
    <dgm:cxn modelId="{AA99D2F3-8771-4265-ADA7-85087DC3D373}" type="presOf" srcId="{303B5BD5-135D-4819-AEAF-450955E0647E}" destId="{F62C8F15-D871-4796-9E1C-73AA24950C6C}" srcOrd="0" destOrd="0" presId="urn:microsoft.com/office/officeart/2005/8/layout/chevron2"/>
    <dgm:cxn modelId="{5128A9F6-6290-4114-979D-5D965AC1CF5D}" type="presOf" srcId="{18097469-6197-4D11-8F01-90D26F1BD06C}" destId="{E307D296-ACBE-42BA-98D8-6789ABC9810C}" srcOrd="0" destOrd="0" presId="urn:microsoft.com/office/officeart/2005/8/layout/chevron2"/>
    <dgm:cxn modelId="{582769FB-DD4D-4CE9-949A-CF868C22D134}" type="presOf" srcId="{0822EF06-4AC7-407B-88BB-FC74709E41A9}" destId="{351BCC54-2B44-4770-A19E-F82DA63CDBCE}" srcOrd="0" destOrd="0" presId="urn:microsoft.com/office/officeart/2005/8/layout/chevron2"/>
    <dgm:cxn modelId="{A787E5B5-0B5D-4C5A-B385-435383F79B28}" type="presParOf" srcId="{842057D1-7C3A-41DA-8EA0-7D36D63ACF5B}" destId="{850F29F6-C383-47C5-BDFF-5AD4C7F0C327}" srcOrd="0" destOrd="0" presId="urn:microsoft.com/office/officeart/2005/8/layout/chevron2"/>
    <dgm:cxn modelId="{80DD3F95-7B81-439E-B36D-963E236CDECC}" type="presParOf" srcId="{850F29F6-C383-47C5-BDFF-5AD4C7F0C327}" destId="{5B836609-C913-4493-9A32-447ED7437A80}" srcOrd="0" destOrd="0" presId="urn:microsoft.com/office/officeart/2005/8/layout/chevron2"/>
    <dgm:cxn modelId="{8B956550-57B4-41CF-8FB9-BAFA51F16481}" type="presParOf" srcId="{850F29F6-C383-47C5-BDFF-5AD4C7F0C327}" destId="{76A3847D-D215-4FF9-8716-2E72336277C3}" srcOrd="1" destOrd="0" presId="urn:microsoft.com/office/officeart/2005/8/layout/chevron2"/>
    <dgm:cxn modelId="{7CDB2F9B-D8ED-4A93-BDFB-35D7E5508ABE}" type="presParOf" srcId="{842057D1-7C3A-41DA-8EA0-7D36D63ACF5B}" destId="{5C432910-A00D-4AFD-8D9C-FBEA3C2A34E9}" srcOrd="1" destOrd="0" presId="urn:microsoft.com/office/officeart/2005/8/layout/chevron2"/>
    <dgm:cxn modelId="{677BE63A-E3DE-4C3D-B5D1-28E62F196DE7}" type="presParOf" srcId="{842057D1-7C3A-41DA-8EA0-7D36D63ACF5B}" destId="{B88429AA-88C8-4D5F-A0C7-2A6A795B0CE0}" srcOrd="2" destOrd="0" presId="urn:microsoft.com/office/officeart/2005/8/layout/chevron2"/>
    <dgm:cxn modelId="{0646A3E1-6AE0-403F-9837-55EAC66CAD8C}" type="presParOf" srcId="{B88429AA-88C8-4D5F-A0C7-2A6A795B0CE0}" destId="{39866325-8077-4F0E-88F4-438ED784ADA6}" srcOrd="0" destOrd="0" presId="urn:microsoft.com/office/officeart/2005/8/layout/chevron2"/>
    <dgm:cxn modelId="{132A5D18-5DCA-4B68-B85D-15B40874A474}" type="presParOf" srcId="{B88429AA-88C8-4D5F-A0C7-2A6A795B0CE0}" destId="{77DA4E19-69E1-47BE-AF56-B4159017E244}" srcOrd="1" destOrd="0" presId="urn:microsoft.com/office/officeart/2005/8/layout/chevron2"/>
    <dgm:cxn modelId="{95015112-9A1C-4206-BA2E-65499BE9B724}" type="presParOf" srcId="{842057D1-7C3A-41DA-8EA0-7D36D63ACF5B}" destId="{80FFE27A-9A9D-4E80-87DF-83A1B256F02C}" srcOrd="3" destOrd="0" presId="urn:microsoft.com/office/officeart/2005/8/layout/chevron2"/>
    <dgm:cxn modelId="{67C33A6E-F7F7-4C2E-B7DF-5A0C907735D2}" type="presParOf" srcId="{842057D1-7C3A-41DA-8EA0-7D36D63ACF5B}" destId="{04F4F095-2129-4563-89EB-CBD73822779E}" srcOrd="4" destOrd="0" presId="urn:microsoft.com/office/officeart/2005/8/layout/chevron2"/>
    <dgm:cxn modelId="{0CAC09C3-2BBB-4F2F-A15B-4D70E35BC7A2}" type="presParOf" srcId="{04F4F095-2129-4563-89EB-CBD73822779E}" destId="{D4DA1755-5B15-4563-A3E8-420C83AFEC30}" srcOrd="0" destOrd="0" presId="urn:microsoft.com/office/officeart/2005/8/layout/chevron2"/>
    <dgm:cxn modelId="{78CA5777-F2F3-4CD3-8B74-6E87BFEC5BD4}" type="presParOf" srcId="{04F4F095-2129-4563-89EB-CBD73822779E}" destId="{859D4082-293D-4EA8-BAE7-F5228DABAF15}" srcOrd="1" destOrd="0" presId="urn:microsoft.com/office/officeart/2005/8/layout/chevron2"/>
    <dgm:cxn modelId="{E0F320B9-ABDA-4ED5-93D5-E621DB6EE572}" type="presParOf" srcId="{842057D1-7C3A-41DA-8EA0-7D36D63ACF5B}" destId="{A8F73758-57A0-4A56-A388-67C35C946112}" srcOrd="5" destOrd="0" presId="urn:microsoft.com/office/officeart/2005/8/layout/chevron2"/>
    <dgm:cxn modelId="{933DF0D9-8B19-4C12-B662-C96EA265079C}" type="presParOf" srcId="{842057D1-7C3A-41DA-8EA0-7D36D63ACF5B}" destId="{81C6B4EF-5C89-45B9-947C-A5FD3DC0E894}" srcOrd="6" destOrd="0" presId="urn:microsoft.com/office/officeart/2005/8/layout/chevron2"/>
    <dgm:cxn modelId="{632235C8-3C02-40DA-BEF6-5C5F0C48E276}" type="presParOf" srcId="{81C6B4EF-5C89-45B9-947C-A5FD3DC0E894}" destId="{6A255FC5-15A0-4A29-AF1F-A4AA21A54AD3}" srcOrd="0" destOrd="0" presId="urn:microsoft.com/office/officeart/2005/8/layout/chevron2"/>
    <dgm:cxn modelId="{1B59CD7E-C139-4B32-8C78-1F6BD581B625}" type="presParOf" srcId="{81C6B4EF-5C89-45B9-947C-A5FD3DC0E894}" destId="{9B9AA83C-B390-433C-A729-E7F67E2334B5}" srcOrd="1" destOrd="0" presId="urn:microsoft.com/office/officeart/2005/8/layout/chevron2"/>
    <dgm:cxn modelId="{2CCD029A-9CE9-4971-BC41-7CF7B160F24D}" type="presParOf" srcId="{842057D1-7C3A-41DA-8EA0-7D36D63ACF5B}" destId="{67A6005A-FD59-48E1-AC9C-101DC62E9886}" srcOrd="7" destOrd="0" presId="urn:microsoft.com/office/officeart/2005/8/layout/chevron2"/>
    <dgm:cxn modelId="{9AD9000B-1574-4D46-BD1A-77EDB44EA0F2}" type="presParOf" srcId="{842057D1-7C3A-41DA-8EA0-7D36D63ACF5B}" destId="{5E971CB6-C6DF-489B-BCF6-831B01DF1743}" srcOrd="8" destOrd="0" presId="urn:microsoft.com/office/officeart/2005/8/layout/chevron2"/>
    <dgm:cxn modelId="{CA236C13-1593-4C15-B1E2-C372D4A886B2}" type="presParOf" srcId="{5E971CB6-C6DF-489B-BCF6-831B01DF1743}" destId="{599EF5EC-8221-40F6-9E2D-AA28D3C4591B}" srcOrd="0" destOrd="0" presId="urn:microsoft.com/office/officeart/2005/8/layout/chevron2"/>
    <dgm:cxn modelId="{326D0EC2-B563-4968-867D-D0D9F9243B84}" type="presParOf" srcId="{5E971CB6-C6DF-489B-BCF6-831B01DF1743}" destId="{E307D296-ACBE-42BA-98D8-6789ABC9810C}" srcOrd="1" destOrd="0" presId="urn:microsoft.com/office/officeart/2005/8/layout/chevron2"/>
    <dgm:cxn modelId="{4504FEA6-29A6-44EF-82C7-BBB54F65D68F}" type="presParOf" srcId="{842057D1-7C3A-41DA-8EA0-7D36D63ACF5B}" destId="{3A5D98DF-F88D-4A96-8738-6B66796E30B0}" srcOrd="9" destOrd="0" presId="urn:microsoft.com/office/officeart/2005/8/layout/chevron2"/>
    <dgm:cxn modelId="{F1ED5D92-429A-49B5-A5C5-8EDEBFC869BB}" type="presParOf" srcId="{842057D1-7C3A-41DA-8EA0-7D36D63ACF5B}" destId="{7B474E60-1CEA-4E51-A0C2-9A3A6D129A8F}" srcOrd="10" destOrd="0" presId="urn:microsoft.com/office/officeart/2005/8/layout/chevron2"/>
    <dgm:cxn modelId="{22AA350F-3650-4654-9B42-A31D1A0CA0AB}" type="presParOf" srcId="{7B474E60-1CEA-4E51-A0C2-9A3A6D129A8F}" destId="{8ECA66E3-1815-41E9-8AFC-853E48E669FF}" srcOrd="0" destOrd="0" presId="urn:microsoft.com/office/officeart/2005/8/layout/chevron2"/>
    <dgm:cxn modelId="{1DCA870A-267C-4CA9-9441-00698D36B3B5}" type="presParOf" srcId="{7B474E60-1CEA-4E51-A0C2-9A3A6D129A8F}" destId="{F62C8F15-D871-4796-9E1C-73AA24950C6C}" srcOrd="1" destOrd="0" presId="urn:microsoft.com/office/officeart/2005/8/layout/chevron2"/>
    <dgm:cxn modelId="{2F360BCA-5F3B-4766-92B7-74CF049EC2FD}" type="presParOf" srcId="{842057D1-7C3A-41DA-8EA0-7D36D63ACF5B}" destId="{D2FB844D-F811-4DE4-B58D-3ABF70C5A9A2}" srcOrd="11" destOrd="0" presId="urn:microsoft.com/office/officeart/2005/8/layout/chevron2"/>
    <dgm:cxn modelId="{EF22D3A3-7105-4E2C-B2D8-76992E754E22}" type="presParOf" srcId="{842057D1-7C3A-41DA-8EA0-7D36D63ACF5B}" destId="{C5E7AED9-42F4-49A7-AFAE-75E375B7E94E}" srcOrd="12" destOrd="0" presId="urn:microsoft.com/office/officeart/2005/8/layout/chevron2"/>
    <dgm:cxn modelId="{69AEBA32-4F52-40CE-9B98-D0BF4A61FA2B}" type="presParOf" srcId="{C5E7AED9-42F4-49A7-AFAE-75E375B7E94E}" destId="{351BCC54-2B44-4770-A19E-F82DA63CDBCE}" srcOrd="0" destOrd="0" presId="urn:microsoft.com/office/officeart/2005/8/layout/chevron2"/>
    <dgm:cxn modelId="{6E7CE0D5-011E-4AAE-82CC-66ADD3A4CFDD}" type="presParOf" srcId="{C5E7AED9-42F4-49A7-AFAE-75E375B7E94E}" destId="{3559A1DF-A438-45F2-99B7-61EFE9AE406F}" srcOrd="1" destOrd="0" presId="urn:microsoft.com/office/officeart/2005/8/layout/chevron2"/>
    <dgm:cxn modelId="{A6817459-AFA4-4648-B8E1-2A6D8125DAD4}" type="presParOf" srcId="{842057D1-7C3A-41DA-8EA0-7D36D63ACF5B}" destId="{ADFBCE76-68D4-4377-9EC0-28DF00F03D6E}" srcOrd="13" destOrd="0" presId="urn:microsoft.com/office/officeart/2005/8/layout/chevron2"/>
    <dgm:cxn modelId="{25B49739-15E9-4F63-8BD1-3F27E7D03F4A}" type="presParOf" srcId="{842057D1-7C3A-41DA-8EA0-7D36D63ACF5B}" destId="{12B7555A-46A4-447E-9EC9-87989B56736D}" srcOrd="14" destOrd="0" presId="urn:microsoft.com/office/officeart/2005/8/layout/chevron2"/>
    <dgm:cxn modelId="{62BAEE39-4A32-40E8-9931-B17DDB0D5177}" type="presParOf" srcId="{12B7555A-46A4-447E-9EC9-87989B56736D}" destId="{D2AB4584-F5E6-403C-856C-65214AA2D67F}" srcOrd="0" destOrd="0" presId="urn:microsoft.com/office/officeart/2005/8/layout/chevron2"/>
    <dgm:cxn modelId="{23F4326E-8CD6-4062-8A16-E3DB11796ECD}" type="presParOf" srcId="{12B7555A-46A4-447E-9EC9-87989B56736D}" destId="{9942739F-A01C-40E4-9A56-775C50C8B7BA}" srcOrd="1" destOrd="0" presId="urn:microsoft.com/office/officeart/2005/8/layout/chevron2"/>
    <dgm:cxn modelId="{9C370B07-DDBD-48FF-8719-A12E36771624}" type="presParOf" srcId="{842057D1-7C3A-41DA-8EA0-7D36D63ACF5B}" destId="{90E6BF7C-BB7E-46C4-81C1-919CC00A274C}" srcOrd="15" destOrd="0" presId="urn:microsoft.com/office/officeart/2005/8/layout/chevron2"/>
    <dgm:cxn modelId="{37CFE0E1-F708-4C82-9576-7ED7E785C34D}" type="presParOf" srcId="{842057D1-7C3A-41DA-8EA0-7D36D63ACF5B}" destId="{D6E6A551-E36B-4477-BF05-4FD93AAA7B2D}" srcOrd="16" destOrd="0" presId="urn:microsoft.com/office/officeart/2005/8/layout/chevron2"/>
    <dgm:cxn modelId="{F29B7C29-220D-44DE-A991-BF460E412195}" type="presParOf" srcId="{D6E6A551-E36B-4477-BF05-4FD93AAA7B2D}" destId="{973CFE88-7BFC-4737-B87F-8C8105E412F0}" srcOrd="0" destOrd="0" presId="urn:microsoft.com/office/officeart/2005/8/layout/chevron2"/>
    <dgm:cxn modelId="{6D6EB368-F88C-4FD7-B3AB-398479A809A2}" type="presParOf" srcId="{D6E6A551-E36B-4477-BF05-4FD93AAA7B2D}" destId="{D358DB6E-4B5F-43D9-AC7E-57D1665B2998}" srcOrd="1" destOrd="0" presId="urn:microsoft.com/office/officeart/2005/8/layout/chevron2"/>
    <dgm:cxn modelId="{6FEBAF63-5DEB-4239-B498-AEB9ED6ED8F8}" type="presParOf" srcId="{842057D1-7C3A-41DA-8EA0-7D36D63ACF5B}" destId="{44B74134-284A-41FB-8940-0AAA872D0094}" srcOrd="17" destOrd="0" presId="urn:microsoft.com/office/officeart/2005/8/layout/chevron2"/>
    <dgm:cxn modelId="{A8650F76-39F0-43D9-A864-26C501C73708}" type="presParOf" srcId="{842057D1-7C3A-41DA-8EA0-7D36D63ACF5B}" destId="{E4349D41-93E1-46CD-B2B9-026F99E5A45D}" srcOrd="18" destOrd="0" presId="urn:microsoft.com/office/officeart/2005/8/layout/chevron2"/>
    <dgm:cxn modelId="{BA29830A-D4A7-49D4-BAB6-FFA4ED70F7D3}" type="presParOf" srcId="{E4349D41-93E1-46CD-B2B9-026F99E5A45D}" destId="{AC45B577-47F5-4988-ADCF-F7BFC81F3A07}" srcOrd="0" destOrd="0" presId="urn:microsoft.com/office/officeart/2005/8/layout/chevron2"/>
    <dgm:cxn modelId="{2435AB18-042E-4B6E-A431-5724F21CA093}" type="presParOf" srcId="{E4349D41-93E1-46CD-B2B9-026F99E5A45D}" destId="{1674D4DA-A76E-4FA1-8398-4105301D540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6AC7DC-9A07-4B8F-B4FF-AB5B5333D37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460F38-50F3-490E-8A13-A6E8D95B99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Top Tools:</a:t>
          </a:r>
          <a:endParaRPr lang="en-US"/>
        </a:p>
      </dgm:t>
    </dgm:pt>
    <dgm:pt modelId="{4F96A248-5599-480E-8606-2D0DD8ED2021}" type="parTrans" cxnId="{E053C2AC-8FA4-45E2-BA70-A0F825838662}">
      <dgm:prSet/>
      <dgm:spPr/>
      <dgm:t>
        <a:bodyPr/>
        <a:lstStyle/>
        <a:p>
          <a:endParaRPr lang="en-US"/>
        </a:p>
      </dgm:t>
    </dgm:pt>
    <dgm:pt modelId="{CDEBE0E3-1B13-475A-82D8-90B911192D6F}" type="sibTrans" cxnId="{E053C2AC-8FA4-45E2-BA70-A0F8258386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645F426-0CBF-460F-BC36-60FB3B951E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PhishTank</a:t>
          </a:r>
          <a:r>
            <a:rPr lang="en-US"/>
            <a:t> – Real-time phishing database</a:t>
          </a:r>
        </a:p>
      </dgm:t>
    </dgm:pt>
    <dgm:pt modelId="{E07A7F95-CCBF-42EF-B50D-EFF82E22BF27}" type="parTrans" cxnId="{40365321-0617-48D3-B6D4-A60797F0BA2F}">
      <dgm:prSet/>
      <dgm:spPr/>
      <dgm:t>
        <a:bodyPr/>
        <a:lstStyle/>
        <a:p>
          <a:endParaRPr lang="en-US"/>
        </a:p>
      </dgm:t>
    </dgm:pt>
    <dgm:pt modelId="{EF10635B-EE1E-45FA-99F1-BC72FDEFA784}" type="sibTrans" cxnId="{40365321-0617-48D3-B6D4-A60797F0BA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89A3141-32D1-4BA4-98CC-0D8AF55AE8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VirusTotal</a:t>
          </a:r>
          <a:r>
            <a:rPr lang="en-US"/>
            <a:t> – Scans URLs/files</a:t>
          </a:r>
        </a:p>
      </dgm:t>
    </dgm:pt>
    <dgm:pt modelId="{92434378-527E-4DD9-921B-9B3FD4F3507B}" type="parTrans" cxnId="{B4E77721-EB05-4E11-BE91-4C5E2E3449C3}">
      <dgm:prSet/>
      <dgm:spPr/>
      <dgm:t>
        <a:bodyPr/>
        <a:lstStyle/>
        <a:p>
          <a:endParaRPr lang="en-US"/>
        </a:p>
      </dgm:t>
    </dgm:pt>
    <dgm:pt modelId="{165CDA8A-A239-4409-965F-C1E613372605}" type="sibTrans" cxnId="{B4E77721-EB05-4E11-BE91-4C5E2E3449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2F0755-C067-4D1A-99EA-DA1FC60548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Google Safe Browsing</a:t>
          </a:r>
          <a:endParaRPr lang="en-US"/>
        </a:p>
      </dgm:t>
    </dgm:pt>
    <dgm:pt modelId="{7EC0CF05-B558-435D-A85D-BF63D11D0D50}" type="parTrans" cxnId="{2C9A8AEF-6658-4DE8-A85E-0FC5FAC3317A}">
      <dgm:prSet/>
      <dgm:spPr/>
      <dgm:t>
        <a:bodyPr/>
        <a:lstStyle/>
        <a:p>
          <a:endParaRPr lang="en-US"/>
        </a:p>
      </dgm:t>
    </dgm:pt>
    <dgm:pt modelId="{8EBBA43A-9FF9-430A-8BEE-9B93DA529B53}" type="sibTrans" cxnId="{2C9A8AEF-6658-4DE8-A85E-0FC5FAC331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00D01E6-785E-4AA0-8D0D-C7D8F2864A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WOT (Web of Trust)</a:t>
          </a:r>
          <a:endParaRPr lang="en-US"/>
        </a:p>
      </dgm:t>
    </dgm:pt>
    <dgm:pt modelId="{FFC45467-6812-45A5-ADEA-57EDA3C931AE}" type="parTrans" cxnId="{C65CE11F-1203-46EA-9342-B1C18EC69F76}">
      <dgm:prSet/>
      <dgm:spPr/>
      <dgm:t>
        <a:bodyPr/>
        <a:lstStyle/>
        <a:p>
          <a:endParaRPr lang="en-US"/>
        </a:p>
      </dgm:t>
    </dgm:pt>
    <dgm:pt modelId="{CBC08163-B2CE-4C3B-A9FF-D9EFC1E1A93A}" type="sibTrans" cxnId="{C65CE11F-1203-46EA-9342-B1C18EC69F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F8BC9F-6BBF-4BE3-BD65-03261C5190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Gmail/Outlook Spam Filters</a:t>
          </a:r>
          <a:endParaRPr lang="en-US"/>
        </a:p>
      </dgm:t>
    </dgm:pt>
    <dgm:pt modelId="{5C2580CA-6342-4BD3-A96B-3228A3850AE3}" type="sibTrans" cxnId="{CF4E6521-8617-4A26-A836-D06824DBBAA7}">
      <dgm:prSet/>
      <dgm:spPr/>
      <dgm:t>
        <a:bodyPr/>
        <a:lstStyle/>
        <a:p>
          <a:endParaRPr lang="en-US"/>
        </a:p>
      </dgm:t>
    </dgm:pt>
    <dgm:pt modelId="{B64D0A17-E296-419F-8DE6-9A866A345A66}" type="parTrans" cxnId="{CF4E6521-8617-4A26-A836-D06824DBBAA7}">
      <dgm:prSet/>
      <dgm:spPr/>
      <dgm:t>
        <a:bodyPr/>
        <a:lstStyle/>
        <a:p>
          <a:endParaRPr lang="en-US"/>
        </a:p>
      </dgm:t>
    </dgm:pt>
    <dgm:pt modelId="{116989B6-3188-4550-B730-5FD3FFCF6B66}" type="pres">
      <dgm:prSet presAssocID="{776AC7DC-9A07-4B8F-B4FF-AB5B5333D378}" presName="root" presStyleCnt="0">
        <dgm:presLayoutVars>
          <dgm:dir/>
          <dgm:resizeHandles val="exact"/>
        </dgm:presLayoutVars>
      </dgm:prSet>
      <dgm:spPr/>
    </dgm:pt>
    <dgm:pt modelId="{8BFDF0EC-D405-438D-81E8-1746AAB94A3D}" type="pres">
      <dgm:prSet presAssocID="{776AC7DC-9A07-4B8F-B4FF-AB5B5333D378}" presName="container" presStyleCnt="0">
        <dgm:presLayoutVars>
          <dgm:dir/>
          <dgm:resizeHandles val="exact"/>
        </dgm:presLayoutVars>
      </dgm:prSet>
      <dgm:spPr/>
    </dgm:pt>
    <dgm:pt modelId="{9CA1E36A-FECC-4798-9D78-5740889ADFA1}" type="pres">
      <dgm:prSet presAssocID="{D9460F38-50F3-490E-8A13-A6E8D95B9935}" presName="compNode" presStyleCnt="0"/>
      <dgm:spPr/>
    </dgm:pt>
    <dgm:pt modelId="{B50DF6AB-3A80-4081-A8B3-5F03AC4D790B}" type="pres">
      <dgm:prSet presAssocID="{D9460F38-50F3-490E-8A13-A6E8D95B9935}" presName="iconBgRect" presStyleLbl="bgShp" presStyleIdx="0" presStyleCnt="6"/>
      <dgm:spPr/>
    </dgm:pt>
    <dgm:pt modelId="{2E9E84F0-DE21-47C0-AD70-50AA2D16FAAB}" type="pres">
      <dgm:prSet presAssocID="{D9460F38-50F3-490E-8A13-A6E8D95B993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DEB90CC-A343-4299-9AA1-1DAA6D664B0C}" type="pres">
      <dgm:prSet presAssocID="{D9460F38-50F3-490E-8A13-A6E8D95B9935}" presName="spaceRect" presStyleCnt="0"/>
      <dgm:spPr/>
    </dgm:pt>
    <dgm:pt modelId="{3E8F74F9-C071-43A9-868E-3174DDC68018}" type="pres">
      <dgm:prSet presAssocID="{D9460F38-50F3-490E-8A13-A6E8D95B9935}" presName="textRect" presStyleLbl="revTx" presStyleIdx="0" presStyleCnt="6">
        <dgm:presLayoutVars>
          <dgm:chMax val="1"/>
          <dgm:chPref val="1"/>
        </dgm:presLayoutVars>
      </dgm:prSet>
      <dgm:spPr/>
    </dgm:pt>
    <dgm:pt modelId="{0331B56A-5247-4775-B424-0764CBC429BE}" type="pres">
      <dgm:prSet presAssocID="{CDEBE0E3-1B13-475A-82D8-90B911192D6F}" presName="sibTrans" presStyleLbl="sibTrans2D1" presStyleIdx="0" presStyleCnt="0"/>
      <dgm:spPr/>
    </dgm:pt>
    <dgm:pt modelId="{EE20BEE6-AFBB-440D-A866-1908678E85F6}" type="pres">
      <dgm:prSet presAssocID="{4645F426-0CBF-460F-BC36-60FB3B951E46}" presName="compNode" presStyleCnt="0"/>
      <dgm:spPr/>
    </dgm:pt>
    <dgm:pt modelId="{1F99CE0B-49AB-452E-8290-DF9EBFE1D232}" type="pres">
      <dgm:prSet presAssocID="{4645F426-0CBF-460F-BC36-60FB3B951E46}" presName="iconBgRect" presStyleLbl="bgShp" presStyleIdx="1" presStyleCnt="6"/>
      <dgm:spPr/>
    </dgm:pt>
    <dgm:pt modelId="{E6C2A6D9-4D00-4EC1-850C-581D001A9A5B}" type="pres">
      <dgm:prSet presAssocID="{4645F426-0CBF-460F-BC36-60FB3B951E4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4BCEB19-7D77-492E-B367-C3906362A0B6}" type="pres">
      <dgm:prSet presAssocID="{4645F426-0CBF-460F-BC36-60FB3B951E46}" presName="spaceRect" presStyleCnt="0"/>
      <dgm:spPr/>
    </dgm:pt>
    <dgm:pt modelId="{8FDED062-E35F-48AF-8DE8-A64CC2DEA0D0}" type="pres">
      <dgm:prSet presAssocID="{4645F426-0CBF-460F-BC36-60FB3B951E46}" presName="textRect" presStyleLbl="revTx" presStyleIdx="1" presStyleCnt="6">
        <dgm:presLayoutVars>
          <dgm:chMax val="1"/>
          <dgm:chPref val="1"/>
        </dgm:presLayoutVars>
      </dgm:prSet>
      <dgm:spPr/>
    </dgm:pt>
    <dgm:pt modelId="{FEC7AC00-A9EA-465F-8AF7-31212A0CD509}" type="pres">
      <dgm:prSet presAssocID="{EF10635B-EE1E-45FA-99F1-BC72FDEFA784}" presName="sibTrans" presStyleLbl="sibTrans2D1" presStyleIdx="0" presStyleCnt="0"/>
      <dgm:spPr/>
    </dgm:pt>
    <dgm:pt modelId="{F2B40BE8-112C-4FE6-8923-C7108162C5B7}" type="pres">
      <dgm:prSet presAssocID="{C89A3141-32D1-4BA4-98CC-0D8AF55AE888}" presName="compNode" presStyleCnt="0"/>
      <dgm:spPr/>
    </dgm:pt>
    <dgm:pt modelId="{89CFA111-ADDC-47CB-96BE-54D840275436}" type="pres">
      <dgm:prSet presAssocID="{C89A3141-32D1-4BA4-98CC-0D8AF55AE888}" presName="iconBgRect" presStyleLbl="bgShp" presStyleIdx="2" presStyleCnt="6"/>
      <dgm:spPr/>
    </dgm:pt>
    <dgm:pt modelId="{B705D236-FF7E-4BF2-82EA-C99070B17698}" type="pres">
      <dgm:prSet presAssocID="{C89A3141-32D1-4BA4-98CC-0D8AF55AE88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A148061-6C93-41CF-B7ED-52DD06AAABE4}" type="pres">
      <dgm:prSet presAssocID="{C89A3141-32D1-4BA4-98CC-0D8AF55AE888}" presName="spaceRect" presStyleCnt="0"/>
      <dgm:spPr/>
    </dgm:pt>
    <dgm:pt modelId="{4C7BF31D-9288-4A9F-B2C3-A0D4648D9850}" type="pres">
      <dgm:prSet presAssocID="{C89A3141-32D1-4BA4-98CC-0D8AF55AE888}" presName="textRect" presStyleLbl="revTx" presStyleIdx="2" presStyleCnt="6">
        <dgm:presLayoutVars>
          <dgm:chMax val="1"/>
          <dgm:chPref val="1"/>
        </dgm:presLayoutVars>
      </dgm:prSet>
      <dgm:spPr/>
    </dgm:pt>
    <dgm:pt modelId="{32DF1C42-DE08-42F4-80E9-182BA36B5037}" type="pres">
      <dgm:prSet presAssocID="{165CDA8A-A239-4409-965F-C1E613372605}" presName="sibTrans" presStyleLbl="sibTrans2D1" presStyleIdx="0" presStyleCnt="0"/>
      <dgm:spPr/>
    </dgm:pt>
    <dgm:pt modelId="{C11C9D9A-4EDB-4227-83FF-46C9EC356E2D}" type="pres">
      <dgm:prSet presAssocID="{3D2F0755-C067-4D1A-99EA-DA1FC60548D9}" presName="compNode" presStyleCnt="0"/>
      <dgm:spPr/>
    </dgm:pt>
    <dgm:pt modelId="{C2CA75AB-C4A5-4916-ACCE-D3BAD941B37C}" type="pres">
      <dgm:prSet presAssocID="{3D2F0755-C067-4D1A-99EA-DA1FC60548D9}" presName="iconBgRect" presStyleLbl="bgShp" presStyleIdx="3" presStyleCnt="6"/>
      <dgm:spPr/>
    </dgm:pt>
    <dgm:pt modelId="{FCA4628E-19D0-4EDD-9C47-C8058038A8D4}" type="pres">
      <dgm:prSet presAssocID="{3D2F0755-C067-4D1A-99EA-DA1FC60548D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58AD58A-A8C3-4E3D-BAA9-0BB18AE442E9}" type="pres">
      <dgm:prSet presAssocID="{3D2F0755-C067-4D1A-99EA-DA1FC60548D9}" presName="spaceRect" presStyleCnt="0"/>
      <dgm:spPr/>
    </dgm:pt>
    <dgm:pt modelId="{C2AB3CA1-28C4-4A80-872E-5042421E8424}" type="pres">
      <dgm:prSet presAssocID="{3D2F0755-C067-4D1A-99EA-DA1FC60548D9}" presName="textRect" presStyleLbl="revTx" presStyleIdx="3" presStyleCnt="6">
        <dgm:presLayoutVars>
          <dgm:chMax val="1"/>
          <dgm:chPref val="1"/>
        </dgm:presLayoutVars>
      </dgm:prSet>
      <dgm:spPr/>
    </dgm:pt>
    <dgm:pt modelId="{DC7DE12F-36AC-4EA7-A17D-94B71D884BE5}" type="pres">
      <dgm:prSet presAssocID="{8EBBA43A-9FF9-430A-8BEE-9B93DA529B53}" presName="sibTrans" presStyleLbl="sibTrans2D1" presStyleIdx="0" presStyleCnt="0"/>
      <dgm:spPr/>
    </dgm:pt>
    <dgm:pt modelId="{9D6CFC6B-D723-4C5B-9713-C7BA442553B3}" type="pres">
      <dgm:prSet presAssocID="{400D01E6-785E-4AA0-8D0D-C7D8F2864A01}" presName="compNode" presStyleCnt="0"/>
      <dgm:spPr/>
    </dgm:pt>
    <dgm:pt modelId="{EA53FBF5-6C1D-4AE9-903B-DED83BE404F4}" type="pres">
      <dgm:prSet presAssocID="{400D01E6-785E-4AA0-8D0D-C7D8F2864A01}" presName="iconBgRect" presStyleLbl="bgShp" presStyleIdx="4" presStyleCnt="6"/>
      <dgm:spPr/>
    </dgm:pt>
    <dgm:pt modelId="{6506ED3D-EE06-4A47-80CA-DC2B3BA8C2D6}" type="pres">
      <dgm:prSet presAssocID="{400D01E6-785E-4AA0-8D0D-C7D8F2864A0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ider Web"/>
        </a:ext>
      </dgm:extLst>
    </dgm:pt>
    <dgm:pt modelId="{51DE6DE3-B53A-4E84-AE45-EDCCCEB4F7D8}" type="pres">
      <dgm:prSet presAssocID="{400D01E6-785E-4AA0-8D0D-C7D8F2864A01}" presName="spaceRect" presStyleCnt="0"/>
      <dgm:spPr/>
    </dgm:pt>
    <dgm:pt modelId="{D418D062-64FD-4DE6-8580-CAAED20FEDFD}" type="pres">
      <dgm:prSet presAssocID="{400D01E6-785E-4AA0-8D0D-C7D8F2864A01}" presName="textRect" presStyleLbl="revTx" presStyleIdx="4" presStyleCnt="6">
        <dgm:presLayoutVars>
          <dgm:chMax val="1"/>
          <dgm:chPref val="1"/>
        </dgm:presLayoutVars>
      </dgm:prSet>
      <dgm:spPr/>
    </dgm:pt>
    <dgm:pt modelId="{A6D46E4A-4A6D-406B-A355-FDCE6EF24F63}" type="pres">
      <dgm:prSet presAssocID="{CBC08163-B2CE-4C3B-A9FF-D9EFC1E1A93A}" presName="sibTrans" presStyleLbl="sibTrans2D1" presStyleIdx="0" presStyleCnt="0"/>
      <dgm:spPr/>
    </dgm:pt>
    <dgm:pt modelId="{E00A7B10-7A05-443F-8FAD-1FC4EE42DBA1}" type="pres">
      <dgm:prSet presAssocID="{F4F8BC9F-6BBF-4BE3-BD65-03261C5190F1}" presName="compNode" presStyleCnt="0"/>
      <dgm:spPr/>
    </dgm:pt>
    <dgm:pt modelId="{BEE9E4AA-D562-4D0E-94E9-D749C2FA4D13}" type="pres">
      <dgm:prSet presAssocID="{F4F8BC9F-6BBF-4BE3-BD65-03261C5190F1}" presName="iconBgRect" presStyleLbl="bgShp" presStyleIdx="5" presStyleCnt="6"/>
      <dgm:spPr/>
    </dgm:pt>
    <dgm:pt modelId="{0A415EC0-2CFA-4534-B934-7C578BBD8692}" type="pres">
      <dgm:prSet presAssocID="{F4F8BC9F-6BBF-4BE3-BD65-03261C5190F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C2093D1-AD5C-4F6A-A928-BF349DF50BEC}" type="pres">
      <dgm:prSet presAssocID="{F4F8BC9F-6BBF-4BE3-BD65-03261C5190F1}" presName="spaceRect" presStyleCnt="0"/>
      <dgm:spPr/>
    </dgm:pt>
    <dgm:pt modelId="{47481DDA-15E3-4920-91F3-D514CB5039AA}" type="pres">
      <dgm:prSet presAssocID="{F4F8BC9F-6BBF-4BE3-BD65-03261C5190F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6DFDF02-BDC7-4FAA-A65F-2D65B400D179}" type="presOf" srcId="{EF10635B-EE1E-45FA-99F1-BC72FDEFA784}" destId="{FEC7AC00-A9EA-465F-8AF7-31212A0CD509}" srcOrd="0" destOrd="0" presId="urn:microsoft.com/office/officeart/2018/2/layout/IconCircleList"/>
    <dgm:cxn modelId="{14E5090A-4CC5-4953-8E61-4D4F7D546EAA}" type="presOf" srcId="{CBC08163-B2CE-4C3B-A9FF-D9EFC1E1A93A}" destId="{A6D46E4A-4A6D-406B-A355-FDCE6EF24F63}" srcOrd="0" destOrd="0" presId="urn:microsoft.com/office/officeart/2018/2/layout/IconCircleList"/>
    <dgm:cxn modelId="{44AAD414-D352-4C3F-AFC0-0AB2AB0CCBB3}" type="presOf" srcId="{8EBBA43A-9FF9-430A-8BEE-9B93DA529B53}" destId="{DC7DE12F-36AC-4EA7-A17D-94B71D884BE5}" srcOrd="0" destOrd="0" presId="urn:microsoft.com/office/officeart/2018/2/layout/IconCircleList"/>
    <dgm:cxn modelId="{C65CE11F-1203-46EA-9342-B1C18EC69F76}" srcId="{776AC7DC-9A07-4B8F-B4FF-AB5B5333D378}" destId="{400D01E6-785E-4AA0-8D0D-C7D8F2864A01}" srcOrd="4" destOrd="0" parTransId="{FFC45467-6812-45A5-ADEA-57EDA3C931AE}" sibTransId="{CBC08163-B2CE-4C3B-A9FF-D9EFC1E1A93A}"/>
    <dgm:cxn modelId="{4AF9C520-84BA-49B5-9DA8-952BEDA59742}" type="presOf" srcId="{165CDA8A-A239-4409-965F-C1E613372605}" destId="{32DF1C42-DE08-42F4-80E9-182BA36B5037}" srcOrd="0" destOrd="0" presId="urn:microsoft.com/office/officeart/2018/2/layout/IconCircleList"/>
    <dgm:cxn modelId="{CF4E6521-8617-4A26-A836-D06824DBBAA7}" srcId="{776AC7DC-9A07-4B8F-B4FF-AB5B5333D378}" destId="{F4F8BC9F-6BBF-4BE3-BD65-03261C5190F1}" srcOrd="5" destOrd="0" parTransId="{B64D0A17-E296-419F-8DE6-9A866A345A66}" sibTransId="{5C2580CA-6342-4BD3-A96B-3228A3850AE3}"/>
    <dgm:cxn modelId="{40365321-0617-48D3-B6D4-A60797F0BA2F}" srcId="{776AC7DC-9A07-4B8F-B4FF-AB5B5333D378}" destId="{4645F426-0CBF-460F-BC36-60FB3B951E46}" srcOrd="1" destOrd="0" parTransId="{E07A7F95-CCBF-42EF-B50D-EFF82E22BF27}" sibTransId="{EF10635B-EE1E-45FA-99F1-BC72FDEFA784}"/>
    <dgm:cxn modelId="{B4E77721-EB05-4E11-BE91-4C5E2E3449C3}" srcId="{776AC7DC-9A07-4B8F-B4FF-AB5B5333D378}" destId="{C89A3141-32D1-4BA4-98CC-0D8AF55AE888}" srcOrd="2" destOrd="0" parTransId="{92434378-527E-4DD9-921B-9B3FD4F3507B}" sibTransId="{165CDA8A-A239-4409-965F-C1E613372605}"/>
    <dgm:cxn modelId="{857CA92D-8F88-4D20-BC95-59B73293E5E9}" type="presOf" srcId="{776AC7DC-9A07-4B8F-B4FF-AB5B5333D378}" destId="{116989B6-3188-4550-B730-5FD3FFCF6B66}" srcOrd="0" destOrd="0" presId="urn:microsoft.com/office/officeart/2018/2/layout/IconCircleList"/>
    <dgm:cxn modelId="{6C89FF31-BB70-408F-A138-FA606829BFBC}" type="presOf" srcId="{4645F426-0CBF-460F-BC36-60FB3B951E46}" destId="{8FDED062-E35F-48AF-8DE8-A64CC2DEA0D0}" srcOrd="0" destOrd="0" presId="urn:microsoft.com/office/officeart/2018/2/layout/IconCircleList"/>
    <dgm:cxn modelId="{27CDE05E-6C7F-41EA-9944-3D2BD81B2F4F}" type="presOf" srcId="{C89A3141-32D1-4BA4-98CC-0D8AF55AE888}" destId="{4C7BF31D-9288-4A9F-B2C3-A0D4648D9850}" srcOrd="0" destOrd="0" presId="urn:microsoft.com/office/officeart/2018/2/layout/IconCircleList"/>
    <dgm:cxn modelId="{6A2587A4-B5F4-4484-916A-580AA2526C3B}" type="presOf" srcId="{400D01E6-785E-4AA0-8D0D-C7D8F2864A01}" destId="{D418D062-64FD-4DE6-8580-CAAED20FEDFD}" srcOrd="0" destOrd="0" presId="urn:microsoft.com/office/officeart/2018/2/layout/IconCircleList"/>
    <dgm:cxn modelId="{1D66B6A5-AD88-40D8-B59E-CDA3902B33F9}" type="presOf" srcId="{3D2F0755-C067-4D1A-99EA-DA1FC60548D9}" destId="{C2AB3CA1-28C4-4A80-872E-5042421E8424}" srcOrd="0" destOrd="0" presId="urn:microsoft.com/office/officeart/2018/2/layout/IconCircleList"/>
    <dgm:cxn modelId="{E053C2AC-8FA4-45E2-BA70-A0F825838662}" srcId="{776AC7DC-9A07-4B8F-B4FF-AB5B5333D378}" destId="{D9460F38-50F3-490E-8A13-A6E8D95B9935}" srcOrd="0" destOrd="0" parTransId="{4F96A248-5599-480E-8606-2D0DD8ED2021}" sibTransId="{CDEBE0E3-1B13-475A-82D8-90B911192D6F}"/>
    <dgm:cxn modelId="{95A272C7-11A8-4E41-B080-07F514130067}" type="presOf" srcId="{D9460F38-50F3-490E-8A13-A6E8D95B9935}" destId="{3E8F74F9-C071-43A9-868E-3174DDC68018}" srcOrd="0" destOrd="0" presId="urn:microsoft.com/office/officeart/2018/2/layout/IconCircleList"/>
    <dgm:cxn modelId="{62B24ED6-C69E-4F2B-913D-A532FAEBF9D3}" type="presOf" srcId="{F4F8BC9F-6BBF-4BE3-BD65-03261C5190F1}" destId="{47481DDA-15E3-4920-91F3-D514CB5039AA}" srcOrd="0" destOrd="0" presId="urn:microsoft.com/office/officeart/2018/2/layout/IconCircleList"/>
    <dgm:cxn modelId="{AE3828E6-EC3C-428B-AB0E-E94BF8CAA92E}" type="presOf" srcId="{CDEBE0E3-1B13-475A-82D8-90B911192D6F}" destId="{0331B56A-5247-4775-B424-0764CBC429BE}" srcOrd="0" destOrd="0" presId="urn:microsoft.com/office/officeart/2018/2/layout/IconCircleList"/>
    <dgm:cxn modelId="{2C9A8AEF-6658-4DE8-A85E-0FC5FAC3317A}" srcId="{776AC7DC-9A07-4B8F-B4FF-AB5B5333D378}" destId="{3D2F0755-C067-4D1A-99EA-DA1FC60548D9}" srcOrd="3" destOrd="0" parTransId="{7EC0CF05-B558-435D-A85D-BF63D11D0D50}" sibTransId="{8EBBA43A-9FF9-430A-8BEE-9B93DA529B53}"/>
    <dgm:cxn modelId="{53DF22A6-58AE-47E8-A6A4-C99039A81B92}" type="presParOf" srcId="{116989B6-3188-4550-B730-5FD3FFCF6B66}" destId="{8BFDF0EC-D405-438D-81E8-1746AAB94A3D}" srcOrd="0" destOrd="0" presId="urn:microsoft.com/office/officeart/2018/2/layout/IconCircleList"/>
    <dgm:cxn modelId="{A284E0A4-CA8C-4D22-A3E1-E937EE11A1E0}" type="presParOf" srcId="{8BFDF0EC-D405-438D-81E8-1746AAB94A3D}" destId="{9CA1E36A-FECC-4798-9D78-5740889ADFA1}" srcOrd="0" destOrd="0" presId="urn:microsoft.com/office/officeart/2018/2/layout/IconCircleList"/>
    <dgm:cxn modelId="{4287BED8-C824-4073-A55F-85716D4DB14F}" type="presParOf" srcId="{9CA1E36A-FECC-4798-9D78-5740889ADFA1}" destId="{B50DF6AB-3A80-4081-A8B3-5F03AC4D790B}" srcOrd="0" destOrd="0" presId="urn:microsoft.com/office/officeart/2018/2/layout/IconCircleList"/>
    <dgm:cxn modelId="{4A1FF430-46C7-478B-BE97-1F43EAEDBA5E}" type="presParOf" srcId="{9CA1E36A-FECC-4798-9D78-5740889ADFA1}" destId="{2E9E84F0-DE21-47C0-AD70-50AA2D16FAAB}" srcOrd="1" destOrd="0" presId="urn:microsoft.com/office/officeart/2018/2/layout/IconCircleList"/>
    <dgm:cxn modelId="{349B8090-E3AC-438A-A3A7-F6503B10140C}" type="presParOf" srcId="{9CA1E36A-FECC-4798-9D78-5740889ADFA1}" destId="{8DEB90CC-A343-4299-9AA1-1DAA6D664B0C}" srcOrd="2" destOrd="0" presId="urn:microsoft.com/office/officeart/2018/2/layout/IconCircleList"/>
    <dgm:cxn modelId="{244FEE13-ADA3-4375-95BA-7CE635041A5E}" type="presParOf" srcId="{9CA1E36A-FECC-4798-9D78-5740889ADFA1}" destId="{3E8F74F9-C071-43A9-868E-3174DDC68018}" srcOrd="3" destOrd="0" presId="urn:microsoft.com/office/officeart/2018/2/layout/IconCircleList"/>
    <dgm:cxn modelId="{1952C385-78DC-49DF-B753-07A2BED52D19}" type="presParOf" srcId="{8BFDF0EC-D405-438D-81E8-1746AAB94A3D}" destId="{0331B56A-5247-4775-B424-0764CBC429BE}" srcOrd="1" destOrd="0" presId="urn:microsoft.com/office/officeart/2018/2/layout/IconCircleList"/>
    <dgm:cxn modelId="{9B5B6170-FE4F-46D1-8B23-C5FE5C17E446}" type="presParOf" srcId="{8BFDF0EC-D405-438D-81E8-1746AAB94A3D}" destId="{EE20BEE6-AFBB-440D-A866-1908678E85F6}" srcOrd="2" destOrd="0" presId="urn:microsoft.com/office/officeart/2018/2/layout/IconCircleList"/>
    <dgm:cxn modelId="{D1403ECE-E6C6-4855-8EBC-C54F931BDF93}" type="presParOf" srcId="{EE20BEE6-AFBB-440D-A866-1908678E85F6}" destId="{1F99CE0B-49AB-452E-8290-DF9EBFE1D232}" srcOrd="0" destOrd="0" presId="urn:microsoft.com/office/officeart/2018/2/layout/IconCircleList"/>
    <dgm:cxn modelId="{B1747F78-1367-450F-B35E-1A5060B57D17}" type="presParOf" srcId="{EE20BEE6-AFBB-440D-A866-1908678E85F6}" destId="{E6C2A6D9-4D00-4EC1-850C-581D001A9A5B}" srcOrd="1" destOrd="0" presId="urn:microsoft.com/office/officeart/2018/2/layout/IconCircleList"/>
    <dgm:cxn modelId="{4FA80B33-4439-40C3-A5AB-9950BB1A94D1}" type="presParOf" srcId="{EE20BEE6-AFBB-440D-A866-1908678E85F6}" destId="{34BCEB19-7D77-492E-B367-C3906362A0B6}" srcOrd="2" destOrd="0" presId="urn:microsoft.com/office/officeart/2018/2/layout/IconCircleList"/>
    <dgm:cxn modelId="{E8B78C70-A5A7-40AA-8D86-671C39942EC0}" type="presParOf" srcId="{EE20BEE6-AFBB-440D-A866-1908678E85F6}" destId="{8FDED062-E35F-48AF-8DE8-A64CC2DEA0D0}" srcOrd="3" destOrd="0" presId="urn:microsoft.com/office/officeart/2018/2/layout/IconCircleList"/>
    <dgm:cxn modelId="{4B1477C9-98E3-4D76-B198-9703FD1FD5E6}" type="presParOf" srcId="{8BFDF0EC-D405-438D-81E8-1746AAB94A3D}" destId="{FEC7AC00-A9EA-465F-8AF7-31212A0CD509}" srcOrd="3" destOrd="0" presId="urn:microsoft.com/office/officeart/2018/2/layout/IconCircleList"/>
    <dgm:cxn modelId="{CEFDCC61-33DD-4ED3-A62F-8CCCD19C59E7}" type="presParOf" srcId="{8BFDF0EC-D405-438D-81E8-1746AAB94A3D}" destId="{F2B40BE8-112C-4FE6-8923-C7108162C5B7}" srcOrd="4" destOrd="0" presId="urn:microsoft.com/office/officeart/2018/2/layout/IconCircleList"/>
    <dgm:cxn modelId="{F93C7FF9-3C69-4265-938B-A43BBAF22D3E}" type="presParOf" srcId="{F2B40BE8-112C-4FE6-8923-C7108162C5B7}" destId="{89CFA111-ADDC-47CB-96BE-54D840275436}" srcOrd="0" destOrd="0" presId="urn:microsoft.com/office/officeart/2018/2/layout/IconCircleList"/>
    <dgm:cxn modelId="{A01D4C0E-C984-4CA5-9EA9-65BB3E997823}" type="presParOf" srcId="{F2B40BE8-112C-4FE6-8923-C7108162C5B7}" destId="{B705D236-FF7E-4BF2-82EA-C99070B17698}" srcOrd="1" destOrd="0" presId="urn:microsoft.com/office/officeart/2018/2/layout/IconCircleList"/>
    <dgm:cxn modelId="{550D1244-C358-4832-8AFE-C8D7202D3EF4}" type="presParOf" srcId="{F2B40BE8-112C-4FE6-8923-C7108162C5B7}" destId="{8A148061-6C93-41CF-B7ED-52DD06AAABE4}" srcOrd="2" destOrd="0" presId="urn:microsoft.com/office/officeart/2018/2/layout/IconCircleList"/>
    <dgm:cxn modelId="{252ADABC-1211-43F2-904B-359812405AEA}" type="presParOf" srcId="{F2B40BE8-112C-4FE6-8923-C7108162C5B7}" destId="{4C7BF31D-9288-4A9F-B2C3-A0D4648D9850}" srcOrd="3" destOrd="0" presId="urn:microsoft.com/office/officeart/2018/2/layout/IconCircleList"/>
    <dgm:cxn modelId="{C3B62B69-1AA4-4B41-A751-38AF4D09A8EB}" type="presParOf" srcId="{8BFDF0EC-D405-438D-81E8-1746AAB94A3D}" destId="{32DF1C42-DE08-42F4-80E9-182BA36B5037}" srcOrd="5" destOrd="0" presId="urn:microsoft.com/office/officeart/2018/2/layout/IconCircleList"/>
    <dgm:cxn modelId="{0AA1948F-5CE9-4E66-B6B9-F771B73B2B70}" type="presParOf" srcId="{8BFDF0EC-D405-438D-81E8-1746AAB94A3D}" destId="{C11C9D9A-4EDB-4227-83FF-46C9EC356E2D}" srcOrd="6" destOrd="0" presId="urn:microsoft.com/office/officeart/2018/2/layout/IconCircleList"/>
    <dgm:cxn modelId="{52A9B7A8-96A2-4943-8DD3-EA0980D44F87}" type="presParOf" srcId="{C11C9D9A-4EDB-4227-83FF-46C9EC356E2D}" destId="{C2CA75AB-C4A5-4916-ACCE-D3BAD941B37C}" srcOrd="0" destOrd="0" presId="urn:microsoft.com/office/officeart/2018/2/layout/IconCircleList"/>
    <dgm:cxn modelId="{C7B54A19-9489-4066-826D-6AD69625D210}" type="presParOf" srcId="{C11C9D9A-4EDB-4227-83FF-46C9EC356E2D}" destId="{FCA4628E-19D0-4EDD-9C47-C8058038A8D4}" srcOrd="1" destOrd="0" presId="urn:microsoft.com/office/officeart/2018/2/layout/IconCircleList"/>
    <dgm:cxn modelId="{54AB4BB7-4743-49EE-8D7D-0010463FDB49}" type="presParOf" srcId="{C11C9D9A-4EDB-4227-83FF-46C9EC356E2D}" destId="{858AD58A-A8C3-4E3D-BAA9-0BB18AE442E9}" srcOrd="2" destOrd="0" presId="urn:microsoft.com/office/officeart/2018/2/layout/IconCircleList"/>
    <dgm:cxn modelId="{F66BF2A9-8741-4D7E-887C-9CFAC026402A}" type="presParOf" srcId="{C11C9D9A-4EDB-4227-83FF-46C9EC356E2D}" destId="{C2AB3CA1-28C4-4A80-872E-5042421E8424}" srcOrd="3" destOrd="0" presId="urn:microsoft.com/office/officeart/2018/2/layout/IconCircleList"/>
    <dgm:cxn modelId="{B8612A3D-6769-4E9F-9098-7F10533D3DF5}" type="presParOf" srcId="{8BFDF0EC-D405-438D-81E8-1746AAB94A3D}" destId="{DC7DE12F-36AC-4EA7-A17D-94B71D884BE5}" srcOrd="7" destOrd="0" presId="urn:microsoft.com/office/officeart/2018/2/layout/IconCircleList"/>
    <dgm:cxn modelId="{61EE1C98-C4EB-4673-BF94-22F519C10356}" type="presParOf" srcId="{8BFDF0EC-D405-438D-81E8-1746AAB94A3D}" destId="{9D6CFC6B-D723-4C5B-9713-C7BA442553B3}" srcOrd="8" destOrd="0" presId="urn:microsoft.com/office/officeart/2018/2/layout/IconCircleList"/>
    <dgm:cxn modelId="{75B6991B-8BFD-4B64-B5CE-75C44BEC22CF}" type="presParOf" srcId="{9D6CFC6B-D723-4C5B-9713-C7BA442553B3}" destId="{EA53FBF5-6C1D-4AE9-903B-DED83BE404F4}" srcOrd="0" destOrd="0" presId="urn:microsoft.com/office/officeart/2018/2/layout/IconCircleList"/>
    <dgm:cxn modelId="{23EF0E33-0354-4F06-986F-B5CBCCE4A937}" type="presParOf" srcId="{9D6CFC6B-D723-4C5B-9713-C7BA442553B3}" destId="{6506ED3D-EE06-4A47-80CA-DC2B3BA8C2D6}" srcOrd="1" destOrd="0" presId="urn:microsoft.com/office/officeart/2018/2/layout/IconCircleList"/>
    <dgm:cxn modelId="{D6258F6C-9418-47DF-96C8-162FE97BCF5C}" type="presParOf" srcId="{9D6CFC6B-D723-4C5B-9713-C7BA442553B3}" destId="{51DE6DE3-B53A-4E84-AE45-EDCCCEB4F7D8}" srcOrd="2" destOrd="0" presId="urn:microsoft.com/office/officeart/2018/2/layout/IconCircleList"/>
    <dgm:cxn modelId="{7F1DA7E6-0D5B-4078-8A6B-9B925E587DE8}" type="presParOf" srcId="{9D6CFC6B-D723-4C5B-9713-C7BA442553B3}" destId="{D418D062-64FD-4DE6-8580-CAAED20FEDFD}" srcOrd="3" destOrd="0" presId="urn:microsoft.com/office/officeart/2018/2/layout/IconCircleList"/>
    <dgm:cxn modelId="{99CC473F-9F65-4101-AE17-AA6CCF3915D8}" type="presParOf" srcId="{8BFDF0EC-D405-438D-81E8-1746AAB94A3D}" destId="{A6D46E4A-4A6D-406B-A355-FDCE6EF24F63}" srcOrd="9" destOrd="0" presId="urn:microsoft.com/office/officeart/2018/2/layout/IconCircleList"/>
    <dgm:cxn modelId="{5FA679DD-FFF7-40E7-8636-023E8C3EAD62}" type="presParOf" srcId="{8BFDF0EC-D405-438D-81E8-1746AAB94A3D}" destId="{E00A7B10-7A05-443F-8FAD-1FC4EE42DBA1}" srcOrd="10" destOrd="0" presId="urn:microsoft.com/office/officeart/2018/2/layout/IconCircleList"/>
    <dgm:cxn modelId="{ABCACF03-3C0F-4477-B67C-6B4911246C04}" type="presParOf" srcId="{E00A7B10-7A05-443F-8FAD-1FC4EE42DBA1}" destId="{BEE9E4AA-D562-4D0E-94E9-D749C2FA4D13}" srcOrd="0" destOrd="0" presId="urn:microsoft.com/office/officeart/2018/2/layout/IconCircleList"/>
    <dgm:cxn modelId="{42C04B4F-4D77-4F8A-AEC2-CA8435E3AEC1}" type="presParOf" srcId="{E00A7B10-7A05-443F-8FAD-1FC4EE42DBA1}" destId="{0A415EC0-2CFA-4534-B934-7C578BBD8692}" srcOrd="1" destOrd="0" presId="urn:microsoft.com/office/officeart/2018/2/layout/IconCircleList"/>
    <dgm:cxn modelId="{863B65ED-D930-48D6-8FBD-572550AE6B8C}" type="presParOf" srcId="{E00A7B10-7A05-443F-8FAD-1FC4EE42DBA1}" destId="{8C2093D1-AD5C-4F6A-A928-BF349DF50BEC}" srcOrd="2" destOrd="0" presId="urn:microsoft.com/office/officeart/2018/2/layout/IconCircleList"/>
    <dgm:cxn modelId="{EFD28281-0F00-41E0-B629-137FC9AB6C97}" type="presParOf" srcId="{E00A7B10-7A05-443F-8FAD-1FC4EE42DBA1}" destId="{47481DDA-15E3-4920-91F3-D514CB5039A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BD259-F3D3-4A39-84E1-5B01CD258E73}">
      <dsp:nvSpPr>
        <dsp:cNvPr id="0" name=""/>
        <dsp:cNvSpPr/>
      </dsp:nvSpPr>
      <dsp:spPr>
        <a:xfrm>
          <a:off x="201045" y="1283"/>
          <a:ext cx="2627616" cy="15765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Phishing is a type of cyber attack where criminals impersonate trusted entities to trick individuals into revealing sensitive information such as passwords, credit card numbers, or personal details.</a:t>
          </a:r>
          <a:endParaRPr lang="en-US" sz="1200" kern="1200" dirty="0"/>
        </a:p>
      </dsp:txBody>
      <dsp:txXfrm>
        <a:off x="201045" y="1283"/>
        <a:ext cx="2627616" cy="1576570"/>
      </dsp:txXfrm>
    </dsp:sp>
    <dsp:sp modelId="{5607B8E2-9718-4312-B8DC-91452CA5102F}">
      <dsp:nvSpPr>
        <dsp:cNvPr id="0" name=""/>
        <dsp:cNvSpPr/>
      </dsp:nvSpPr>
      <dsp:spPr>
        <a:xfrm>
          <a:off x="3091424" y="1283"/>
          <a:ext cx="2627616" cy="15765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These attacks usually come through fake emails, messages, or websites designed to look legitimate.</a:t>
          </a:r>
          <a:br>
            <a:rPr lang="en-US" sz="1200" b="0" i="0" kern="1200" baseline="0" dirty="0"/>
          </a:br>
          <a:r>
            <a:rPr lang="en-US" sz="1200" b="0" i="0" kern="1200" baseline="0" dirty="0"/>
            <a:t>They often use psychological tactics like urgency, fear, or curiosity to pressure users into clicking malicious links or providing confidential data.</a:t>
          </a:r>
          <a:endParaRPr lang="en-US" sz="1200" kern="1200" dirty="0"/>
        </a:p>
      </dsp:txBody>
      <dsp:txXfrm>
        <a:off x="3091424" y="1283"/>
        <a:ext cx="2627616" cy="1576570"/>
      </dsp:txXfrm>
    </dsp:sp>
    <dsp:sp modelId="{DD212013-59A7-4166-AA7B-74823AC62DF5}">
      <dsp:nvSpPr>
        <dsp:cNvPr id="0" name=""/>
        <dsp:cNvSpPr/>
      </dsp:nvSpPr>
      <dsp:spPr>
        <a:xfrm>
          <a:off x="201045" y="1840614"/>
          <a:ext cx="2627616" cy="15765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Key Traits of Phishing:</a:t>
          </a:r>
          <a:endParaRPr lang="en-US" sz="1200" kern="1200"/>
        </a:p>
      </dsp:txBody>
      <dsp:txXfrm>
        <a:off x="201045" y="1840614"/>
        <a:ext cx="2627616" cy="1576570"/>
      </dsp:txXfrm>
    </dsp:sp>
    <dsp:sp modelId="{3AEB0365-BDDE-45F0-BA5A-44D405A6EF08}">
      <dsp:nvSpPr>
        <dsp:cNvPr id="0" name=""/>
        <dsp:cNvSpPr/>
      </dsp:nvSpPr>
      <dsp:spPr>
        <a:xfrm>
          <a:off x="3091424" y="1840614"/>
          <a:ext cx="2627616" cy="15765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Disguised as trusted communication (e.g., bank, employer, government)</a:t>
          </a:r>
          <a:endParaRPr lang="en-US" sz="1200" kern="1200"/>
        </a:p>
      </dsp:txBody>
      <dsp:txXfrm>
        <a:off x="3091424" y="1840614"/>
        <a:ext cx="2627616" cy="1576570"/>
      </dsp:txXfrm>
    </dsp:sp>
    <dsp:sp modelId="{38C604EC-608A-4EA8-9461-C2C3F3100154}">
      <dsp:nvSpPr>
        <dsp:cNvPr id="0" name=""/>
        <dsp:cNvSpPr/>
      </dsp:nvSpPr>
      <dsp:spPr>
        <a:xfrm>
          <a:off x="201045" y="3679946"/>
          <a:ext cx="2627616" cy="15765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Creates urgency (e.g., “Your account will be locked”)</a:t>
          </a:r>
          <a:endParaRPr lang="en-US" sz="1200" kern="1200"/>
        </a:p>
      </dsp:txBody>
      <dsp:txXfrm>
        <a:off x="201045" y="3679946"/>
        <a:ext cx="2627616" cy="1576570"/>
      </dsp:txXfrm>
    </dsp:sp>
    <dsp:sp modelId="{A0995F60-4DA9-4E02-A31B-4BB2CBFAC208}">
      <dsp:nvSpPr>
        <dsp:cNvPr id="0" name=""/>
        <dsp:cNvSpPr/>
      </dsp:nvSpPr>
      <dsp:spPr>
        <a:xfrm>
          <a:off x="3091424" y="3679946"/>
          <a:ext cx="2627616" cy="15765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Leads to data theft or malware installation</a:t>
          </a:r>
          <a:endParaRPr lang="en-US" sz="1200" kern="1200"/>
        </a:p>
      </dsp:txBody>
      <dsp:txXfrm>
        <a:off x="3091424" y="3679946"/>
        <a:ext cx="2627616" cy="15765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9386E-DC59-47FC-88CB-68D599E784FC}">
      <dsp:nvSpPr>
        <dsp:cNvPr id="0" name=""/>
        <dsp:cNvSpPr/>
      </dsp:nvSpPr>
      <dsp:spPr>
        <a:xfrm>
          <a:off x="615009" y="285357"/>
          <a:ext cx="743554" cy="743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26BE4-F619-4824-80AA-04AF747F1FA5}">
      <dsp:nvSpPr>
        <dsp:cNvPr id="0" name=""/>
        <dsp:cNvSpPr/>
      </dsp:nvSpPr>
      <dsp:spPr>
        <a:xfrm>
          <a:off x="160615" y="1287511"/>
          <a:ext cx="1652343" cy="66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❌ </a:t>
          </a:r>
          <a:r>
            <a:rPr lang="en-US" sz="1300" b="1" i="0" kern="1200" baseline="0"/>
            <a:t>Suspicious sender address</a:t>
          </a:r>
          <a:r>
            <a:rPr lang="en-US" sz="1300" b="0" i="0" kern="1200" baseline="0"/>
            <a:t> (e.g., support@paypa1.com)</a:t>
          </a:r>
          <a:endParaRPr lang="en-US" sz="1300" kern="1200"/>
        </a:p>
      </dsp:txBody>
      <dsp:txXfrm>
        <a:off x="160615" y="1287511"/>
        <a:ext cx="1652343" cy="660937"/>
      </dsp:txXfrm>
    </dsp:sp>
    <dsp:sp modelId="{02CF3FD0-A2CB-4EB5-BC20-D3B0F69FCEB1}">
      <dsp:nvSpPr>
        <dsp:cNvPr id="0" name=""/>
        <dsp:cNvSpPr/>
      </dsp:nvSpPr>
      <dsp:spPr>
        <a:xfrm>
          <a:off x="2556513" y="285357"/>
          <a:ext cx="743554" cy="743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27F73-16DC-49FB-815C-11188B7BC21D}">
      <dsp:nvSpPr>
        <dsp:cNvPr id="0" name=""/>
        <dsp:cNvSpPr/>
      </dsp:nvSpPr>
      <dsp:spPr>
        <a:xfrm>
          <a:off x="2102119" y="1287511"/>
          <a:ext cx="1652343" cy="66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❌ </a:t>
          </a:r>
          <a:r>
            <a:rPr lang="en-US" sz="1300" b="1" i="0" kern="1200" baseline="0"/>
            <a:t>Spelling and grammar mistakes</a:t>
          </a:r>
          <a:endParaRPr lang="en-US" sz="1300" kern="1200"/>
        </a:p>
      </dsp:txBody>
      <dsp:txXfrm>
        <a:off x="2102119" y="1287511"/>
        <a:ext cx="1652343" cy="660937"/>
      </dsp:txXfrm>
    </dsp:sp>
    <dsp:sp modelId="{AA09C2EC-9DCE-47DA-AEBF-DB9B96840867}">
      <dsp:nvSpPr>
        <dsp:cNvPr id="0" name=""/>
        <dsp:cNvSpPr/>
      </dsp:nvSpPr>
      <dsp:spPr>
        <a:xfrm>
          <a:off x="4498017" y="285357"/>
          <a:ext cx="743554" cy="743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46654-C22E-4A71-97F0-E31532B7EB82}">
      <dsp:nvSpPr>
        <dsp:cNvPr id="0" name=""/>
        <dsp:cNvSpPr/>
      </dsp:nvSpPr>
      <dsp:spPr>
        <a:xfrm>
          <a:off x="4043623" y="1287511"/>
          <a:ext cx="1652343" cy="66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❌ </a:t>
          </a:r>
          <a:r>
            <a:rPr lang="en-US" sz="1300" b="1" i="0" kern="1200" baseline="0"/>
            <a:t>Generic greetings</a:t>
          </a:r>
          <a:r>
            <a:rPr lang="en-US" sz="1300" b="0" i="0" kern="1200" baseline="0"/>
            <a:t> like “Dear User” or “Valued Customer”</a:t>
          </a:r>
          <a:endParaRPr lang="en-US" sz="1300" kern="1200"/>
        </a:p>
      </dsp:txBody>
      <dsp:txXfrm>
        <a:off x="4043623" y="1287511"/>
        <a:ext cx="1652343" cy="660937"/>
      </dsp:txXfrm>
    </dsp:sp>
    <dsp:sp modelId="{8F8EDEB7-9027-4751-ABB6-5DABCA12F83D}">
      <dsp:nvSpPr>
        <dsp:cNvPr id="0" name=""/>
        <dsp:cNvSpPr/>
      </dsp:nvSpPr>
      <dsp:spPr>
        <a:xfrm>
          <a:off x="615009" y="2361534"/>
          <a:ext cx="743554" cy="7435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CE5F9-9962-42E2-8A5F-5E398B5222CE}">
      <dsp:nvSpPr>
        <dsp:cNvPr id="0" name=""/>
        <dsp:cNvSpPr/>
      </dsp:nvSpPr>
      <dsp:spPr>
        <a:xfrm>
          <a:off x="160615" y="3363688"/>
          <a:ext cx="1652343" cy="66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❌ </a:t>
          </a:r>
          <a:r>
            <a:rPr lang="en-US" sz="1300" b="1" i="0" kern="1200" baseline="0"/>
            <a:t>Links that don’t match the real site</a:t>
          </a:r>
          <a:r>
            <a:rPr lang="en-US" sz="1300" b="0" i="0" kern="1200" baseline="0"/>
            <a:t> (hover to check!)</a:t>
          </a:r>
          <a:endParaRPr lang="en-US" sz="1300" kern="1200"/>
        </a:p>
      </dsp:txBody>
      <dsp:txXfrm>
        <a:off x="160615" y="3363688"/>
        <a:ext cx="1652343" cy="660937"/>
      </dsp:txXfrm>
    </dsp:sp>
    <dsp:sp modelId="{E42CF4DD-DAD9-4DF7-993C-322EE20142BB}">
      <dsp:nvSpPr>
        <dsp:cNvPr id="0" name=""/>
        <dsp:cNvSpPr/>
      </dsp:nvSpPr>
      <dsp:spPr>
        <a:xfrm>
          <a:off x="2556513" y="2361534"/>
          <a:ext cx="743554" cy="7435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087F1-5A65-4E0A-87F5-9B65A646CDA1}">
      <dsp:nvSpPr>
        <dsp:cNvPr id="0" name=""/>
        <dsp:cNvSpPr/>
      </dsp:nvSpPr>
      <dsp:spPr>
        <a:xfrm>
          <a:off x="2102119" y="3363688"/>
          <a:ext cx="1652343" cy="66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❌ </a:t>
          </a:r>
          <a:r>
            <a:rPr lang="en-US" sz="1300" b="1" i="0" kern="1200" baseline="0"/>
            <a:t>Urgent threats</a:t>
          </a:r>
          <a:r>
            <a:rPr lang="en-US" sz="1300" b="0" i="0" kern="1200" baseline="0"/>
            <a:t> like “Account will be blocked in 24 hrs!”</a:t>
          </a:r>
          <a:endParaRPr lang="en-US" sz="1300" kern="1200"/>
        </a:p>
      </dsp:txBody>
      <dsp:txXfrm>
        <a:off x="2102119" y="3363688"/>
        <a:ext cx="1652343" cy="660937"/>
      </dsp:txXfrm>
    </dsp:sp>
    <dsp:sp modelId="{E80EDDFE-06C7-4548-A684-48B3ED4376B1}">
      <dsp:nvSpPr>
        <dsp:cNvPr id="0" name=""/>
        <dsp:cNvSpPr/>
      </dsp:nvSpPr>
      <dsp:spPr>
        <a:xfrm>
          <a:off x="4498017" y="2361534"/>
          <a:ext cx="743554" cy="74355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FC83D-EC38-4FE5-8857-654B8296D607}">
      <dsp:nvSpPr>
        <dsp:cNvPr id="0" name=""/>
        <dsp:cNvSpPr/>
      </dsp:nvSpPr>
      <dsp:spPr>
        <a:xfrm>
          <a:off x="4043623" y="3363688"/>
          <a:ext cx="1652343" cy="66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 dirty="0"/>
            <a:t>❌ </a:t>
          </a:r>
          <a:r>
            <a:rPr lang="en-US" sz="1300" b="1" i="0" kern="1200" baseline="0" dirty="0"/>
            <a:t>Unexpected attachments or pop-ups</a:t>
          </a:r>
          <a:endParaRPr lang="en-US" sz="1300" kern="1200" dirty="0"/>
        </a:p>
      </dsp:txBody>
      <dsp:txXfrm>
        <a:off x="4043623" y="3363688"/>
        <a:ext cx="1652343" cy="6609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36609-C913-4493-9A32-447ED7437A80}">
      <dsp:nvSpPr>
        <dsp:cNvPr id="0" name=""/>
        <dsp:cNvSpPr/>
      </dsp:nvSpPr>
      <dsp:spPr>
        <a:xfrm rot="5400000">
          <a:off x="-87550" y="90380"/>
          <a:ext cx="583666" cy="40856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Be</a:t>
          </a:r>
        </a:p>
      </dsp:txBody>
      <dsp:txXfrm rot="-5400000">
        <a:off x="0" y="207113"/>
        <a:ext cx="408566" cy="175100"/>
      </dsp:txXfrm>
    </dsp:sp>
    <dsp:sp modelId="{76A3847D-D215-4FF9-8716-2E72336277C3}">
      <dsp:nvSpPr>
        <dsp:cNvPr id="0" name=""/>
        <dsp:cNvSpPr/>
      </dsp:nvSpPr>
      <dsp:spPr>
        <a:xfrm rot="5400000">
          <a:off x="2931527" y="-2520130"/>
          <a:ext cx="379383" cy="5425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Be wary of unsolicited requests: Never provide personal information in response to an unsolicited request, whether it is over the phone or the Internet.</a:t>
          </a:r>
        </a:p>
      </dsp:txBody>
      <dsp:txXfrm rot="-5400000">
        <a:off x="408566" y="21351"/>
        <a:ext cx="5406785" cy="342343"/>
      </dsp:txXfrm>
    </dsp:sp>
    <dsp:sp modelId="{39866325-8077-4F0E-88F4-438ED784ADA6}">
      <dsp:nvSpPr>
        <dsp:cNvPr id="0" name=""/>
        <dsp:cNvSpPr/>
      </dsp:nvSpPr>
      <dsp:spPr>
        <a:xfrm rot="5400000">
          <a:off x="-87550" y="615195"/>
          <a:ext cx="583666" cy="40856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Think</a:t>
          </a:r>
        </a:p>
      </dsp:txBody>
      <dsp:txXfrm rot="-5400000">
        <a:off x="0" y="731928"/>
        <a:ext cx="408566" cy="175100"/>
      </dsp:txXfrm>
    </dsp:sp>
    <dsp:sp modelId="{77DA4E19-69E1-47BE-AF56-B4159017E244}">
      <dsp:nvSpPr>
        <dsp:cNvPr id="0" name=""/>
        <dsp:cNvSpPr/>
      </dsp:nvSpPr>
      <dsp:spPr>
        <a:xfrm rot="5400000">
          <a:off x="2931527" y="-1995315"/>
          <a:ext cx="379383" cy="5425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Think before you click: Be wary of messages that implore you to act immediately, offer something that sounds too good to be true, or ask for personal or financial information.</a:t>
          </a:r>
        </a:p>
      </dsp:txBody>
      <dsp:txXfrm rot="-5400000">
        <a:off x="408566" y="546166"/>
        <a:ext cx="5406785" cy="342343"/>
      </dsp:txXfrm>
    </dsp:sp>
    <dsp:sp modelId="{D4DA1755-5B15-4563-A3E8-420C83AFEC30}">
      <dsp:nvSpPr>
        <dsp:cNvPr id="0" name=""/>
        <dsp:cNvSpPr/>
      </dsp:nvSpPr>
      <dsp:spPr>
        <a:xfrm rot="5400000">
          <a:off x="-87550" y="1140010"/>
          <a:ext cx="583666" cy="40856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Verify</a:t>
          </a:r>
        </a:p>
      </dsp:txBody>
      <dsp:txXfrm rot="-5400000">
        <a:off x="0" y="1256743"/>
        <a:ext cx="408566" cy="175100"/>
      </dsp:txXfrm>
    </dsp:sp>
    <dsp:sp modelId="{859D4082-293D-4EA8-BAE7-F5228DABAF15}">
      <dsp:nvSpPr>
        <dsp:cNvPr id="0" name=""/>
        <dsp:cNvSpPr/>
      </dsp:nvSpPr>
      <dsp:spPr>
        <a:xfrm rot="5400000">
          <a:off x="2931527" y="-1470500"/>
          <a:ext cx="379383" cy="5425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Verify the sender: Check the sender's email address. Ensure the domain matches the organization it claims to be from. Be cautious of generic greetings. </a:t>
          </a:r>
        </a:p>
      </dsp:txBody>
      <dsp:txXfrm rot="-5400000">
        <a:off x="408566" y="1070981"/>
        <a:ext cx="5406785" cy="342343"/>
      </dsp:txXfrm>
    </dsp:sp>
    <dsp:sp modelId="{6A255FC5-15A0-4A29-AF1F-A4AA21A54AD3}">
      <dsp:nvSpPr>
        <dsp:cNvPr id="0" name=""/>
        <dsp:cNvSpPr/>
      </dsp:nvSpPr>
      <dsp:spPr>
        <a:xfrm rot="5400000">
          <a:off x="-87550" y="1664825"/>
          <a:ext cx="583666" cy="40856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Inspect</a:t>
          </a:r>
        </a:p>
      </dsp:txBody>
      <dsp:txXfrm rot="-5400000">
        <a:off x="0" y="1781558"/>
        <a:ext cx="408566" cy="175100"/>
      </dsp:txXfrm>
    </dsp:sp>
    <dsp:sp modelId="{9B9AA83C-B390-433C-A729-E7F67E2334B5}">
      <dsp:nvSpPr>
        <dsp:cNvPr id="0" name=""/>
        <dsp:cNvSpPr/>
      </dsp:nvSpPr>
      <dsp:spPr>
        <a:xfrm rot="5400000">
          <a:off x="2931527" y="-945685"/>
          <a:ext cx="379383" cy="5425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Inspect links: Hover over links to reveal the full address. If it looks suspicious, don't click it. Instead, use a reputable search engine to get to the site or type the URL directly into your browser.</a:t>
          </a:r>
        </a:p>
      </dsp:txBody>
      <dsp:txXfrm rot="-5400000">
        <a:off x="408566" y="1595796"/>
        <a:ext cx="5406785" cy="342343"/>
      </dsp:txXfrm>
    </dsp:sp>
    <dsp:sp modelId="{599EF5EC-8221-40F6-9E2D-AA28D3C4591B}">
      <dsp:nvSpPr>
        <dsp:cNvPr id="0" name=""/>
        <dsp:cNvSpPr/>
      </dsp:nvSpPr>
      <dsp:spPr>
        <a:xfrm rot="5400000">
          <a:off x="-87550" y="2189641"/>
          <a:ext cx="583666" cy="40856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Don't open</a:t>
          </a:r>
        </a:p>
      </dsp:txBody>
      <dsp:txXfrm rot="-5400000">
        <a:off x="0" y="2306374"/>
        <a:ext cx="408566" cy="175100"/>
      </dsp:txXfrm>
    </dsp:sp>
    <dsp:sp modelId="{E307D296-ACBE-42BA-98D8-6789ABC9810C}">
      <dsp:nvSpPr>
        <dsp:cNvPr id="0" name=""/>
        <dsp:cNvSpPr/>
      </dsp:nvSpPr>
      <dsp:spPr>
        <a:xfrm rot="5400000">
          <a:off x="2931527" y="-420869"/>
          <a:ext cx="379383" cy="5425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Don't open suspicious attachments: Be cautious of attachments, especially from unfamiliar senders or if the attachment has an unusual extension. </a:t>
          </a:r>
        </a:p>
      </dsp:txBody>
      <dsp:txXfrm rot="-5400000">
        <a:off x="408566" y="2120612"/>
        <a:ext cx="5406785" cy="342343"/>
      </dsp:txXfrm>
    </dsp:sp>
    <dsp:sp modelId="{8ECA66E3-1815-41E9-8AFC-853E48E669FF}">
      <dsp:nvSpPr>
        <dsp:cNvPr id="0" name=""/>
        <dsp:cNvSpPr/>
      </dsp:nvSpPr>
      <dsp:spPr>
        <a:xfrm rot="5400000">
          <a:off x="-87550" y="2714456"/>
          <a:ext cx="583666" cy="40856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Look</a:t>
          </a:r>
        </a:p>
      </dsp:txBody>
      <dsp:txXfrm rot="-5400000">
        <a:off x="0" y="2831189"/>
        <a:ext cx="408566" cy="175100"/>
      </dsp:txXfrm>
    </dsp:sp>
    <dsp:sp modelId="{F62C8F15-D871-4796-9E1C-73AA24950C6C}">
      <dsp:nvSpPr>
        <dsp:cNvPr id="0" name=""/>
        <dsp:cNvSpPr/>
      </dsp:nvSpPr>
      <dsp:spPr>
        <a:xfrm rot="5400000">
          <a:off x="2931527" y="103945"/>
          <a:ext cx="379383" cy="5425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Look for red flags: Watch out for spelling and grammatical errors, a sense of urgency, and requests for personal information.</a:t>
          </a:r>
        </a:p>
      </dsp:txBody>
      <dsp:txXfrm rot="-5400000">
        <a:off x="408566" y="2645426"/>
        <a:ext cx="5406785" cy="342343"/>
      </dsp:txXfrm>
    </dsp:sp>
    <dsp:sp modelId="{351BCC54-2B44-4770-A19E-F82DA63CDBCE}">
      <dsp:nvSpPr>
        <dsp:cNvPr id="0" name=""/>
        <dsp:cNvSpPr/>
      </dsp:nvSpPr>
      <dsp:spPr>
        <a:xfrm rot="5400000">
          <a:off x="-87550" y="3239271"/>
          <a:ext cx="583666" cy="40856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Keep</a:t>
          </a:r>
        </a:p>
      </dsp:txBody>
      <dsp:txXfrm rot="-5400000">
        <a:off x="0" y="3356004"/>
        <a:ext cx="408566" cy="175100"/>
      </dsp:txXfrm>
    </dsp:sp>
    <dsp:sp modelId="{3559A1DF-A438-45F2-99B7-61EFE9AE406F}">
      <dsp:nvSpPr>
        <dsp:cNvPr id="0" name=""/>
        <dsp:cNvSpPr/>
      </dsp:nvSpPr>
      <dsp:spPr>
        <a:xfrm rot="5400000">
          <a:off x="2931527" y="628760"/>
          <a:ext cx="379383" cy="5425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Keep software up to date: Ensure your devices are equipped with regularly updated antivirus software, firewalls, email filters, and anti-spyware.</a:t>
          </a:r>
        </a:p>
      </dsp:txBody>
      <dsp:txXfrm rot="-5400000">
        <a:off x="408566" y="3170241"/>
        <a:ext cx="5406785" cy="342343"/>
      </dsp:txXfrm>
    </dsp:sp>
    <dsp:sp modelId="{D2AB4584-F5E6-403C-856C-65214AA2D67F}">
      <dsp:nvSpPr>
        <dsp:cNvPr id="0" name=""/>
        <dsp:cNvSpPr/>
      </dsp:nvSpPr>
      <dsp:spPr>
        <a:xfrm rot="5400000">
          <a:off x="-87550" y="3764086"/>
          <a:ext cx="583666" cy="40856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Use</a:t>
          </a:r>
        </a:p>
      </dsp:txBody>
      <dsp:txXfrm rot="-5400000">
        <a:off x="0" y="3880819"/>
        <a:ext cx="408566" cy="175100"/>
      </dsp:txXfrm>
    </dsp:sp>
    <dsp:sp modelId="{9942739F-A01C-40E4-9A56-775C50C8B7BA}">
      <dsp:nvSpPr>
        <dsp:cNvPr id="0" name=""/>
        <dsp:cNvSpPr/>
      </dsp:nvSpPr>
      <dsp:spPr>
        <a:xfrm rot="5400000">
          <a:off x="2931527" y="1153575"/>
          <a:ext cx="379383" cy="5425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Use strong passwords: Combine capital and lowercase letters with numbers and symbols to create a more secure password.</a:t>
          </a:r>
        </a:p>
      </dsp:txBody>
      <dsp:txXfrm rot="-5400000">
        <a:off x="408566" y="3695056"/>
        <a:ext cx="5406785" cy="342343"/>
      </dsp:txXfrm>
    </dsp:sp>
    <dsp:sp modelId="{973CFE88-7BFC-4737-B87F-8C8105E412F0}">
      <dsp:nvSpPr>
        <dsp:cNvPr id="0" name=""/>
        <dsp:cNvSpPr/>
      </dsp:nvSpPr>
      <dsp:spPr>
        <a:xfrm rot="5400000">
          <a:off x="-87550" y="4288901"/>
          <a:ext cx="583666" cy="40856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Enable</a:t>
          </a:r>
        </a:p>
      </dsp:txBody>
      <dsp:txXfrm rot="-5400000">
        <a:off x="0" y="4405634"/>
        <a:ext cx="408566" cy="175100"/>
      </dsp:txXfrm>
    </dsp:sp>
    <dsp:sp modelId="{D358DB6E-4B5F-43D9-AC7E-57D1665B2998}">
      <dsp:nvSpPr>
        <dsp:cNvPr id="0" name=""/>
        <dsp:cNvSpPr/>
      </dsp:nvSpPr>
      <dsp:spPr>
        <a:xfrm rot="5400000">
          <a:off x="2931527" y="1678390"/>
          <a:ext cx="379383" cy="5425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Enable multi-factor authentication (MFA): Use MFA to help verify authorized access to online accounts.</a:t>
          </a:r>
        </a:p>
      </dsp:txBody>
      <dsp:txXfrm rot="-5400000">
        <a:off x="408566" y="4219871"/>
        <a:ext cx="5406785" cy="342343"/>
      </dsp:txXfrm>
    </dsp:sp>
    <dsp:sp modelId="{AC45B577-47F5-4988-ADCF-F7BFC81F3A07}">
      <dsp:nvSpPr>
        <dsp:cNvPr id="0" name=""/>
        <dsp:cNvSpPr/>
      </dsp:nvSpPr>
      <dsp:spPr>
        <a:xfrm rot="5400000">
          <a:off x="-87550" y="4813716"/>
          <a:ext cx="583666" cy="40856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Report</a:t>
          </a:r>
        </a:p>
      </dsp:txBody>
      <dsp:txXfrm rot="-5400000">
        <a:off x="0" y="4930449"/>
        <a:ext cx="408566" cy="175100"/>
      </dsp:txXfrm>
    </dsp:sp>
    <dsp:sp modelId="{1674D4DA-A76E-4FA1-8398-4105301D540A}">
      <dsp:nvSpPr>
        <dsp:cNvPr id="0" name=""/>
        <dsp:cNvSpPr/>
      </dsp:nvSpPr>
      <dsp:spPr>
        <a:xfrm rot="5400000">
          <a:off x="2931527" y="2203205"/>
          <a:ext cx="379383" cy="5425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5715" rIns="5715" bIns="571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Report suspicious activity: If you suspect a phishing attempt, report it to the relevant authorities, such as the FTC. </a:t>
          </a:r>
        </a:p>
      </dsp:txBody>
      <dsp:txXfrm rot="-5400000">
        <a:off x="408566" y="4744686"/>
        <a:ext cx="5406785" cy="3423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DF6AB-3A80-4081-A8B3-5F03AC4D790B}">
      <dsp:nvSpPr>
        <dsp:cNvPr id="0" name=""/>
        <dsp:cNvSpPr/>
      </dsp:nvSpPr>
      <dsp:spPr>
        <a:xfrm>
          <a:off x="273815" y="643669"/>
          <a:ext cx="919693" cy="9196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E84F0-DE21-47C0-AD70-50AA2D16FAAB}">
      <dsp:nvSpPr>
        <dsp:cNvPr id="0" name=""/>
        <dsp:cNvSpPr/>
      </dsp:nvSpPr>
      <dsp:spPr>
        <a:xfrm>
          <a:off x="466951" y="836804"/>
          <a:ext cx="533422" cy="5334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F74F9-C071-43A9-868E-3174DDC68018}">
      <dsp:nvSpPr>
        <dsp:cNvPr id="0" name=""/>
        <dsp:cNvSpPr/>
      </dsp:nvSpPr>
      <dsp:spPr>
        <a:xfrm>
          <a:off x="1390586" y="643669"/>
          <a:ext cx="2167848" cy="91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Top Tools:</a:t>
          </a:r>
          <a:endParaRPr lang="en-US" sz="2000" kern="1200"/>
        </a:p>
      </dsp:txBody>
      <dsp:txXfrm>
        <a:off x="1390586" y="643669"/>
        <a:ext cx="2167848" cy="919693"/>
      </dsp:txXfrm>
    </dsp:sp>
    <dsp:sp modelId="{1F99CE0B-49AB-452E-8290-DF9EBFE1D232}">
      <dsp:nvSpPr>
        <dsp:cNvPr id="0" name=""/>
        <dsp:cNvSpPr/>
      </dsp:nvSpPr>
      <dsp:spPr>
        <a:xfrm>
          <a:off x="3936165" y="643669"/>
          <a:ext cx="919693" cy="9196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2A6D9-4D00-4EC1-850C-581D001A9A5B}">
      <dsp:nvSpPr>
        <dsp:cNvPr id="0" name=""/>
        <dsp:cNvSpPr/>
      </dsp:nvSpPr>
      <dsp:spPr>
        <a:xfrm>
          <a:off x="4129301" y="836804"/>
          <a:ext cx="533422" cy="5334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ED062-E35F-48AF-8DE8-A64CC2DEA0D0}">
      <dsp:nvSpPr>
        <dsp:cNvPr id="0" name=""/>
        <dsp:cNvSpPr/>
      </dsp:nvSpPr>
      <dsp:spPr>
        <a:xfrm>
          <a:off x="5052936" y="643669"/>
          <a:ext cx="2167848" cy="91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PhishTank</a:t>
          </a:r>
          <a:r>
            <a:rPr lang="en-US" sz="2000" kern="1200"/>
            <a:t> – Real-time phishing database</a:t>
          </a:r>
        </a:p>
      </dsp:txBody>
      <dsp:txXfrm>
        <a:off x="5052936" y="643669"/>
        <a:ext cx="2167848" cy="919693"/>
      </dsp:txXfrm>
    </dsp:sp>
    <dsp:sp modelId="{89CFA111-ADDC-47CB-96BE-54D840275436}">
      <dsp:nvSpPr>
        <dsp:cNvPr id="0" name=""/>
        <dsp:cNvSpPr/>
      </dsp:nvSpPr>
      <dsp:spPr>
        <a:xfrm>
          <a:off x="7598515" y="643669"/>
          <a:ext cx="919693" cy="9196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05D236-FF7E-4BF2-82EA-C99070B17698}">
      <dsp:nvSpPr>
        <dsp:cNvPr id="0" name=""/>
        <dsp:cNvSpPr/>
      </dsp:nvSpPr>
      <dsp:spPr>
        <a:xfrm>
          <a:off x="7791651" y="836804"/>
          <a:ext cx="533422" cy="5334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BF31D-9288-4A9F-B2C3-A0D4648D9850}">
      <dsp:nvSpPr>
        <dsp:cNvPr id="0" name=""/>
        <dsp:cNvSpPr/>
      </dsp:nvSpPr>
      <dsp:spPr>
        <a:xfrm>
          <a:off x="8715285" y="643669"/>
          <a:ext cx="2167848" cy="91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VirusTotal</a:t>
          </a:r>
          <a:r>
            <a:rPr lang="en-US" sz="2000" kern="1200"/>
            <a:t> – Scans URLs/files</a:t>
          </a:r>
        </a:p>
      </dsp:txBody>
      <dsp:txXfrm>
        <a:off x="8715285" y="643669"/>
        <a:ext cx="2167848" cy="919693"/>
      </dsp:txXfrm>
    </dsp:sp>
    <dsp:sp modelId="{C2CA75AB-C4A5-4916-ACCE-D3BAD941B37C}">
      <dsp:nvSpPr>
        <dsp:cNvPr id="0" name=""/>
        <dsp:cNvSpPr/>
      </dsp:nvSpPr>
      <dsp:spPr>
        <a:xfrm>
          <a:off x="273815" y="2203775"/>
          <a:ext cx="919693" cy="9196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4628E-19D0-4EDD-9C47-C8058038A8D4}">
      <dsp:nvSpPr>
        <dsp:cNvPr id="0" name=""/>
        <dsp:cNvSpPr/>
      </dsp:nvSpPr>
      <dsp:spPr>
        <a:xfrm>
          <a:off x="466951" y="2396911"/>
          <a:ext cx="533422" cy="5334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B3CA1-28C4-4A80-872E-5042421E8424}">
      <dsp:nvSpPr>
        <dsp:cNvPr id="0" name=""/>
        <dsp:cNvSpPr/>
      </dsp:nvSpPr>
      <dsp:spPr>
        <a:xfrm>
          <a:off x="1390586" y="2203775"/>
          <a:ext cx="2167848" cy="91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Google Safe Browsing</a:t>
          </a:r>
          <a:endParaRPr lang="en-US" sz="2000" kern="1200"/>
        </a:p>
      </dsp:txBody>
      <dsp:txXfrm>
        <a:off x="1390586" y="2203775"/>
        <a:ext cx="2167848" cy="919693"/>
      </dsp:txXfrm>
    </dsp:sp>
    <dsp:sp modelId="{EA53FBF5-6C1D-4AE9-903B-DED83BE404F4}">
      <dsp:nvSpPr>
        <dsp:cNvPr id="0" name=""/>
        <dsp:cNvSpPr/>
      </dsp:nvSpPr>
      <dsp:spPr>
        <a:xfrm>
          <a:off x="3936165" y="2203775"/>
          <a:ext cx="919693" cy="91969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6ED3D-EE06-4A47-80CA-DC2B3BA8C2D6}">
      <dsp:nvSpPr>
        <dsp:cNvPr id="0" name=""/>
        <dsp:cNvSpPr/>
      </dsp:nvSpPr>
      <dsp:spPr>
        <a:xfrm>
          <a:off x="4129301" y="2396911"/>
          <a:ext cx="533422" cy="5334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8D062-64FD-4DE6-8580-CAAED20FEDFD}">
      <dsp:nvSpPr>
        <dsp:cNvPr id="0" name=""/>
        <dsp:cNvSpPr/>
      </dsp:nvSpPr>
      <dsp:spPr>
        <a:xfrm>
          <a:off x="5052936" y="2203775"/>
          <a:ext cx="2167848" cy="91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WOT (Web of Trust)</a:t>
          </a:r>
          <a:endParaRPr lang="en-US" sz="2000" kern="1200"/>
        </a:p>
      </dsp:txBody>
      <dsp:txXfrm>
        <a:off x="5052936" y="2203775"/>
        <a:ext cx="2167848" cy="919693"/>
      </dsp:txXfrm>
    </dsp:sp>
    <dsp:sp modelId="{BEE9E4AA-D562-4D0E-94E9-D749C2FA4D13}">
      <dsp:nvSpPr>
        <dsp:cNvPr id="0" name=""/>
        <dsp:cNvSpPr/>
      </dsp:nvSpPr>
      <dsp:spPr>
        <a:xfrm>
          <a:off x="7598515" y="2203775"/>
          <a:ext cx="919693" cy="9196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15EC0-2CFA-4534-B934-7C578BBD8692}">
      <dsp:nvSpPr>
        <dsp:cNvPr id="0" name=""/>
        <dsp:cNvSpPr/>
      </dsp:nvSpPr>
      <dsp:spPr>
        <a:xfrm>
          <a:off x="7791651" y="2396911"/>
          <a:ext cx="533422" cy="53342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81DDA-15E3-4920-91F3-D514CB5039AA}">
      <dsp:nvSpPr>
        <dsp:cNvPr id="0" name=""/>
        <dsp:cNvSpPr/>
      </dsp:nvSpPr>
      <dsp:spPr>
        <a:xfrm>
          <a:off x="8715285" y="2203775"/>
          <a:ext cx="2167848" cy="91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Gmail/Outlook Spam Filters</a:t>
          </a:r>
          <a:endParaRPr lang="en-US" sz="2000" kern="1200"/>
        </a:p>
      </dsp:txBody>
      <dsp:txXfrm>
        <a:off x="8715285" y="2203775"/>
        <a:ext cx="2167848" cy="919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2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1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7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0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55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4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0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5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3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yber.gov.au/" TargetMode="External"/><Relationship Id="rId7" Type="http://schemas.openxmlformats.org/officeDocument/2006/relationships/image" Target="../media/image40.svg"/><Relationship Id="rId2" Type="http://schemas.openxmlformats.org/officeDocument/2006/relationships/hyperlink" Target="https://www.interpol.int/en/Crimes/Cybercrim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s://us.norton.com/blog/emerging-threats/phishing" TargetMode="External"/><Relationship Id="rId4" Type="http://schemas.openxmlformats.org/officeDocument/2006/relationships/hyperlink" Target="https://www.kaspersky.com/resource-center/threats/phishin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Close-Up Of Oar In Lake">
            <a:extLst>
              <a:ext uri="{FF2B5EF4-FFF2-40B4-BE49-F238E27FC236}">
                <a16:creationId xmlns:a16="http://schemas.microsoft.com/office/drawing/2014/main" id="{1BD8B9A5-883C-1B94-3B8F-59D243756F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1" y="-2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E1FAF-0811-EBB2-9CD0-6EEA245E4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Phishing Proof: Building a Human Firewall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16058-B7B8-348C-F472-F3778BE39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2708" y="5008970"/>
            <a:ext cx="5799292" cy="1849017"/>
          </a:xfrm>
        </p:spPr>
        <p:txBody>
          <a:bodyPr anchor="b">
            <a:normAutofit/>
          </a:bodyPr>
          <a:lstStyle/>
          <a:p>
            <a:r>
              <a:rPr lang="en-IN" sz="2400" dirty="0"/>
              <a:t>A Cyber security internship task by uday charan kadulla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FFFFFF"/>
                </a:solidFill>
              </a:rPr>
              <a:t>Presented for:</a:t>
            </a:r>
            <a:r>
              <a:rPr lang="en-US" sz="2400" dirty="0">
                <a:solidFill>
                  <a:srgbClr val="FFFFFF"/>
                </a:solidFill>
              </a:rPr>
              <a:t> CodeAlpha Internship Program</a:t>
            </a:r>
            <a:endParaRPr lang="en-IN" sz="24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FCCE165B-9A29-44F5-9FBE-B59CEEDD3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318" y="74230"/>
            <a:ext cx="1888450" cy="7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51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9C394-3DCB-CB5F-1191-E8A8F1A0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81928" cy="1463040"/>
          </a:xfrm>
        </p:spPr>
        <p:txBody>
          <a:bodyPr>
            <a:normAutofit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30B17F-26DF-69C7-B855-6F60A40324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208" y="2578608"/>
            <a:ext cx="6281928" cy="37673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b="1">
                <a:latin typeface="Arial" panose="020B0604020202020204" pitchFamily="34" charset="0"/>
                <a:hlinkClick r:id="rId2"/>
              </a:rPr>
              <a:t>https://www.interpol.int/en/Crimes/Cybercrime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>
                <a:hlinkClick r:id="rId3"/>
              </a:rPr>
              <a:t>https://www.cyber.gov.au</a:t>
            </a:r>
            <a:endParaRPr lang="en-US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b="1">
                <a:latin typeface="Arial" panose="020B0604020202020204" pitchFamily="34" charset="0"/>
                <a:hlinkClick r:id="rId4"/>
              </a:rPr>
              <a:t>https://www.kaspersky.com/resource-center/threats/phishing</a:t>
            </a:r>
            <a:endParaRPr lang="en-US" altLang="en-US" b="1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b="1">
                <a:latin typeface="Arial" panose="020B0604020202020204" pitchFamily="34" charset="0"/>
                <a:hlinkClick r:id="rId5"/>
              </a:rPr>
              <a:t>https://us.norton.com/blog/emerging-threats/phishing</a:t>
            </a:r>
            <a:endParaRPr lang="en-US" altLang="en-US" b="1">
              <a:latin typeface="Arial" panose="020B0604020202020204" pitchFamily="34" charset="0"/>
            </a:endParaRPr>
          </a:p>
        </p:txBody>
      </p:sp>
      <p:pic>
        <p:nvPicPr>
          <p:cNvPr id="10" name="Graphic 9" descr="Marker">
            <a:extLst>
              <a:ext uri="{FF2B5EF4-FFF2-40B4-BE49-F238E27FC236}">
                <a16:creationId xmlns:a16="http://schemas.microsoft.com/office/drawing/2014/main" id="{D116BA9D-3731-3CD2-43E6-C5A936A52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17668" y="1994644"/>
            <a:ext cx="4356461" cy="43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9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1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5803F-2574-00BC-E60B-F0A91835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What is Phishing?</a:t>
            </a:r>
            <a:br>
              <a:rPr lang="en-IN" dirty="0"/>
            </a:br>
            <a:endParaRPr lang="en-IN" dirty="0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1027" name="Picture 3" descr="100+ Free Phishing &amp; Scam Images - Pixabay">
            <a:extLst>
              <a:ext uri="{FF2B5EF4-FFF2-40B4-BE49-F238E27FC236}">
                <a16:creationId xmlns:a16="http://schemas.microsoft.com/office/drawing/2014/main" id="{F68DF604-F859-448A-74DA-F704CA42F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68" y="2775857"/>
            <a:ext cx="4429690" cy="357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12A04B0D-D1CA-DDBB-8BC5-845C5206DB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600604"/>
              </p:ext>
            </p:extLst>
          </p:nvPr>
        </p:nvGraphicFramePr>
        <p:xfrm>
          <a:off x="5747657" y="1088136"/>
          <a:ext cx="5920087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FCCE165B-9A29-44F5-9FBE-B59CEEDD3C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989" y="45719"/>
            <a:ext cx="1888450" cy="56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2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72BA5-AA06-83E4-F1E1-49F8AC5A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81928" cy="1463040"/>
          </a:xfrm>
        </p:spPr>
        <p:txBody>
          <a:bodyPr>
            <a:normAutofit/>
          </a:bodyPr>
          <a:lstStyle/>
          <a:p>
            <a:r>
              <a:rPr lang="en-IN" dirty="0"/>
              <a:t>Types of Phishing</a:t>
            </a:r>
            <a:br>
              <a:rPr lang="en-IN" dirty="0"/>
            </a:br>
            <a:r>
              <a:rPr lang="en-IN" dirty="0"/>
              <a:t>Attacks!!</a:t>
            </a:r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09F22-C5AB-0C9E-9B98-BE983FF78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281928" cy="376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1"/>
              <a:t>1. Email Phishing</a:t>
            </a:r>
          </a:p>
          <a:p>
            <a:pPr>
              <a:lnSpc>
                <a:spcPct val="100000"/>
              </a:lnSpc>
              <a:buNone/>
            </a:pPr>
            <a:r>
              <a:rPr lang="en-US" sz="1100"/>
              <a:t>The most common form — attackers send mass emails pretending to be from trusted sources, asking users to click malicious links or download harmful attachments.</a:t>
            </a:r>
          </a:p>
          <a:p>
            <a:pPr>
              <a:lnSpc>
                <a:spcPct val="100000"/>
              </a:lnSpc>
              <a:buNone/>
            </a:pPr>
            <a:r>
              <a:rPr lang="en-US" sz="1100" b="1"/>
              <a:t> 2. Spear Phishing</a:t>
            </a:r>
          </a:p>
          <a:p>
            <a:pPr>
              <a:lnSpc>
                <a:spcPct val="100000"/>
              </a:lnSpc>
              <a:buNone/>
            </a:pPr>
            <a:r>
              <a:rPr lang="en-US" sz="1100"/>
              <a:t>Highly targeted — attackers research specific individuals and craft personalized messages to trick them into giving up sensitive information.</a:t>
            </a:r>
          </a:p>
          <a:p>
            <a:pPr>
              <a:lnSpc>
                <a:spcPct val="100000"/>
              </a:lnSpc>
              <a:buNone/>
            </a:pPr>
            <a:r>
              <a:rPr lang="en-US" sz="1100" b="1"/>
              <a:t> 3. Smishing (SMS Phishing)</a:t>
            </a:r>
          </a:p>
          <a:p>
            <a:pPr>
              <a:lnSpc>
                <a:spcPct val="100000"/>
              </a:lnSpc>
              <a:buNone/>
            </a:pPr>
            <a:r>
              <a:rPr lang="en-US" sz="1100"/>
              <a:t>Phishing through text messages — fake alerts or offers sent via SMS that urge users to click harmful links.</a:t>
            </a:r>
          </a:p>
          <a:p>
            <a:pPr>
              <a:lnSpc>
                <a:spcPct val="100000"/>
              </a:lnSpc>
              <a:buNone/>
            </a:pPr>
            <a:r>
              <a:rPr lang="en-US" sz="1100" b="1"/>
              <a:t> 4. Vishing (Voice Phishing)</a:t>
            </a:r>
          </a:p>
          <a:p>
            <a:pPr>
              <a:lnSpc>
                <a:spcPct val="100000"/>
              </a:lnSpc>
              <a:buNone/>
            </a:pPr>
            <a:r>
              <a:rPr lang="en-US" sz="1100"/>
              <a:t>Phishing through phone calls — attackers pretend to be officials from banks, tech support, etc., and ask for confidential details.</a:t>
            </a:r>
          </a:p>
          <a:p>
            <a:pPr>
              <a:lnSpc>
                <a:spcPct val="100000"/>
              </a:lnSpc>
              <a:buNone/>
            </a:pPr>
            <a:r>
              <a:rPr lang="en-US" sz="1100" b="1"/>
              <a:t> 5. Clone Phishing</a:t>
            </a:r>
          </a:p>
          <a:p>
            <a:pPr>
              <a:lnSpc>
                <a:spcPct val="100000"/>
              </a:lnSpc>
            </a:pPr>
            <a:r>
              <a:rPr lang="en-US" sz="1100"/>
              <a:t>Attackers create a near-identical copy of a legitimate email that the victim previously received, but with a malicious link or attachment.</a:t>
            </a:r>
          </a:p>
          <a:p>
            <a:pPr>
              <a:lnSpc>
                <a:spcPct val="100000"/>
              </a:lnSpc>
            </a:pPr>
            <a:endParaRPr lang="en-IN" sz="1100" dirty="0"/>
          </a:p>
        </p:txBody>
      </p:sp>
      <p:pic>
        <p:nvPicPr>
          <p:cNvPr id="2050" name="Picture 2" descr="Phishing: Definition, Types of Attacks, and Examples">
            <a:extLst>
              <a:ext uri="{FF2B5EF4-FFF2-40B4-BE49-F238E27FC236}">
                <a16:creationId xmlns:a16="http://schemas.microsoft.com/office/drawing/2014/main" id="{3E6FF31A-D925-876A-15A3-012F53105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7668" y="1469916"/>
            <a:ext cx="4356461" cy="488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CFBCD2AE-EDFE-5358-D1DF-8CC29F323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989" y="45719"/>
            <a:ext cx="1888450" cy="4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5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9DC4-FE3B-F81F-67C2-3C1CFB0D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32" y="753074"/>
            <a:ext cx="6080559" cy="824770"/>
          </a:xfrm>
        </p:spPr>
        <p:txBody>
          <a:bodyPr>
            <a:normAutofit fontScale="90000"/>
          </a:bodyPr>
          <a:lstStyle/>
          <a:p>
            <a:r>
              <a:rPr lang="en-IN" dirty="0"/>
              <a:t>How to Recognize Phishing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DC18FF8-2CC1-AC11-8C14-F6D02C7770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5968" y="2175595"/>
          <a:ext cx="5856582" cy="4309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7" name="Picture 3" descr="How to Report a Phishing Email Scam: What You Need to Know | Terranova">
            <a:extLst>
              <a:ext uri="{FF2B5EF4-FFF2-40B4-BE49-F238E27FC236}">
                <a16:creationId xmlns:a16="http://schemas.microsoft.com/office/drawing/2014/main" id="{127A62D4-9481-116C-8F1D-548808520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967" y="1577844"/>
            <a:ext cx="5325627" cy="399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111686B3-5179-1A16-FE60-5433F6B21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342" y="668325"/>
            <a:ext cx="1888450" cy="7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3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419386E-DC59-47FC-88CB-68D599E784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2419386E-DC59-47FC-88CB-68D599E784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graphicEl>
                                              <a:dgm id="{2419386E-DC59-47FC-88CB-68D599E784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7826BE4-F619-4824-80AA-04AF747F1F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77826BE4-F619-4824-80AA-04AF747F1F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77826BE4-F619-4824-80AA-04AF747F1F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CF3FD0-A2CB-4EB5-BC20-D3B0F69FCE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graphicEl>
                                              <a:dgm id="{02CF3FD0-A2CB-4EB5-BC20-D3B0F69FCE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02CF3FD0-A2CB-4EB5-BC20-D3B0F69FCE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0527F73-16DC-49FB-815C-11188B7BC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graphicEl>
                                              <a:dgm id="{00527F73-16DC-49FB-815C-11188B7BC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graphicEl>
                                              <a:dgm id="{00527F73-16DC-49FB-815C-11188B7BC2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A09C2EC-9DCE-47DA-AEBF-DB9B96840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AA09C2EC-9DCE-47DA-AEBF-DB9B96840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graphicEl>
                                              <a:dgm id="{AA09C2EC-9DCE-47DA-AEBF-DB9B96840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AA46654-C22E-4A71-97F0-E31532B7E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graphicEl>
                                              <a:dgm id="{FAA46654-C22E-4A71-97F0-E31532B7E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graphicEl>
                                              <a:dgm id="{FAA46654-C22E-4A71-97F0-E31532B7E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F8EDEB7-9027-4751-ABB6-5DABCA12F8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graphicEl>
                                              <a:dgm id="{8F8EDEB7-9027-4751-ABB6-5DABCA12F8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graphicEl>
                                              <a:dgm id="{8F8EDEB7-9027-4751-ABB6-5DABCA12F8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86CE5F9-9962-42E2-8A5F-5E398B522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graphicEl>
                                              <a:dgm id="{986CE5F9-9962-42E2-8A5F-5E398B522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graphicEl>
                                              <a:dgm id="{986CE5F9-9962-42E2-8A5F-5E398B5222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2CF4DD-DAD9-4DF7-993C-322EE2014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graphicEl>
                                              <a:dgm id="{E42CF4DD-DAD9-4DF7-993C-322EE2014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graphicEl>
                                              <a:dgm id="{E42CF4DD-DAD9-4DF7-993C-322EE20142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6A087F1-5A65-4E0A-87F5-9B65A646CD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graphicEl>
                                              <a:dgm id="{76A087F1-5A65-4E0A-87F5-9B65A646CD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graphicEl>
                                              <a:dgm id="{76A087F1-5A65-4E0A-87F5-9B65A646CD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0EDDFE-06C7-4548-A684-48B3ED437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graphicEl>
                                              <a:dgm id="{E80EDDFE-06C7-4548-A684-48B3ED437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graphicEl>
                                              <a:dgm id="{E80EDDFE-06C7-4548-A684-48B3ED437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B9FC83D-EC38-4FE5-8857-654B8296D6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graphicEl>
                                              <a:dgm id="{BB9FC83D-EC38-4FE5-8857-654B8296D6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graphicEl>
                                              <a:dgm id="{BB9FC83D-EC38-4FE5-8857-654B8296D6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A1443-DDE4-2E1A-5C72-A48DAAF5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672584" cy="1783080"/>
          </a:xfrm>
        </p:spPr>
        <p:txBody>
          <a:bodyPr>
            <a:normAutofit/>
          </a:bodyPr>
          <a:lstStyle/>
          <a:p>
            <a:r>
              <a:rPr lang="en-US" dirty="0"/>
              <a:t>Best Practices To Avoid Phishing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7258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9AF1ED-B4DF-4FC4-0966-1A758E6CA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35582" y="611650"/>
            <a:ext cx="583387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7" name="Picture 6" descr="A blue and white background with text&#10;&#10;AI-generated content may be incorrect.">
            <a:extLst>
              <a:ext uri="{FF2B5EF4-FFF2-40B4-BE49-F238E27FC236}">
                <a16:creationId xmlns:a16="http://schemas.microsoft.com/office/drawing/2014/main" id="{C9957286-C1BB-4114-FF8E-615145206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2873829"/>
            <a:ext cx="4672584" cy="3126921"/>
          </a:xfrm>
          <a:prstGeom prst="rect">
            <a:avLst/>
          </a:prstGeom>
        </p:spPr>
      </p:pic>
      <p:pic>
        <p:nvPicPr>
          <p:cNvPr id="5" name="Picture 4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33F5D9BA-9D15-9490-81E6-3A2F2880D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042" y="0"/>
            <a:ext cx="1888450" cy="641844"/>
          </a:xfrm>
          <a:prstGeom prst="rect">
            <a:avLst/>
          </a:prstGeom>
        </p:spPr>
      </p:pic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9F81F87-2E1C-A527-59F2-CC088C747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260644"/>
              </p:ext>
            </p:extLst>
          </p:nvPr>
        </p:nvGraphicFramePr>
        <p:xfrm>
          <a:off x="5843016" y="1033272"/>
          <a:ext cx="5833872" cy="5312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6241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3837-F60E-6FB3-BD5C-271E9E07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463040"/>
          </a:xfrm>
        </p:spPr>
        <p:txBody>
          <a:bodyPr>
            <a:normAutofit/>
          </a:bodyPr>
          <a:lstStyle/>
          <a:p>
            <a:r>
              <a:rPr lang="en-IN" dirty="0"/>
              <a:t>Social Engineering Tactics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664D4-B09E-CA3F-743A-823FA5332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300216" cy="37673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Phishing works by </a:t>
            </a:r>
            <a:r>
              <a:rPr lang="en-US" b="1" dirty="0"/>
              <a:t>manipulating human behavior</a:t>
            </a:r>
            <a:r>
              <a:rPr lang="en-US" dirty="0"/>
              <a:t>, not just technology.</a:t>
            </a:r>
          </a:p>
          <a:p>
            <a:pPr>
              <a:buNone/>
            </a:pPr>
            <a:r>
              <a:rPr lang="en-US" b="1" dirty="0"/>
              <a:t>Common tactics: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Fear/Urgency:</a:t>
            </a:r>
            <a:r>
              <a:rPr lang="en-US" dirty="0"/>
              <a:t> "Account blocked!"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Reward:</a:t>
            </a:r>
            <a:r>
              <a:rPr lang="en-US" dirty="0"/>
              <a:t> "You’ve won a voucher!"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Authority:</a:t>
            </a:r>
            <a:r>
              <a:rPr lang="en-US" dirty="0"/>
              <a:t> "From your bank CEO"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Curiosity:</a:t>
            </a:r>
            <a:r>
              <a:rPr lang="en-US" dirty="0"/>
              <a:t> "See who viewed your profile"</a:t>
            </a:r>
          </a:p>
          <a:p>
            <a:endParaRPr lang="en-IN" dirty="0"/>
          </a:p>
        </p:txBody>
      </p:sp>
      <p:pic>
        <p:nvPicPr>
          <p:cNvPr id="4098" name="Picture 2" descr="Puppet master controlling social media symbol | Premium Vector">
            <a:extLst>
              <a:ext uri="{FF2B5EF4-FFF2-40B4-BE49-F238E27FC236}">
                <a16:creationId xmlns:a16="http://schemas.microsoft.com/office/drawing/2014/main" id="{8B087C1F-846B-9E27-39BE-65F9E8D41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5" b="-3"/>
          <a:stretch>
            <a:fillRect/>
          </a:stretch>
        </p:blipFill>
        <p:spPr bwMode="auto">
          <a:xfrm>
            <a:off x="6973474" y="1267681"/>
            <a:ext cx="3902622" cy="559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CFC4FDD4-6C42-4B75-A5B3-29412EBF8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335" y="0"/>
            <a:ext cx="1888450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8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6550-E26D-1A8E-D9D3-973997C1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World Examples  </a:t>
            </a:r>
          </a:p>
        </p:txBody>
      </p:sp>
      <p:pic>
        <p:nvPicPr>
          <p:cNvPr id="4" name="Content Placeholder 3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A2A95203-1960-BD66-2045-DC239763C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27" y="-16329"/>
            <a:ext cx="1856468" cy="538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851ECE-55C6-DBFA-6073-6698E0425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70" y="1793586"/>
            <a:ext cx="2644890" cy="1695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FEA0F0-1EA7-FC3D-7A3C-FE67C6670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908" y="1897607"/>
            <a:ext cx="3888242" cy="23803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8A4424-655E-4EA7-7740-D41B7CF85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4575" y="4286250"/>
            <a:ext cx="3954575" cy="2571750"/>
          </a:xfrm>
          <a:prstGeom prst="rect">
            <a:avLst/>
          </a:prstGeom>
        </p:spPr>
      </p:pic>
      <p:pic>
        <p:nvPicPr>
          <p:cNvPr id="5122" name="Picture 2" descr="How to spot and defeat a real-world phishing attack">
            <a:extLst>
              <a:ext uri="{FF2B5EF4-FFF2-40B4-BE49-F238E27FC236}">
                <a16:creationId xmlns:a16="http://schemas.microsoft.com/office/drawing/2014/main" id="{F11C9F3D-17CE-FC09-C4F7-C6F9BB4E9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89036"/>
            <a:ext cx="3954575" cy="319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654833-2020-5F5B-93A1-7A6E3F1ECE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5482" y="1625600"/>
            <a:ext cx="3955713" cy="505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EB5B29-0C99-0C08-A296-F7DEB241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IN" dirty="0"/>
              <a:t>Tools to Detect Phishing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F0825B0-2F9C-C4E6-3D3D-E68A10EAFE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E8699742-98C4-D0D4-4C6C-05C5194128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200" y="657369"/>
            <a:ext cx="1888450" cy="73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8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 pattern="rectang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50DF6AB-3A80-4081-A8B3-5F03AC4D7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50"/>
                                        <p:tgtEl>
                                          <p:spTgt spid="8">
                                            <p:graphicEl>
                                              <a:dgm id="{B50DF6AB-3A80-4081-A8B3-5F03AC4D79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E9E84F0-DE21-47C0-AD70-50AA2D16FA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50"/>
                                        <p:tgtEl>
                                          <p:spTgt spid="8">
                                            <p:graphicEl>
                                              <a:dgm id="{2E9E84F0-DE21-47C0-AD70-50AA2D16FA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E8F74F9-C071-43A9-868E-3174DDC680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250"/>
                                        <p:tgtEl>
                                          <p:spTgt spid="8">
                                            <p:graphicEl>
                                              <a:dgm id="{3E8F74F9-C071-43A9-868E-3174DDC680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F99CE0B-49AB-452E-8290-DF9EBFE1D2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250"/>
                                        <p:tgtEl>
                                          <p:spTgt spid="8">
                                            <p:graphicEl>
                                              <a:dgm id="{1F99CE0B-49AB-452E-8290-DF9EBFE1D2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6C2A6D9-4D00-4EC1-850C-581D001A9A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250"/>
                                        <p:tgtEl>
                                          <p:spTgt spid="8">
                                            <p:graphicEl>
                                              <a:dgm id="{E6C2A6D9-4D00-4EC1-850C-581D001A9A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FDED062-E35F-48AF-8DE8-A64CC2DEA0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250"/>
                                        <p:tgtEl>
                                          <p:spTgt spid="8">
                                            <p:graphicEl>
                                              <a:dgm id="{8FDED062-E35F-48AF-8DE8-A64CC2DEA0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9CFA111-ADDC-47CB-96BE-54D8402754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250"/>
                                        <p:tgtEl>
                                          <p:spTgt spid="8">
                                            <p:graphicEl>
                                              <a:dgm id="{89CFA111-ADDC-47CB-96BE-54D8402754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705D236-FF7E-4BF2-82EA-C99070B176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250"/>
                                        <p:tgtEl>
                                          <p:spTgt spid="8">
                                            <p:graphicEl>
                                              <a:dgm id="{B705D236-FF7E-4BF2-82EA-C99070B176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C7BF31D-9288-4A9F-B2C3-A0D4648D98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250"/>
                                        <p:tgtEl>
                                          <p:spTgt spid="8">
                                            <p:graphicEl>
                                              <a:dgm id="{4C7BF31D-9288-4A9F-B2C3-A0D4648D98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CA4628E-19D0-4EDD-9C47-C8058038A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250"/>
                                        <p:tgtEl>
                                          <p:spTgt spid="8">
                                            <p:graphicEl>
                                              <a:dgm id="{FCA4628E-19D0-4EDD-9C47-C8058038A8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2CA75AB-C4A5-4916-ACCE-D3BAD941B3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250"/>
                                        <p:tgtEl>
                                          <p:spTgt spid="8">
                                            <p:graphicEl>
                                              <a:dgm id="{C2CA75AB-C4A5-4916-ACCE-D3BAD941B3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2AB3CA1-28C4-4A80-872E-5042421E84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250"/>
                                        <p:tgtEl>
                                          <p:spTgt spid="8">
                                            <p:graphicEl>
                                              <a:dgm id="{C2AB3CA1-28C4-4A80-872E-5042421E84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506ED3D-EE06-4A47-80CA-DC2B3BA8C2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250"/>
                                        <p:tgtEl>
                                          <p:spTgt spid="8">
                                            <p:graphicEl>
                                              <a:dgm id="{6506ED3D-EE06-4A47-80CA-DC2B3BA8C2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5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A53FBF5-6C1D-4AE9-903B-DED83BE404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250"/>
                                        <p:tgtEl>
                                          <p:spTgt spid="8">
                                            <p:graphicEl>
                                              <a:dgm id="{EA53FBF5-6C1D-4AE9-903B-DED83BE404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418D062-64FD-4DE6-8580-CAAED20FED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250"/>
                                        <p:tgtEl>
                                          <p:spTgt spid="8">
                                            <p:graphicEl>
                                              <a:dgm id="{D418D062-64FD-4DE6-8580-CAAED20FED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A415EC0-2CFA-4534-B934-7C578BBD86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250"/>
                                        <p:tgtEl>
                                          <p:spTgt spid="8">
                                            <p:graphicEl>
                                              <a:dgm id="{0A415EC0-2CFA-4534-B934-7C578BBD86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EE9E4AA-D562-4D0E-94E9-D749C2FA4D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250"/>
                                        <p:tgtEl>
                                          <p:spTgt spid="8">
                                            <p:graphicEl>
                                              <a:dgm id="{BEE9E4AA-D562-4D0E-94E9-D749C2FA4D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75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7481DDA-15E3-4920-91F3-D514CB5039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250"/>
                                        <p:tgtEl>
                                          <p:spTgt spid="8">
                                            <p:graphicEl>
                                              <a:dgm id="{47481DDA-15E3-4920-91F3-D514CB5039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8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163AE-6DD5-5B40-3CEB-331BCB4D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8732520" cy="1463040"/>
          </a:xfrm>
        </p:spPr>
        <p:txBody>
          <a:bodyPr>
            <a:normAutofit/>
          </a:bodyPr>
          <a:lstStyle/>
          <a:p>
            <a:r>
              <a:rPr lang="en-US"/>
              <a:t>Conclusion:</a:t>
            </a:r>
            <a:br>
              <a:rPr lang="en-US"/>
            </a:br>
            <a:r>
              <a:rPr lang="en-US"/>
              <a:t> Stay Alert, Stay Protected</a:t>
            </a:r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73BE52-7657-DD84-B83F-8161E2F3B7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208" y="2578608"/>
            <a:ext cx="7642291" cy="29849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Phishing remains one of the most common and dangerous cyber threats, targeting not just technology — but people. These attacks are designed to trick you, but with awareness and caution, they can be easily avoided.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Think before you click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always inspect links and email addresses.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Don’t trust urgency blindly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pause and verify.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suspicious messages to your IT/security team.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Educate others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awareness is the first line of defense.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      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E828DD-27A9-55C9-2C34-0F036CE61882}"/>
              </a:ext>
            </a:extLst>
          </p:cNvPr>
          <p:cNvSpPr txBox="1"/>
          <p:nvPr/>
        </p:nvSpPr>
        <p:spPr>
          <a:xfrm rot="10800000" flipV="1">
            <a:off x="4428779" y="5552298"/>
            <a:ext cx="7763220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“Cybersecurity isn’t just an IT issue — it’s everyone’s responsibility.”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                                                  Together, let’s build a human firewall.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                                                                                 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Thank you!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C98A1-6F6D-BEA9-51DE-9CDE3655F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331" y="978408"/>
            <a:ext cx="4028501" cy="3738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DD3E39-B587-38A0-BC1C-704DDEFB4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4206" y="86305"/>
            <a:ext cx="1889924" cy="73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1204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890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Bierstadt</vt:lpstr>
      <vt:lpstr>Neue Haas Grotesk Text Pro</vt:lpstr>
      <vt:lpstr>GestaltVTI</vt:lpstr>
      <vt:lpstr>Phishing Proof: Building a Human Firewall</vt:lpstr>
      <vt:lpstr>What is Phishing? </vt:lpstr>
      <vt:lpstr>Types of Phishing Attacks!!</vt:lpstr>
      <vt:lpstr>How to Recognize Phishing</vt:lpstr>
      <vt:lpstr>Best Practices To Avoid Phishing</vt:lpstr>
      <vt:lpstr>Social Engineering Tactics</vt:lpstr>
      <vt:lpstr>Real World Examples  </vt:lpstr>
      <vt:lpstr>Tools to Detect Phishing</vt:lpstr>
      <vt:lpstr>Conclusion:  Stay Alert, Stay Protected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Uday Charan kadulla</dc:creator>
  <cp:lastModifiedBy>Uday Charan kadulla</cp:lastModifiedBy>
  <cp:revision>1</cp:revision>
  <dcterms:created xsi:type="dcterms:W3CDTF">2025-06-10T07:27:56Z</dcterms:created>
  <dcterms:modified xsi:type="dcterms:W3CDTF">2025-06-10T09:52:44Z</dcterms:modified>
</cp:coreProperties>
</file>