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261" r:id="rId4"/>
    <p:sldId id="260" r:id="rId5"/>
    <p:sldId id="262" r:id="rId6"/>
    <p:sldId id="263" r:id="rId7"/>
    <p:sldId id="265" r:id="rId8"/>
    <p:sldId id="264" r:id="rId9"/>
    <p:sldId id="267" r:id="rId10"/>
    <p:sldId id="268" r:id="rId11"/>
    <p:sldId id="269" r:id="rId12"/>
    <p:sldId id="270" r:id="rId13"/>
    <p:sldId id="266" r:id="rId14"/>
    <p:sldId id="271" r:id="rId15"/>
    <p:sldId id="272" r:id="rId16"/>
    <p:sldId id="258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6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/>
    <p:restoredTop sz="94694"/>
  </p:normalViewPr>
  <p:slideViewPr>
    <p:cSldViewPr snapToGrid="0" snapToObjects="1">
      <p:cViewPr varScale="1">
        <p:scale>
          <a:sx n="154" d="100"/>
          <a:sy n="154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9A5B8F-5290-9744-A61B-5C9EFF4B47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7AC13-870E-274E-8897-3A29EECA6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F6AAF-F570-A54A-9984-FE9D8EB29214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28795-BEB6-DD44-8235-5AD3CBC4C6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40E0A-107F-1C44-8FB7-DA0BCBDCFC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AA2F2-530A-AC43-9A30-FB5BAFBC7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64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C9186-47A3-C54A-A8AF-47B660C0099D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290A3-92E3-6F43-88C0-EE439678F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0A5D-8CF7-7B4E-909B-EC57913F8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291B8-7449-4544-80C5-C5413DFD7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FD9C-E717-8346-B460-9D5D2316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87770-97B4-0D45-AFA2-54B96CB2D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4B98-D154-3341-8752-A55A3D00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1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660C-FAC2-A346-9183-39EDA139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1B7A7-471E-754E-84FE-FE7D99A81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333A-3E5A-6B46-8D44-6414D354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59BD-9139-C74B-B404-B9CCB4EC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09EF-DFE4-F447-8041-5163AB41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9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EF8D8-88C0-9644-8D2B-C5733385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28365-67AF-0543-AB78-DCFA2229D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DC95-867F-A141-8B01-19D3BD9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66003-D5B1-964B-8968-51BEE9D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687BC-8E7A-8041-AED1-DF2630CE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4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BDCE-9BE8-494F-BA08-3AAEAF2E9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6B8B-1F18-8C48-A75B-C20D19E4C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E76-E847-A44F-B5A4-3E882471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CB6AF-8056-C742-907B-2B012155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9AF9E-BE1E-BE45-A3C0-A97F7F27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73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B8FC-1A70-AB4E-B238-88194E0D4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39153-DD89-2245-8CD5-069AE5209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7F971-7B65-B440-A5AA-9615A6BF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38217-4745-4E46-98E7-BDB52FB2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F6F0B-C431-D749-81CD-E45869B79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875-4B9A-7B4E-B4E3-C9B83603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65C45-8E28-5E48-9A7B-A3123C621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92527-DF59-C148-9EBB-13C779258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1B0C-F111-0A48-8185-EAC5F827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1DAA-E9E5-1C40-925C-851A9E5B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1A0D-DD6A-A64A-A002-0930B7A7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9CB7-DC1A-FB48-BBB8-B058452C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16CD2-E755-FD46-9B82-28B84C5C2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4F7B-F952-0940-910A-53301E34E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31F6-5C36-CB48-9D8C-A92923679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DCA88-6556-A344-983C-2A7D6A413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AFE05-8F98-2A40-8842-C1C035A6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29B57-D796-5147-A7D4-1C9AE2C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BC6D6-3830-A146-B536-EA109CDD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0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8DC71-55A3-7F40-930F-2A11B62AC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1D7C0-1421-A841-81D9-B3A6016B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D3BD1E-731D-E244-8358-FBBFF825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DE1DE-D66C-C84F-9B43-7717F22C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2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52677-6031-6949-9670-2FAE171D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54CB9-4A7D-4E47-80B8-0BA55A00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AB76A-9415-A443-9971-E154D39B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3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1FEB-A84A-2846-A714-3C00F27B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B19F-23BD-0B49-8DBE-21DBE80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5F6B4-8925-3C4B-9485-AE2CE114D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BD2E9-0F8A-874D-A5E2-253234C0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94864-399C-AA4E-8542-359C21D1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D2CE5-44D0-0E49-BBA6-5096CE3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2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16E0-580D-5841-B25E-365E3F0E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DF1D01-BBD3-BF47-92A7-BA91C79D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62D2E-0A63-7946-B206-85032B024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6984E-B14D-0949-ADC8-E6ECD57DA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6F53E-B5D4-2042-8A4B-38E43903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84C1C-4481-7E47-8FBB-AB0916A1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8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FC1A-6679-AB42-A9FF-6D95E3B6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D1F1-6F7A-1D44-93F8-87C449504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59D7-B9C2-4142-B196-F9A7571EC8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1B0C-88C5-8743-A989-F2A2B2547689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15187-EE61-F04A-9D82-8C45A5376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D347C-5A18-974E-82FB-23C7323A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3B602-A464-9B43-9181-54762985B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8F556-2CB6-5140-BF77-361A20A9A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2214B-80B2-6B48-89D2-08D812FA2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HALF-TIME</a:t>
            </a:r>
          </a:p>
        </p:txBody>
      </p:sp>
    </p:spTree>
    <p:extLst>
      <p:ext uri="{BB962C8B-B14F-4D97-AF65-F5344CB8AC3E}">
        <p14:creationId xmlns:p14="http://schemas.microsoft.com/office/powerpoint/2010/main" val="364968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E3A4E5-FEDD-4946-A09B-E5F318505CE5}"/>
              </a:ext>
            </a:extLst>
          </p:cNvPr>
          <p:cNvSpPr/>
          <p:nvPr/>
        </p:nvSpPr>
        <p:spPr>
          <a:xfrm>
            <a:off x="2834640" y="136328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/ else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B8EB8-BB59-7E45-B7F6-BB34745D063D}"/>
              </a:ext>
            </a:extLst>
          </p:cNvPr>
          <p:cNvSpPr/>
          <p:nvPr/>
        </p:nvSpPr>
        <p:spPr>
          <a:xfrm>
            <a:off x="2834640" y="2396836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515A1-D3A0-0546-BB06-24EABC942F50}"/>
              </a:ext>
            </a:extLst>
          </p:cNvPr>
          <p:cNvSpPr/>
          <p:nvPr/>
        </p:nvSpPr>
        <p:spPr>
          <a:xfrm>
            <a:off x="2834640" y="3546763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391718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6C477C-CE71-1F4E-8A2B-1A3B857DF540}"/>
              </a:ext>
            </a:extLst>
          </p:cNvPr>
          <p:cNvSpPr/>
          <p:nvPr/>
        </p:nvSpPr>
        <p:spPr>
          <a:xfrm rot="5400000">
            <a:off x="3038302" y="257334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command-line arguments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284B6-FBE2-B549-8C02-30F25AE8A2B3}"/>
              </a:ext>
            </a:extLst>
          </p:cNvPr>
          <p:cNvSpPr/>
          <p:nvPr/>
        </p:nvSpPr>
        <p:spPr>
          <a:xfrm>
            <a:off x="4796443" y="486349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sys.argv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19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5CDF5C-82DB-0349-AA46-3B692C2AAACF}"/>
              </a:ext>
            </a:extLst>
          </p:cNvPr>
          <p:cNvSpPr/>
          <p:nvPr/>
        </p:nvSpPr>
        <p:spPr>
          <a:xfrm rot="20017439">
            <a:off x="5091545" y="3290454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versus Reference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891658-8FF2-3D4B-8EAC-33BCBD6EBA4C}"/>
              </a:ext>
            </a:extLst>
          </p:cNvPr>
          <p:cNvSpPr/>
          <p:nvPr/>
        </p:nvSpPr>
        <p:spPr>
          <a:xfrm rot="20252859">
            <a:off x="1471352" y="197288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24753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124E6-CD30-FD40-95C1-1248F30BB776}"/>
              </a:ext>
            </a:extLst>
          </p:cNvPr>
          <p:cNvSpPr/>
          <p:nvPr/>
        </p:nvSpPr>
        <p:spPr>
          <a:xfrm>
            <a:off x="3370811" y="300921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7674A-A4EA-684D-B0E3-0C99C4FA6CBE}"/>
              </a:ext>
            </a:extLst>
          </p:cNvPr>
          <p:cNvSpPr/>
          <p:nvPr/>
        </p:nvSpPr>
        <p:spPr>
          <a:xfrm rot="5400000">
            <a:off x="2718260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B18E-B4A6-3B4F-BD60-A1744EA5A243}"/>
              </a:ext>
            </a:extLst>
          </p:cNvPr>
          <p:cNvSpPr/>
          <p:nvPr/>
        </p:nvSpPr>
        <p:spPr>
          <a:xfrm rot="5400000">
            <a:off x="4466011" y="4193777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BE203-FF65-494F-AD26-597CE4390868}"/>
              </a:ext>
            </a:extLst>
          </p:cNvPr>
          <p:cNvSpPr/>
          <p:nvPr/>
        </p:nvSpPr>
        <p:spPr>
          <a:xfrm rot="5400000">
            <a:off x="6213762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</a:t>
            </a:r>
          </a:p>
        </p:txBody>
      </p:sp>
    </p:spTree>
    <p:extLst>
      <p:ext uri="{BB962C8B-B14F-4D97-AF65-F5344CB8AC3E}">
        <p14:creationId xmlns:p14="http://schemas.microsoft.com/office/powerpoint/2010/main" val="211136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2D641B-C3A8-9648-AB14-223E52FABC79}"/>
              </a:ext>
            </a:extLst>
          </p:cNvPr>
          <p:cNvSpPr/>
          <p:nvPr/>
        </p:nvSpPr>
        <p:spPr>
          <a:xfrm rot="5400000">
            <a:off x="3537066" y="247580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D38AC-4988-9C47-A2D2-A1F2C5D35FC0}"/>
              </a:ext>
            </a:extLst>
          </p:cNvPr>
          <p:cNvSpPr/>
          <p:nvPr/>
        </p:nvSpPr>
        <p:spPr>
          <a:xfrm>
            <a:off x="3578631" y="476596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Function Object</a:t>
            </a:r>
          </a:p>
        </p:txBody>
      </p:sp>
    </p:spTree>
    <p:extLst>
      <p:ext uri="{BB962C8B-B14F-4D97-AF65-F5344CB8AC3E}">
        <p14:creationId xmlns:p14="http://schemas.microsoft.com/office/powerpoint/2010/main" val="4978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A90E39-1FBD-F14D-A0DF-8B777ED00A4C}"/>
              </a:ext>
            </a:extLst>
          </p:cNvPr>
          <p:cNvSpPr/>
          <p:nvPr/>
        </p:nvSpPr>
        <p:spPr>
          <a:xfrm>
            <a:off x="3449781" y="1354974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X.y()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F1149-8F0F-994A-B8F8-B082557013CD}"/>
              </a:ext>
            </a:extLst>
          </p:cNvPr>
          <p:cNvSpPr/>
          <p:nvPr/>
        </p:nvSpPr>
        <p:spPr>
          <a:xfrm rot="5400000">
            <a:off x="3449780" y="364513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X.y</a:t>
            </a:r>
          </a:p>
        </p:txBody>
      </p:sp>
    </p:spTree>
    <p:extLst>
      <p:ext uri="{BB962C8B-B14F-4D97-AF65-F5344CB8AC3E}">
        <p14:creationId xmlns:p14="http://schemas.microsoft.com/office/powerpoint/2010/main" val="63052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BBC97-09A3-B54D-9F61-7398BB1416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1A02C1-40D9-3B4C-B688-DF75EB251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7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A0E572-73CB-D042-80A7-76703A3B33DA}"/>
              </a:ext>
            </a:extLst>
          </p:cNvPr>
          <p:cNvSpPr/>
          <p:nvPr/>
        </p:nvSpPr>
        <p:spPr>
          <a:xfrm>
            <a:off x="2834640" y="130509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8C725-FC2E-2343-88A2-55FAD91694A8}"/>
              </a:ext>
            </a:extLst>
          </p:cNvPr>
          <p:cNvSpPr/>
          <p:nvPr/>
        </p:nvSpPr>
        <p:spPr>
          <a:xfrm rot="5400000">
            <a:off x="6899565" y="306324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9700C-319E-3542-B378-91C9E5F5FA2D}"/>
              </a:ext>
            </a:extLst>
          </p:cNvPr>
          <p:cNvSpPr/>
          <p:nvPr/>
        </p:nvSpPr>
        <p:spPr>
          <a:xfrm rot="5400000">
            <a:off x="5124796" y="4105102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4E7B9D-1DE2-334D-BD7F-84EBA445AE7B}"/>
              </a:ext>
            </a:extLst>
          </p:cNvPr>
          <p:cNvSpPr/>
          <p:nvPr/>
        </p:nvSpPr>
        <p:spPr>
          <a:xfrm>
            <a:off x="2834640" y="234696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19B853-0E29-9F44-AD6D-20AE9DD2BC1C}"/>
              </a:ext>
            </a:extLst>
          </p:cNvPr>
          <p:cNvSpPr/>
          <p:nvPr/>
        </p:nvSpPr>
        <p:spPr>
          <a:xfrm rot="5400000">
            <a:off x="-926871" y="336305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172BE-CA1D-2A49-A1FC-AF188EE03A14}"/>
              </a:ext>
            </a:extLst>
          </p:cNvPr>
          <p:cNvSpPr/>
          <p:nvPr/>
        </p:nvSpPr>
        <p:spPr>
          <a:xfrm>
            <a:off x="831270" y="565320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ED613-9B6E-1B41-9EFE-CB011FD710D6}"/>
              </a:ext>
            </a:extLst>
          </p:cNvPr>
          <p:cNvSpPr/>
          <p:nvPr/>
        </p:nvSpPr>
        <p:spPr>
          <a:xfrm rot="5400000">
            <a:off x="8042564" y="357308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81DC10-20CC-0348-97D8-843097F5471B}"/>
              </a:ext>
            </a:extLst>
          </p:cNvPr>
          <p:cNvSpPr/>
          <p:nvPr/>
        </p:nvSpPr>
        <p:spPr>
          <a:xfrm>
            <a:off x="8042565" y="5863244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E793E4-4667-8A4F-8063-7F0C18CE8A45}"/>
              </a:ext>
            </a:extLst>
          </p:cNvPr>
          <p:cNvSpPr/>
          <p:nvPr/>
        </p:nvSpPr>
        <p:spPr>
          <a:xfrm rot="10800000">
            <a:off x="5935286" y="16403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89CAD-B3F1-A949-BE03-C8F07A910910}"/>
              </a:ext>
            </a:extLst>
          </p:cNvPr>
          <p:cNvSpPr/>
          <p:nvPr/>
        </p:nvSpPr>
        <p:spPr>
          <a:xfrm rot="5400000">
            <a:off x="6012180" y="245419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2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C5688C-1B47-FE40-BCE1-51A37147EBA4}"/>
              </a:ext>
            </a:extLst>
          </p:cNvPr>
          <p:cNvSpPr/>
          <p:nvPr/>
        </p:nvSpPr>
        <p:spPr>
          <a:xfrm>
            <a:off x="4008812" y="1302882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EFCF48-7C41-7848-9DCF-DA814A1F4114}"/>
              </a:ext>
            </a:extLst>
          </p:cNvPr>
          <p:cNvSpPr/>
          <p:nvPr/>
        </p:nvSpPr>
        <p:spPr>
          <a:xfrm rot="5400000">
            <a:off x="4008811" y="3593039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12994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80F705-AEFE-4845-A668-5A2351BA0B60}"/>
              </a:ext>
            </a:extLst>
          </p:cNvPr>
          <p:cNvSpPr/>
          <p:nvPr/>
        </p:nvSpPr>
        <p:spPr>
          <a:xfrm rot="3031298">
            <a:off x="1941022" y="2334492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versus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0674AF-644C-264B-ACFF-E0052C623027}"/>
              </a:ext>
            </a:extLst>
          </p:cNvPr>
          <p:cNvSpPr/>
          <p:nvPr/>
        </p:nvSpPr>
        <p:spPr>
          <a:xfrm rot="3036362">
            <a:off x="6446521" y="3269673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8713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1A123EE-9F22-F74A-8C92-7C068F74D71F}"/>
              </a:ext>
            </a:extLst>
          </p:cNvPr>
          <p:cNvSpPr/>
          <p:nvPr/>
        </p:nvSpPr>
        <p:spPr>
          <a:xfrm>
            <a:off x="3682538" y="289698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39768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9804B-0B0C-2143-81A5-895D0E4C9C22}"/>
              </a:ext>
            </a:extLst>
          </p:cNvPr>
          <p:cNvSpPr/>
          <p:nvPr/>
        </p:nvSpPr>
        <p:spPr>
          <a:xfrm>
            <a:off x="3333404" y="91440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BC111-5397-BF4E-94B7-808D66221509}"/>
              </a:ext>
            </a:extLst>
          </p:cNvPr>
          <p:cNvSpPr/>
          <p:nvPr/>
        </p:nvSpPr>
        <p:spPr>
          <a:xfrm>
            <a:off x="3333404" y="2430088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8CF533-79B3-6446-81D5-D32FEBBD8FDF}"/>
              </a:ext>
            </a:extLst>
          </p:cNvPr>
          <p:cNvSpPr/>
          <p:nvPr/>
        </p:nvSpPr>
        <p:spPr>
          <a:xfrm>
            <a:off x="3333404" y="327244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CDB58-29FC-304B-8FE2-CD17D124D21E}"/>
              </a:ext>
            </a:extLst>
          </p:cNvPr>
          <p:cNvSpPr/>
          <p:nvPr/>
        </p:nvSpPr>
        <p:spPr>
          <a:xfrm>
            <a:off x="3333404" y="4114802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33ED5-E659-1E40-8468-56E13A60DEC7}"/>
              </a:ext>
            </a:extLst>
          </p:cNvPr>
          <p:cNvSpPr/>
          <p:nvPr/>
        </p:nvSpPr>
        <p:spPr>
          <a:xfrm>
            <a:off x="3333404" y="4957159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Mutability</a:t>
            </a:r>
          </a:p>
        </p:txBody>
      </p:sp>
    </p:spTree>
    <p:extLst>
      <p:ext uri="{BB962C8B-B14F-4D97-AF65-F5344CB8AC3E}">
        <p14:creationId xmlns:p14="http://schemas.microsoft.com/office/powerpoint/2010/main" val="241234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DDA796-0519-F84B-8B3E-2490FCE1D763}"/>
              </a:ext>
            </a:extLst>
          </p:cNvPr>
          <p:cNvSpPr/>
          <p:nvPr/>
        </p:nvSpPr>
        <p:spPr>
          <a:xfrm rot="5400000">
            <a:off x="-45722" y="3162993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0145CC-92E4-194A-813F-D28F71114E30}"/>
              </a:ext>
            </a:extLst>
          </p:cNvPr>
          <p:cNvSpPr/>
          <p:nvPr/>
        </p:nvSpPr>
        <p:spPr>
          <a:xfrm>
            <a:off x="1712419" y="545315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2105A-4FA1-BF4B-AE2F-A4819F8D65F3}"/>
              </a:ext>
            </a:extLst>
          </p:cNvPr>
          <p:cNvSpPr/>
          <p:nvPr/>
        </p:nvSpPr>
        <p:spPr>
          <a:xfrm rot="5400000">
            <a:off x="6687589" y="3090949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complex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079E4-819C-5B42-B583-7668E508CAAA}"/>
              </a:ext>
            </a:extLst>
          </p:cNvPr>
          <p:cNvSpPr/>
          <p:nvPr/>
        </p:nvSpPr>
        <p:spPr>
          <a:xfrm>
            <a:off x="4397433" y="133280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403412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124E6-CD30-FD40-95C1-1248F30BB776}"/>
              </a:ext>
            </a:extLst>
          </p:cNvPr>
          <p:cNvSpPr/>
          <p:nvPr/>
        </p:nvSpPr>
        <p:spPr>
          <a:xfrm>
            <a:off x="3370811" y="3009211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27674A-A4EA-684D-B0E3-0C99C4FA6CBE}"/>
              </a:ext>
            </a:extLst>
          </p:cNvPr>
          <p:cNvSpPr/>
          <p:nvPr/>
        </p:nvSpPr>
        <p:spPr>
          <a:xfrm rot="5400000">
            <a:off x="2718260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90B18E-B4A6-3B4F-BD60-A1744EA5A243}"/>
              </a:ext>
            </a:extLst>
          </p:cNvPr>
          <p:cNvSpPr/>
          <p:nvPr/>
        </p:nvSpPr>
        <p:spPr>
          <a:xfrm rot="5400000">
            <a:off x="4466011" y="4193777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BE203-FF65-494F-AD26-597CE4390868}"/>
              </a:ext>
            </a:extLst>
          </p:cNvPr>
          <p:cNvSpPr/>
          <p:nvPr/>
        </p:nvSpPr>
        <p:spPr>
          <a:xfrm rot="5400000">
            <a:off x="6213762" y="1803864"/>
            <a:ext cx="1857898" cy="5527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Operands</a:t>
            </a:r>
          </a:p>
        </p:txBody>
      </p:sp>
    </p:spTree>
    <p:extLst>
      <p:ext uri="{BB962C8B-B14F-4D97-AF65-F5344CB8AC3E}">
        <p14:creationId xmlns:p14="http://schemas.microsoft.com/office/powerpoint/2010/main" val="401347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4B6E8F9-BF34-A84A-97DE-292867A72F79}"/>
              </a:ext>
            </a:extLst>
          </p:cNvPr>
          <p:cNvSpPr/>
          <p:nvPr/>
        </p:nvSpPr>
        <p:spPr>
          <a:xfrm>
            <a:off x="3316778" y="146304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E8998F-A93F-A647-8E5E-27BF23B0FAE9}"/>
              </a:ext>
            </a:extLst>
          </p:cNvPr>
          <p:cNvSpPr/>
          <p:nvPr/>
        </p:nvSpPr>
        <p:spPr>
          <a:xfrm>
            <a:off x="3316778" y="2896985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6CB676-F1AF-124C-A7EC-F27D55A7153E}"/>
              </a:ext>
            </a:extLst>
          </p:cNvPr>
          <p:cNvSpPr/>
          <p:nvPr/>
        </p:nvSpPr>
        <p:spPr>
          <a:xfrm>
            <a:off x="3316778" y="3722716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[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C74644-CF3E-1742-8DAB-47C2CB27A898}"/>
              </a:ext>
            </a:extLst>
          </p:cNvPr>
          <p:cNvSpPr/>
          <p:nvPr/>
        </p:nvSpPr>
        <p:spPr>
          <a:xfrm>
            <a:off x="3316778" y="4548447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402495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2F7E7-A1C1-AB4B-87AF-711623E6EEB4}"/>
              </a:ext>
            </a:extLst>
          </p:cNvPr>
          <p:cNvSpPr/>
          <p:nvPr/>
        </p:nvSpPr>
        <p:spPr>
          <a:xfrm>
            <a:off x="3358342" y="2651760"/>
            <a:ext cx="4048298" cy="5320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10 ways to understand this line</a:t>
            </a:r>
          </a:p>
        </p:txBody>
      </p:sp>
    </p:spTree>
    <p:extLst>
      <p:ext uri="{BB962C8B-B14F-4D97-AF65-F5344CB8AC3E}">
        <p14:creationId xmlns:p14="http://schemas.microsoft.com/office/powerpoint/2010/main" val="140864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E59C341-92A3-9348-AAD9-C983D93BC0EA}" vid="{1CA4A481-EAFF-8D48-8B57-1E980169E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1126</TotalTime>
  <Words>67</Words>
  <Application>Microsoft Macintosh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Custom Design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RECAP</dc:title>
  <dc:creator>Microsoft Office User</dc:creator>
  <cp:lastModifiedBy>Microsoft Office User</cp:lastModifiedBy>
  <cp:revision>15</cp:revision>
  <dcterms:created xsi:type="dcterms:W3CDTF">2020-08-10T15:55:56Z</dcterms:created>
  <dcterms:modified xsi:type="dcterms:W3CDTF">2020-08-12T14:45:12Z</dcterms:modified>
</cp:coreProperties>
</file>